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088197391" r:id="rId2"/>
    <p:sldId id="2146447812" r:id="rId3"/>
    <p:sldId id="2088197425" r:id="rId4"/>
    <p:sldId id="318" r:id="rId5"/>
    <p:sldId id="320" r:id="rId6"/>
    <p:sldId id="292" r:id="rId7"/>
    <p:sldId id="2088197421" r:id="rId8"/>
    <p:sldId id="2146447792" r:id="rId9"/>
    <p:sldId id="2146447807" r:id="rId10"/>
    <p:sldId id="2147473014" r:id="rId11"/>
    <p:sldId id="2088197397" r:id="rId12"/>
    <p:sldId id="2147473022" r:id="rId13"/>
    <p:sldId id="2147473024" r:id="rId14"/>
    <p:sldId id="333" r:id="rId15"/>
    <p:sldId id="334" r:id="rId16"/>
    <p:sldId id="335" r:id="rId17"/>
    <p:sldId id="798" r:id="rId18"/>
    <p:sldId id="2147473023" r:id="rId19"/>
    <p:sldId id="311" r:id="rId20"/>
    <p:sldId id="385" r:id="rId21"/>
    <p:sldId id="296" r:id="rId22"/>
    <p:sldId id="2088197419" r:id="rId23"/>
    <p:sldId id="299" r:id="rId24"/>
    <p:sldId id="387" r:id="rId25"/>
    <p:sldId id="369" r:id="rId26"/>
    <p:sldId id="298" r:id="rId27"/>
    <p:sldId id="3400" r:id="rId28"/>
    <p:sldId id="2088197380" r:id="rId29"/>
    <p:sldId id="2147473021" r:id="rId30"/>
    <p:sldId id="372" r:id="rId31"/>
    <p:sldId id="2088197360" r:id="rId32"/>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0818AE7-93A9-4F86-9F9B-081615FE2EE8}">
          <p14:sldIdLst>
            <p14:sldId id="2088197391"/>
            <p14:sldId id="2146447812"/>
            <p14:sldId id="2088197425"/>
            <p14:sldId id="318"/>
            <p14:sldId id="320"/>
            <p14:sldId id="292"/>
            <p14:sldId id="2088197421"/>
            <p14:sldId id="2146447792"/>
            <p14:sldId id="2146447807"/>
            <p14:sldId id="2147473014"/>
            <p14:sldId id="2088197397"/>
            <p14:sldId id="2147473022"/>
            <p14:sldId id="2147473024"/>
            <p14:sldId id="333"/>
            <p14:sldId id="334"/>
            <p14:sldId id="335"/>
            <p14:sldId id="798"/>
            <p14:sldId id="2147473023"/>
            <p14:sldId id="311"/>
            <p14:sldId id="385"/>
            <p14:sldId id="296"/>
            <p14:sldId id="2088197419"/>
            <p14:sldId id="299"/>
            <p14:sldId id="387"/>
            <p14:sldId id="369"/>
            <p14:sldId id="298"/>
            <p14:sldId id="3400"/>
            <p14:sldId id="2088197380"/>
            <p14:sldId id="2147473021"/>
            <p14:sldId id="372"/>
            <p14:sldId id="208819736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5F45A1-3F35-3254-EE31-2F49D69B6157}" name="Joanne Nuccio" initials="JN" userId="S::Joanne_Nuccio@bcbsil.com::feb93bec-55cf-4477-8927-28863ac90a77" providerId="AD"/>
  <p188:author id="{620DBDF0-2B4C-6F49-8585-B7FC6E59AF38}" name="Audra Singer" initials="AS" userId="S::Audra_Singer@bcbstx.com::57a00e3e-93d0-4cdb-b025-78d6446f8f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Zach Buhnerkemper" initials="ZB" lastIdx="4" clrIdx="6">
    <p:extLst>
      <p:ext uri="{19B8F6BF-5375-455C-9EA6-DF929625EA0E}">
        <p15:presenceInfo xmlns:p15="http://schemas.microsoft.com/office/powerpoint/2012/main" userId="S::Zach_Buhnerkemper@bcbsil.com::3b189c87-262b-4738-8575-13a4ad921b1f" providerId="AD"/>
      </p:ext>
    </p:extLst>
  </p:cmAuthor>
  <p:cmAuthor id="1" name="Chris Coco" initials="CC" lastIdx="1" clrIdx="0"/>
  <p:cmAuthor id="8" name="Erick Ward" initials="EW" lastIdx="10" clrIdx="7">
    <p:extLst>
      <p:ext uri="{19B8F6BF-5375-455C-9EA6-DF929625EA0E}">
        <p15:presenceInfo xmlns:p15="http://schemas.microsoft.com/office/powerpoint/2012/main" userId="S::Erick_Ward@bcbsil.com::ec2ab26d-8912-4b29-ae0e-77adbf8fa199" providerId="AD"/>
      </p:ext>
    </p:extLst>
  </p:cmAuthor>
  <p:cmAuthor id="2" name="Kara Scanlin" initials="KS" lastIdx="4" clrIdx="1"/>
  <p:cmAuthor id="9" name="Brad Bare" initials="BB" lastIdx="1" clrIdx="8">
    <p:extLst>
      <p:ext uri="{19B8F6BF-5375-455C-9EA6-DF929625EA0E}">
        <p15:presenceInfo xmlns:p15="http://schemas.microsoft.com/office/powerpoint/2012/main" userId="S::Brad_Bare@bcbsil.com::d79e2c12-976b-4624-a6fe-b249a9d7b3d5" providerId="AD"/>
      </p:ext>
    </p:extLst>
  </p:cmAuthor>
  <p:cmAuthor id="3" name="Megan Wagner" initials="MW" lastIdx="18" clrIdx="2"/>
  <p:cmAuthor id="10" name="Audra Singer" initials="AS" lastIdx="39" clrIdx="9">
    <p:extLst>
      <p:ext uri="{19B8F6BF-5375-455C-9EA6-DF929625EA0E}">
        <p15:presenceInfo xmlns:p15="http://schemas.microsoft.com/office/powerpoint/2012/main" userId="S::Audra_Singer@bcbstx.com::57a00e3e-93d0-4cdb-b025-78d6446f8fee" providerId="AD"/>
      </p:ext>
    </p:extLst>
  </p:cmAuthor>
  <p:cmAuthor id="4" name="HCSC User" initials="HU" lastIdx="6" clrIdx="3"/>
  <p:cmAuthor id="11" name="Becca Linares" initials="BL" lastIdx="16" clrIdx="10">
    <p:extLst>
      <p:ext uri="{19B8F6BF-5375-455C-9EA6-DF929625EA0E}">
        <p15:presenceInfo xmlns:p15="http://schemas.microsoft.com/office/powerpoint/2012/main" userId="S::Rebecca_M_Feld@bcbsil.com::137dbcc2-5456-4f37-8b50-b2d985256786" providerId="AD"/>
      </p:ext>
    </p:extLst>
  </p:cmAuthor>
  <p:cmAuthor id="5" name="Danielle Steele" initials="DS" lastIdx="4" clrIdx="4"/>
  <p:cmAuthor id="12" name="Joanne Nuccio" initials="JN" lastIdx="5" clrIdx="11">
    <p:extLst>
      <p:ext uri="{19B8F6BF-5375-455C-9EA6-DF929625EA0E}">
        <p15:presenceInfo xmlns:p15="http://schemas.microsoft.com/office/powerpoint/2012/main" userId="S::Joanne_Nuccio@bcbsil.com::feb93bec-55cf-4477-8927-28863ac90a77" providerId="AD"/>
      </p:ext>
    </p:extLst>
  </p:cmAuthor>
  <p:cmAuthor id="6" name="Andrea Mitchell" initials="AM" lastIdx="12"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8FE"/>
    <a:srgbClr val="C0EA8E"/>
    <a:srgbClr val="76BB23"/>
    <a:srgbClr val="1AA7AE"/>
    <a:srgbClr val="6AA721"/>
    <a:srgbClr val="0069A4"/>
    <a:srgbClr val="000000"/>
    <a:srgbClr val="F1FBE5"/>
    <a:srgbClr val="005A92"/>
    <a:srgbClr val="003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75283" autoAdjust="0"/>
  </p:normalViewPr>
  <p:slideViewPr>
    <p:cSldViewPr showGuides="1">
      <p:cViewPr varScale="1">
        <p:scale>
          <a:sx n="115" d="100"/>
          <a:sy n="115" d="100"/>
        </p:scale>
        <p:origin x="108" y="438"/>
      </p:cViewPr>
      <p:guideLst>
        <p:guide orient="horz" pos="2160"/>
        <p:guide pos="3840"/>
      </p:guideLst>
    </p:cSldViewPr>
  </p:slideViewPr>
  <p:notesTextViewPr>
    <p:cViewPr>
      <p:scale>
        <a:sx n="100" d="100"/>
        <a:sy n="100" d="100"/>
      </p:scale>
      <p:origin x="0" y="0"/>
    </p:cViewPr>
  </p:notesTextViewPr>
  <p:sorterViewPr>
    <p:cViewPr>
      <p:scale>
        <a:sx n="50" d="100"/>
        <a:sy n="50" d="100"/>
      </p:scale>
      <p:origin x="0" y="-5268"/>
    </p:cViewPr>
  </p:sorterViewPr>
  <p:notesViewPr>
    <p:cSldViewPr showGuides="1">
      <p:cViewPr varScale="1">
        <p:scale>
          <a:sx n="37" d="100"/>
          <a:sy n="37" d="100"/>
        </p:scale>
        <p:origin x="2384" y="4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028" y="2"/>
            <a:ext cx="2972421" cy="464980"/>
          </a:xfrm>
          <a:prstGeom prst="rect">
            <a:avLst/>
          </a:prstGeom>
        </p:spPr>
        <p:txBody>
          <a:bodyPr vert="horz" lIns="91440" tIns="45720" rIns="91440" bIns="45720" rtlCol="0"/>
          <a:lstStyle>
            <a:lvl1pPr algn="r">
              <a:defRPr sz="1200"/>
            </a:lvl1pPr>
          </a:lstStyle>
          <a:p>
            <a:fld id="{AF87F6B8-9CB7-4659-B7AD-7D3A19855F1D}" type="datetimeFigureOut">
              <a:rPr lang="en-US" smtClean="0"/>
              <a:t>7/1/2024</a:t>
            </a:fld>
            <a:endParaRPr lang="en-US" dirty="0"/>
          </a:p>
        </p:txBody>
      </p:sp>
      <p:sp>
        <p:nvSpPr>
          <p:cNvPr id="4" name="Footer Placeholder 3"/>
          <p:cNvSpPr>
            <a:spLocks noGrp="1"/>
          </p:cNvSpPr>
          <p:nvPr>
            <p:ph type="ftr" sz="quarter" idx="2"/>
          </p:nvPr>
        </p:nvSpPr>
        <p:spPr>
          <a:xfrm>
            <a:off x="2" y="8829824"/>
            <a:ext cx="2972421" cy="46498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8" y="8829824"/>
            <a:ext cx="2972421" cy="464980"/>
          </a:xfrm>
          <a:prstGeom prst="rect">
            <a:avLst/>
          </a:prstGeom>
        </p:spPr>
        <p:txBody>
          <a:bodyPr vert="horz" lIns="91440" tIns="45720" rIns="91440" bIns="45720" rtlCol="0" anchor="b"/>
          <a:lstStyle>
            <a:lvl1pPr algn="r">
              <a:defRPr sz="1200"/>
            </a:lvl1pPr>
          </a:lstStyle>
          <a:p>
            <a:fld id="{469E4314-0BD6-4EE1-8B67-55B1B235BE82}" type="slidenum">
              <a:rPr lang="en-US" smtClean="0"/>
              <a:t>‹#›</a:t>
            </a:fld>
            <a:endParaRPr lang="en-US" dirty="0"/>
          </a:p>
        </p:txBody>
      </p:sp>
    </p:spTree>
    <p:extLst>
      <p:ext uri="{BB962C8B-B14F-4D97-AF65-F5344CB8AC3E}">
        <p14:creationId xmlns:p14="http://schemas.microsoft.com/office/powerpoint/2010/main" val="452943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F12EE6BF-1060-422D-B409-F2657B360D28}" type="datetimeFigureOut">
              <a:rPr lang="en-US" smtClean="0"/>
              <a:t>7/1/2024</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1BEAB3C-3907-4B2C-B234-03A250CF0D0B}" type="slidenum">
              <a:rPr lang="en-US" smtClean="0"/>
              <a:t>‹#›</a:t>
            </a:fld>
            <a:endParaRPr lang="en-US" dirty="0"/>
          </a:p>
        </p:txBody>
      </p:sp>
    </p:spTree>
    <p:extLst>
      <p:ext uri="{BB962C8B-B14F-4D97-AF65-F5344CB8AC3E}">
        <p14:creationId xmlns:p14="http://schemas.microsoft.com/office/powerpoint/2010/main" val="283220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31788"/>
            <a:ext cx="6294438" cy="3541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2FA544-5623-4059-A1CA-6B06589D280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05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92804-03A6-47F6-A893-4DDB8903A8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09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EAB3C-3907-4B2C-B234-03A250CF0D0B}" type="slidenum">
              <a:rPr lang="en-US" smtClean="0"/>
              <a:t>11</a:t>
            </a:fld>
            <a:endParaRPr lang="en-US" dirty="0"/>
          </a:p>
        </p:txBody>
      </p:sp>
    </p:spTree>
    <p:extLst>
      <p:ext uri="{BB962C8B-B14F-4D97-AF65-F5344CB8AC3E}">
        <p14:creationId xmlns:p14="http://schemas.microsoft.com/office/powerpoint/2010/main" val="21462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14</a:t>
            </a:fld>
            <a:endParaRPr lang="en-US" dirty="0"/>
          </a:p>
        </p:txBody>
      </p:sp>
    </p:spTree>
    <p:extLst>
      <p:ext uri="{BB962C8B-B14F-4D97-AF65-F5344CB8AC3E}">
        <p14:creationId xmlns:p14="http://schemas.microsoft.com/office/powerpoint/2010/main" val="266200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15</a:t>
            </a:fld>
            <a:endParaRPr lang="en-US" dirty="0"/>
          </a:p>
        </p:txBody>
      </p:sp>
    </p:spTree>
    <p:extLst>
      <p:ext uri="{BB962C8B-B14F-4D97-AF65-F5344CB8AC3E}">
        <p14:creationId xmlns:p14="http://schemas.microsoft.com/office/powerpoint/2010/main" val="367413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16</a:t>
            </a:fld>
            <a:endParaRPr lang="en-US" dirty="0"/>
          </a:p>
        </p:txBody>
      </p:sp>
    </p:spTree>
    <p:extLst>
      <p:ext uri="{BB962C8B-B14F-4D97-AF65-F5344CB8AC3E}">
        <p14:creationId xmlns:p14="http://schemas.microsoft.com/office/powerpoint/2010/main" val="3432045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fld id="{872FA544-5623-4059-A1CA-6B06589D280E}" type="slidenum">
              <a:rPr lang="en-US" smtClean="0"/>
              <a:t>17</a:t>
            </a:fld>
            <a:endParaRPr lang="en-US" dirty="0"/>
          </a:p>
        </p:txBody>
      </p:sp>
    </p:spTree>
    <p:extLst>
      <p:ext uri="{BB962C8B-B14F-4D97-AF65-F5344CB8AC3E}">
        <p14:creationId xmlns:p14="http://schemas.microsoft.com/office/powerpoint/2010/main" val="416911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19</a:t>
            </a:fld>
            <a:endParaRPr lang="en-US" dirty="0"/>
          </a:p>
        </p:txBody>
      </p:sp>
    </p:spTree>
    <p:extLst>
      <p:ext uri="{BB962C8B-B14F-4D97-AF65-F5344CB8AC3E}">
        <p14:creationId xmlns:p14="http://schemas.microsoft.com/office/powerpoint/2010/main" val="978644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20</a:t>
            </a:fld>
            <a:endParaRPr lang="en-US" dirty="0"/>
          </a:p>
        </p:txBody>
      </p:sp>
    </p:spTree>
    <p:extLst>
      <p:ext uri="{BB962C8B-B14F-4D97-AF65-F5344CB8AC3E}">
        <p14:creationId xmlns:p14="http://schemas.microsoft.com/office/powerpoint/2010/main" val="839163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21</a:t>
            </a:fld>
            <a:endParaRPr lang="en-US" dirty="0"/>
          </a:p>
        </p:txBody>
      </p:sp>
    </p:spTree>
    <p:extLst>
      <p:ext uri="{BB962C8B-B14F-4D97-AF65-F5344CB8AC3E}">
        <p14:creationId xmlns:p14="http://schemas.microsoft.com/office/powerpoint/2010/main" val="278690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FA544-5623-4059-A1CA-6B06589D280E}" type="slidenum">
              <a:rPr lang="en-US" smtClean="0"/>
              <a:t>22</a:t>
            </a:fld>
            <a:endParaRPr lang="en-US" dirty="0"/>
          </a:p>
        </p:txBody>
      </p:sp>
    </p:spTree>
    <p:extLst>
      <p:ext uri="{BB962C8B-B14F-4D97-AF65-F5344CB8AC3E}">
        <p14:creationId xmlns:p14="http://schemas.microsoft.com/office/powerpoint/2010/main" val="283982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EAB3C-3907-4B2C-B234-03A250CF0D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609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spcBef>
                <a:spcPts val="400"/>
              </a:spcBef>
              <a:buClr>
                <a:schemeClr val="bg1"/>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23</a:t>
            </a:fld>
            <a:endParaRPr lang="en-US" dirty="0"/>
          </a:p>
        </p:txBody>
      </p:sp>
    </p:spTree>
    <p:extLst>
      <p:ext uri="{BB962C8B-B14F-4D97-AF65-F5344CB8AC3E}">
        <p14:creationId xmlns:p14="http://schemas.microsoft.com/office/powerpoint/2010/main" val="2698032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24</a:t>
            </a:fld>
            <a:endParaRPr lang="en-US" dirty="0"/>
          </a:p>
        </p:txBody>
      </p:sp>
    </p:spTree>
    <p:extLst>
      <p:ext uri="{BB962C8B-B14F-4D97-AF65-F5344CB8AC3E}">
        <p14:creationId xmlns:p14="http://schemas.microsoft.com/office/powerpoint/2010/main" val="1617243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27025"/>
            <a:ext cx="6189662" cy="3482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50030-D427-4D2C-AB9A-8FAAB784D6E3}" type="slidenum">
              <a:rPr lang="en-US" smtClean="0"/>
              <a:pPr/>
              <a:t>25</a:t>
            </a:fld>
            <a:endParaRPr lang="en-US" dirty="0"/>
          </a:p>
        </p:txBody>
      </p:sp>
    </p:spTree>
    <p:extLst>
      <p:ext uri="{BB962C8B-B14F-4D97-AF65-F5344CB8AC3E}">
        <p14:creationId xmlns:p14="http://schemas.microsoft.com/office/powerpoint/2010/main" val="903066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26</a:t>
            </a:fld>
            <a:endParaRPr lang="en-US" dirty="0"/>
          </a:p>
        </p:txBody>
      </p:sp>
    </p:spTree>
    <p:extLst>
      <p:ext uri="{BB962C8B-B14F-4D97-AF65-F5344CB8AC3E}">
        <p14:creationId xmlns:p14="http://schemas.microsoft.com/office/powerpoint/2010/main" val="1588251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27</a:t>
            </a:fld>
            <a:endParaRPr lang="en-US" dirty="0"/>
          </a:p>
        </p:txBody>
      </p:sp>
    </p:spTree>
    <p:extLst>
      <p:ext uri="{BB962C8B-B14F-4D97-AF65-F5344CB8AC3E}">
        <p14:creationId xmlns:p14="http://schemas.microsoft.com/office/powerpoint/2010/main" val="3647295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EAB3C-3907-4B2C-B234-03A250CF0D0B}" type="slidenum">
              <a:rPr lang="en-US" smtClean="0"/>
              <a:t>29</a:t>
            </a:fld>
            <a:endParaRPr lang="en-US" dirty="0"/>
          </a:p>
        </p:txBody>
      </p:sp>
    </p:spTree>
    <p:extLst>
      <p:ext uri="{BB962C8B-B14F-4D97-AF65-F5344CB8AC3E}">
        <p14:creationId xmlns:p14="http://schemas.microsoft.com/office/powerpoint/2010/main" val="1635215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30</a:t>
            </a:fld>
            <a:endParaRPr lang="en-US" dirty="0"/>
          </a:p>
        </p:txBody>
      </p:sp>
    </p:spTree>
    <p:extLst>
      <p:ext uri="{BB962C8B-B14F-4D97-AF65-F5344CB8AC3E}">
        <p14:creationId xmlns:p14="http://schemas.microsoft.com/office/powerpoint/2010/main" val="1149963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1BEAB3C-3907-4B2C-B234-03A250CF0D0B}" type="slidenum">
              <a:rPr lang="en-US" smtClean="0"/>
              <a:t>31</a:t>
            </a:fld>
            <a:endParaRPr lang="en-US" dirty="0"/>
          </a:p>
        </p:txBody>
      </p:sp>
    </p:spTree>
    <p:extLst>
      <p:ext uri="{BB962C8B-B14F-4D97-AF65-F5344CB8AC3E}">
        <p14:creationId xmlns:p14="http://schemas.microsoft.com/office/powerpoint/2010/main" val="86199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FEF53E-4787-4111-8617-27A74A2C729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23475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4</a:t>
            </a:fld>
            <a:endParaRPr lang="en-US" dirty="0"/>
          </a:p>
        </p:txBody>
      </p:sp>
    </p:spTree>
    <p:extLst>
      <p:ext uri="{BB962C8B-B14F-4D97-AF65-F5344CB8AC3E}">
        <p14:creationId xmlns:p14="http://schemas.microsoft.com/office/powerpoint/2010/main" val="90198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5</a:t>
            </a:fld>
            <a:endParaRPr lang="en-US" dirty="0"/>
          </a:p>
        </p:txBody>
      </p:sp>
    </p:spTree>
    <p:extLst>
      <p:ext uri="{BB962C8B-B14F-4D97-AF65-F5344CB8AC3E}">
        <p14:creationId xmlns:p14="http://schemas.microsoft.com/office/powerpoint/2010/main" val="352277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77">
              <a:defRPr/>
            </a:pPr>
            <a:endParaRPr lang="en-US" dirty="0"/>
          </a:p>
        </p:txBody>
      </p:sp>
      <p:sp>
        <p:nvSpPr>
          <p:cNvPr id="4" name="Slide Number Placeholder 3"/>
          <p:cNvSpPr>
            <a:spLocks noGrp="1"/>
          </p:cNvSpPr>
          <p:nvPr>
            <p:ph type="sldNum" sz="quarter" idx="5"/>
          </p:nvPr>
        </p:nvSpPr>
        <p:spPr/>
        <p:txBody>
          <a:bodyPr/>
          <a:lstStyle/>
          <a:p>
            <a:fld id="{7AD50030-D427-4D2C-AB9A-8FAAB784D6E3}" type="slidenum">
              <a:rPr lang="en-US" smtClean="0"/>
              <a:pPr/>
              <a:t>6</a:t>
            </a:fld>
            <a:endParaRPr lang="en-US" dirty="0"/>
          </a:p>
        </p:txBody>
      </p:sp>
    </p:spTree>
    <p:extLst>
      <p:ext uri="{BB962C8B-B14F-4D97-AF65-F5344CB8AC3E}">
        <p14:creationId xmlns:p14="http://schemas.microsoft.com/office/powerpoint/2010/main" val="167703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spcBef>
                <a:spcPts val="700"/>
              </a:spcBef>
              <a:spcAft>
                <a:spcPts val="1000"/>
              </a:spcAft>
            </a:pPr>
            <a:endParaRPr lang="en-US" dirty="0"/>
          </a:p>
        </p:txBody>
      </p:sp>
      <p:sp>
        <p:nvSpPr>
          <p:cNvPr id="4" name="Slide Number Placeholder 3"/>
          <p:cNvSpPr>
            <a:spLocks noGrp="1"/>
          </p:cNvSpPr>
          <p:nvPr>
            <p:ph type="sldNum" sz="quarter" idx="10"/>
          </p:nvPr>
        </p:nvSpPr>
        <p:spPr/>
        <p:txBody>
          <a:bodyPr/>
          <a:lstStyle/>
          <a:p>
            <a:fld id="{D6FEF53E-4787-4111-8617-27A74A2C729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7296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EAB3C-3907-4B2C-B234-03A250CF0D0B}" type="slidenum">
              <a:rPr lang="en-US" smtClean="0"/>
              <a:t>8</a:t>
            </a:fld>
            <a:endParaRPr lang="en-US" dirty="0"/>
          </a:p>
        </p:txBody>
      </p:sp>
    </p:spTree>
    <p:extLst>
      <p:ext uri="{BB962C8B-B14F-4D97-AF65-F5344CB8AC3E}">
        <p14:creationId xmlns:p14="http://schemas.microsoft.com/office/powerpoint/2010/main" val="124031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fld id="{61BEAB3C-3907-4B2C-B234-03A250CF0D0B}" type="slidenum">
              <a:rPr lang="en-US" smtClean="0"/>
              <a:t>9</a:t>
            </a:fld>
            <a:endParaRPr lang="en-US" dirty="0"/>
          </a:p>
        </p:txBody>
      </p:sp>
    </p:spTree>
    <p:extLst>
      <p:ext uri="{BB962C8B-B14F-4D97-AF65-F5344CB8AC3E}">
        <p14:creationId xmlns:p14="http://schemas.microsoft.com/office/powerpoint/2010/main" val="579278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bullet">
    <p:spTree>
      <p:nvGrpSpPr>
        <p:cNvPr id="1" name=""/>
        <p:cNvGrpSpPr/>
        <p:nvPr/>
      </p:nvGrpSpPr>
      <p:grpSpPr>
        <a:xfrm>
          <a:off x="0" y="0"/>
          <a:ext cx="0" cy="0"/>
          <a:chOff x="0" y="0"/>
          <a:chExt cx="0" cy="0"/>
        </a:xfrm>
      </p:grpSpPr>
      <p:sp>
        <p:nvSpPr>
          <p:cNvPr id="8" name="Bottom banner - navy blue"/>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dirty="0">
              <a:solidFill>
                <a:srgbClr val="000000"/>
              </a:solidFill>
            </a:endParaRP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73414" y="6553200"/>
            <a:ext cx="6155986" cy="304800"/>
          </a:xfrm>
        </p:spPr>
        <p:txBody>
          <a:bodyPr anchor="ctr" anchorCtr="0"/>
          <a:lstStyle>
            <a:lvl1pPr marL="0" indent="0">
              <a:spcBef>
                <a:spcPts val="0"/>
              </a:spcBef>
              <a:spcAft>
                <a:spcPts val="200"/>
              </a:spcAft>
              <a:buFontTx/>
              <a:buNone/>
              <a:defRPr sz="500" baseline="0">
                <a:solidFill>
                  <a:schemeClr val="bg1"/>
                </a:solidFill>
              </a:defRPr>
            </a:lvl1pPr>
          </a:lstStyle>
          <a:p>
            <a:pPr lvl="0"/>
            <a:r>
              <a:rPr lang="en-US"/>
              <a:t>Edit Master text styles</a:t>
            </a:r>
          </a:p>
        </p:txBody>
      </p:sp>
      <p:sp>
        <p:nvSpPr>
          <p:cNvPr id="7" name="Footnote"/>
          <p:cNvSpPr>
            <a:spLocks noGrp="1"/>
          </p:cNvSpPr>
          <p:nvPr>
            <p:ph type="body" sz="quarter" idx="13"/>
          </p:nvPr>
        </p:nvSpPr>
        <p:spPr>
          <a:xfrm>
            <a:off x="473414" y="6172200"/>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95400"/>
            <a:ext cx="11185186" cy="4876800"/>
          </a:xfrm>
        </p:spPr>
        <p:txBody>
          <a:bodyPr/>
          <a:lstStyle>
            <a:lvl1pPr>
              <a:defRPr sz="2000"/>
            </a:lvl1pPr>
            <a:lvl2pPr>
              <a:defRPr sz="1400"/>
            </a:lvl2pPr>
          </a:lstStyle>
          <a:p>
            <a:pPr lvl="0"/>
            <a:r>
              <a:rPr lang="en-US"/>
              <a:t>Edit Master text styles</a:t>
            </a:r>
          </a:p>
          <a:p>
            <a:pPr lvl="1"/>
            <a:r>
              <a:rPr lang="en-US"/>
              <a:t>Second level</a:t>
            </a:r>
          </a:p>
        </p:txBody>
      </p:sp>
      <p:sp>
        <p:nvSpPr>
          <p:cNvPr id="2" name="Title 1"/>
          <p:cNvSpPr>
            <a:spLocks noGrp="1"/>
          </p:cNvSpPr>
          <p:nvPr>
            <p:ph type="title"/>
          </p:nvPr>
        </p:nvSpPr>
        <p:spPr>
          <a:xfrm>
            <a:off x="473414" y="411480"/>
            <a:ext cx="111851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20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6705600" y="6337554"/>
            <a:ext cx="4800600" cy="373380"/>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411480"/>
            <a:ext cx="56225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59133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2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838200"/>
            <a:ext cx="5851186" cy="1524000"/>
          </a:xfrm>
        </p:spPr>
        <p:txBody>
          <a:bodyPr anchor="ctr" anchorCtr="0"/>
          <a:lstStyle>
            <a:lvl1pPr>
              <a:defRPr/>
            </a:lvl1pPr>
          </a:lstStyle>
          <a:p>
            <a:r>
              <a:rPr lang="en-US" dirty="0"/>
              <a:t>Click to edit Master title style</a:t>
            </a:r>
          </a:p>
        </p:txBody>
      </p:sp>
    </p:spTree>
    <p:extLst>
      <p:ext uri="{BB962C8B-B14F-4D97-AF65-F5344CB8AC3E}">
        <p14:creationId xmlns:p14="http://schemas.microsoft.com/office/powerpoint/2010/main" val="375226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953000" y="6248400"/>
            <a:ext cx="6705600"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411480"/>
            <a:ext cx="36413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54693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and Content - bullet">
    <p:spTree>
      <p:nvGrpSpPr>
        <p:cNvPr id="1" name=""/>
        <p:cNvGrpSpPr/>
        <p:nvPr/>
      </p:nvGrpSpPr>
      <p:grpSpPr>
        <a:xfrm>
          <a:off x="0" y="0"/>
          <a:ext cx="0" cy="0"/>
          <a:chOff x="0" y="0"/>
          <a:chExt cx="0" cy="0"/>
        </a:xfrm>
      </p:grpSpPr>
      <p:pic>
        <p:nvPicPr>
          <p:cNvPr id="12" name="Picture 11" descr="A group of people working on their laptops&#10;&#10;Description automatically generated with low confidence">
            <a:extLst>
              <a:ext uri="{FF2B5EF4-FFF2-40B4-BE49-F238E27FC236}">
                <a16:creationId xmlns:a16="http://schemas.microsoft.com/office/drawing/2014/main" id="{1FFE8F32-3522-4F49-A5C6-91F568CD94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B76551F9-E57D-4CCF-9C75-74784E04F50D}"/>
              </a:ext>
            </a:extLst>
          </p:cNvPr>
          <p:cNvSpPr/>
          <p:nvPr userDrawn="1"/>
        </p:nvSpPr>
        <p:spPr>
          <a:xfrm>
            <a:off x="-1" y="0"/>
            <a:ext cx="5596465" cy="274478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406134"/>
            <a:ext cx="11107462" cy="304800"/>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549434"/>
            <a:ext cx="4860586" cy="1645920"/>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038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and Content - bullet">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id="{273480D9-881F-403A-88C5-D03BC40300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64444"/>
          <a:stretch/>
        </p:blipFill>
        <p:spPr>
          <a:xfrm>
            <a:off x="1524" y="0"/>
            <a:ext cx="12188952" cy="2438400"/>
          </a:xfrm>
          <a:prstGeom prst="rect">
            <a:avLst/>
          </a:prstGeom>
        </p:spPr>
      </p:pic>
      <p:sp>
        <p:nvSpPr>
          <p:cNvPr id="8" name="Rectangle 7">
            <a:extLst>
              <a:ext uri="{FF2B5EF4-FFF2-40B4-BE49-F238E27FC236}">
                <a16:creationId xmlns:a16="http://schemas.microsoft.com/office/drawing/2014/main" id="{B76551F9-E57D-4CCF-9C75-74784E04F50D}"/>
              </a:ext>
            </a:extLst>
          </p:cNvPr>
          <p:cNvSpPr/>
          <p:nvPr userDrawn="1"/>
        </p:nvSpPr>
        <p:spPr>
          <a:xfrm>
            <a:off x="1" y="0"/>
            <a:ext cx="6790266" cy="2438400"/>
          </a:xfrm>
          <a:prstGeom prst="rect">
            <a:avLst/>
          </a:prstGeom>
          <a:solidFill>
            <a:schemeClr val="bg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396240"/>
            <a:ext cx="5698786" cy="1645920"/>
          </a:xfrm>
        </p:spPr>
        <p:txBody>
          <a:bodyPr anchor="ctr" anchorCtr="0"/>
          <a:lstStyle>
            <a:lvl1pPr>
              <a:defRPr>
                <a:solidFill>
                  <a:schemeClr val="tx2"/>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30D1C3D6-F64E-4C62-8BE8-2DF0F549E37B}"/>
              </a:ext>
            </a:extLst>
          </p:cNvPr>
          <p:cNvSpPr>
            <a:spLocks noGrp="1"/>
          </p:cNvSpPr>
          <p:nvPr>
            <p:ph idx="1"/>
          </p:nvPr>
        </p:nvSpPr>
        <p:spPr>
          <a:xfrm>
            <a:off x="473414" y="2825749"/>
            <a:ext cx="11185186" cy="3581400"/>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17286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Title and Content - bullet">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12675A1-F6A9-41A6-94D0-2E12DB497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B76551F9-E57D-4CCF-9C75-74784E04F50D}"/>
              </a:ext>
            </a:extLst>
          </p:cNvPr>
          <p:cNvSpPr/>
          <p:nvPr userDrawn="1"/>
        </p:nvSpPr>
        <p:spPr>
          <a:xfrm>
            <a:off x="0" y="-1"/>
            <a:ext cx="7543800" cy="2425701"/>
          </a:xfrm>
          <a:prstGeom prst="rect">
            <a:avLst/>
          </a:prstGeom>
          <a:solidFill>
            <a:schemeClr val="bg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389889"/>
            <a:ext cx="6689386" cy="1645920"/>
          </a:xfrm>
        </p:spPr>
        <p:txBody>
          <a:bodyPr anchor="ctr" anchorCtr="0"/>
          <a:lstStyle>
            <a:lvl1pPr>
              <a:defRPr>
                <a:solidFill>
                  <a:schemeClr val="tx2"/>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30D1C3D6-F64E-4C62-8BE8-2DF0F549E37B}"/>
              </a:ext>
            </a:extLst>
          </p:cNvPr>
          <p:cNvSpPr>
            <a:spLocks noGrp="1"/>
          </p:cNvSpPr>
          <p:nvPr>
            <p:ph idx="1"/>
          </p:nvPr>
        </p:nvSpPr>
        <p:spPr>
          <a:xfrm>
            <a:off x="473414" y="2825749"/>
            <a:ext cx="11185186" cy="3581400"/>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7734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Title and Content - bulle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7F7058-78C8-4B2C-BCD6-67C324ECE8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B76551F9-E57D-4CCF-9C75-74784E04F50D}"/>
              </a:ext>
            </a:extLst>
          </p:cNvPr>
          <p:cNvSpPr/>
          <p:nvPr userDrawn="1"/>
        </p:nvSpPr>
        <p:spPr>
          <a:xfrm>
            <a:off x="0" y="0"/>
            <a:ext cx="7543800" cy="3429000"/>
          </a:xfrm>
          <a:prstGeom prst="rect">
            <a:avLst/>
          </a:prstGeom>
          <a:solidFill>
            <a:schemeClr val="bg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891540"/>
            <a:ext cx="6689386" cy="1645920"/>
          </a:xfrm>
        </p:spPr>
        <p:txBody>
          <a:bodyPr anchor="ctr" anchorCtr="0"/>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866846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3_Title and Content - bullet">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D15DC189-3603-4A54-B8C2-794AE29912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B76551F9-E57D-4CCF-9C75-74784E04F50D}"/>
              </a:ext>
            </a:extLst>
          </p:cNvPr>
          <p:cNvSpPr/>
          <p:nvPr userDrawn="1"/>
        </p:nvSpPr>
        <p:spPr>
          <a:xfrm>
            <a:off x="0" y="0"/>
            <a:ext cx="6604000" cy="2744788"/>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406134"/>
            <a:ext cx="11107462" cy="304800"/>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549434"/>
            <a:ext cx="5622586" cy="1645920"/>
          </a:xfrm>
        </p:spPr>
        <p:txBody>
          <a:bodyPr anchor="ctr" anchorCtr="0"/>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34525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 white patch">
    <p:spTree>
      <p:nvGrpSpPr>
        <p:cNvPr id="1" name=""/>
        <p:cNvGrpSpPr/>
        <p:nvPr/>
      </p:nvGrpSpPr>
      <p:grpSpPr>
        <a:xfrm>
          <a:off x="0" y="0"/>
          <a:ext cx="0" cy="0"/>
          <a:chOff x="0" y="0"/>
          <a:chExt cx="0" cy="0"/>
        </a:xfrm>
      </p:grpSpPr>
      <p:sp>
        <p:nvSpPr>
          <p:cNvPr id="5" name="Bottom banner - navy blue"/>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dirty="0">
              <a:solidFill>
                <a:srgbClr val="FFFFFF"/>
              </a:solidFill>
            </a:endParaRPr>
          </a:p>
        </p:txBody>
      </p:sp>
    </p:spTree>
    <p:extLst>
      <p:ext uri="{BB962C8B-B14F-4D97-AF65-F5344CB8AC3E}">
        <p14:creationId xmlns:p14="http://schemas.microsoft.com/office/powerpoint/2010/main" val="2580807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5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398514"/>
            <a:ext cx="11185186" cy="312420"/>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3" name="Content Placeholder 2"/>
          <p:cNvSpPr>
            <a:spLocks noGrp="1"/>
          </p:cNvSpPr>
          <p:nvPr>
            <p:ph idx="1"/>
          </p:nvPr>
        </p:nvSpPr>
        <p:spPr>
          <a:xfrm>
            <a:off x="473414" y="1295400"/>
            <a:ext cx="11185186" cy="4876800"/>
          </a:xfrm>
        </p:spPr>
        <p:txBody>
          <a:bodyPr/>
          <a:lstStyle>
            <a:lvl1pPr>
              <a:defRPr sz="2000"/>
            </a:lvl1pPr>
            <a:lvl2pPr>
              <a:defRPr sz="1400"/>
            </a:lvl2pPr>
          </a:lstStyle>
          <a:p>
            <a:pPr lvl="0"/>
            <a:r>
              <a:rPr lang="en-US"/>
              <a:t>Edit Master text styles</a:t>
            </a:r>
          </a:p>
          <a:p>
            <a:pPr lvl="1"/>
            <a:r>
              <a:rPr lang="en-US"/>
              <a:t>Second level</a:t>
            </a:r>
          </a:p>
        </p:txBody>
      </p:sp>
      <p:sp>
        <p:nvSpPr>
          <p:cNvPr id="2" name="Title 1"/>
          <p:cNvSpPr>
            <a:spLocks noGrp="1"/>
          </p:cNvSpPr>
          <p:nvPr>
            <p:ph type="title"/>
          </p:nvPr>
        </p:nvSpPr>
        <p:spPr>
          <a:xfrm>
            <a:off x="473414" y="411480"/>
            <a:ext cx="111851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50869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4E3AB-8A31-44ED-9300-03403683AEAC}"/>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 name="Footnote">
            <a:extLst>
              <a:ext uri="{FF2B5EF4-FFF2-40B4-BE49-F238E27FC236}">
                <a16:creationId xmlns:a16="http://schemas.microsoft.com/office/drawing/2014/main" id="{4755B80F-AD42-440F-9A0B-BD3DE860B6FA}"/>
              </a:ext>
            </a:extLst>
          </p:cNvPr>
          <p:cNvSpPr>
            <a:spLocks noGrp="1"/>
          </p:cNvSpPr>
          <p:nvPr>
            <p:ph type="body" sz="quarter" idx="13"/>
          </p:nvPr>
        </p:nvSpPr>
        <p:spPr>
          <a:xfrm>
            <a:off x="473414" y="6248400"/>
            <a:ext cx="6689386"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473414" y="1828800"/>
            <a:ext cx="7451386" cy="43815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7451386" cy="88392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4418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and Content - bulle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2F1AEA-FA08-4AE2-B0A0-619ABEB707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D55A223-BDE3-4662-BD05-6BDBDD27824A}" type="slidenum">
              <a:rPr lang="en-US" smtClean="0">
                <a:solidFill>
                  <a:srgbClr val="1E1E1E">
                    <a:lumMod val="50000"/>
                    <a:lumOff val="50000"/>
                  </a:srgbClr>
                </a:solidFill>
              </a:rPr>
              <a:pPr/>
              <a:t>‹#›</a:t>
            </a:fld>
            <a:endParaRPr lang="en-US" dirty="0">
              <a:solidFill>
                <a:srgbClr val="1E1E1E">
                  <a:lumMod val="50000"/>
                  <a:lumOff val="50000"/>
                </a:srgbClr>
              </a:solidFill>
            </a:endParaRPr>
          </a:p>
        </p:txBody>
      </p:sp>
      <p:sp>
        <p:nvSpPr>
          <p:cNvPr id="2" name="Title 1"/>
          <p:cNvSpPr>
            <a:spLocks noGrp="1"/>
          </p:cNvSpPr>
          <p:nvPr>
            <p:ph type="title"/>
          </p:nvPr>
        </p:nvSpPr>
        <p:spPr>
          <a:xfrm>
            <a:off x="518160" y="347980"/>
            <a:ext cx="4447540" cy="922020"/>
          </a:xfrm>
        </p:spPr>
        <p:txBody>
          <a:bodyPr anchor="t" anchorCtr="0"/>
          <a:lstStyle>
            <a:lvl1pPr>
              <a:defRPr>
                <a:solidFill>
                  <a:schemeClr val="bg1"/>
                </a:solidFill>
              </a:defRPr>
            </a:lvl1pPr>
          </a:lstStyle>
          <a:p>
            <a:r>
              <a:rPr lang="en-US" dirty="0"/>
              <a:t>Click to edit Master title style</a:t>
            </a:r>
          </a:p>
        </p:txBody>
      </p:sp>
      <p:sp>
        <p:nvSpPr>
          <p:cNvPr id="5" name="Footnote"/>
          <p:cNvSpPr>
            <a:spLocks noGrp="1"/>
          </p:cNvSpPr>
          <p:nvPr>
            <p:ph type="body" sz="quarter" idx="13"/>
          </p:nvPr>
        </p:nvSpPr>
        <p:spPr>
          <a:xfrm>
            <a:off x="6536625" y="6432551"/>
            <a:ext cx="4876800" cy="312420"/>
          </a:xfrm>
        </p:spPr>
        <p:txBody>
          <a:bodyPr anchor="b"/>
          <a:lstStyle>
            <a:lvl1pPr marL="0" indent="0">
              <a:spcAft>
                <a:spcPts val="300"/>
              </a:spcAft>
              <a:buFontTx/>
              <a:buNone/>
              <a:defRPr sz="700"/>
            </a:lvl1pPr>
          </a:lstStyle>
          <a:p>
            <a:pPr lvl="0"/>
            <a:r>
              <a:rPr lang="en-US" dirty="0"/>
              <a:t>Edit Master text styles</a:t>
            </a:r>
          </a:p>
        </p:txBody>
      </p:sp>
    </p:spTree>
    <p:extLst>
      <p:ext uri="{BB962C8B-B14F-4D97-AF65-F5344CB8AC3E}">
        <p14:creationId xmlns:p14="http://schemas.microsoft.com/office/powerpoint/2010/main" val="2006642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8_Title and Content - bullet">
    <p:spTree>
      <p:nvGrpSpPr>
        <p:cNvPr id="1" name=""/>
        <p:cNvGrpSpPr/>
        <p:nvPr/>
      </p:nvGrpSpPr>
      <p:grpSpPr>
        <a:xfrm>
          <a:off x="0" y="0"/>
          <a:ext cx="0" cy="0"/>
          <a:chOff x="0" y="0"/>
          <a:chExt cx="0" cy="0"/>
        </a:xfrm>
      </p:grpSpPr>
      <p:pic>
        <p:nvPicPr>
          <p:cNvPr id="9" name="Picture 8" descr="A picture containing clothing&#10;&#10;Description automatically generated">
            <a:extLst>
              <a:ext uri="{FF2B5EF4-FFF2-40B4-BE49-F238E27FC236}">
                <a16:creationId xmlns:a16="http://schemas.microsoft.com/office/drawing/2014/main" id="{61932424-7A08-4DC3-9902-EC2096B370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D55A223-BDE3-4662-BD05-6BDBDD27824A}" type="slidenum">
              <a:rPr lang="en-US" smtClean="0">
                <a:solidFill>
                  <a:srgbClr val="1E1E1E">
                    <a:lumMod val="50000"/>
                    <a:lumOff val="50000"/>
                  </a:srgbClr>
                </a:solidFill>
              </a:rPr>
              <a:pPr/>
              <a:t>‹#›</a:t>
            </a:fld>
            <a:endParaRPr lang="en-US" dirty="0">
              <a:solidFill>
                <a:srgbClr val="1E1E1E">
                  <a:lumMod val="50000"/>
                  <a:lumOff val="50000"/>
                </a:srgbClr>
              </a:solidFill>
            </a:endParaRPr>
          </a:p>
        </p:txBody>
      </p:sp>
      <p:sp>
        <p:nvSpPr>
          <p:cNvPr id="2" name="Title 1"/>
          <p:cNvSpPr>
            <a:spLocks noGrp="1"/>
          </p:cNvSpPr>
          <p:nvPr>
            <p:ph type="title"/>
          </p:nvPr>
        </p:nvSpPr>
        <p:spPr>
          <a:xfrm>
            <a:off x="518160" y="347980"/>
            <a:ext cx="4447540" cy="922020"/>
          </a:xfrm>
        </p:spPr>
        <p:txBody>
          <a:bodyPr anchor="t" anchorCtr="0"/>
          <a:lstStyle>
            <a:lvl1pPr>
              <a:defRPr>
                <a:solidFill>
                  <a:schemeClr val="tx2"/>
                </a:solidFill>
              </a:defRPr>
            </a:lvl1pPr>
          </a:lstStyle>
          <a:p>
            <a:r>
              <a:rPr lang="en-US" dirty="0"/>
              <a:t>Click to edit Master title style</a:t>
            </a:r>
          </a:p>
        </p:txBody>
      </p:sp>
      <p:sp>
        <p:nvSpPr>
          <p:cNvPr id="5" name="Footnote"/>
          <p:cNvSpPr>
            <a:spLocks noGrp="1"/>
          </p:cNvSpPr>
          <p:nvPr>
            <p:ph type="body" sz="quarter" idx="13"/>
          </p:nvPr>
        </p:nvSpPr>
        <p:spPr>
          <a:xfrm>
            <a:off x="6536625" y="6432551"/>
            <a:ext cx="4876800" cy="312420"/>
          </a:xfrm>
        </p:spPr>
        <p:txBody>
          <a:bodyPr anchor="b"/>
          <a:lstStyle>
            <a:lvl1pPr marL="0" indent="0">
              <a:spcAft>
                <a:spcPts val="300"/>
              </a:spcAft>
              <a:buFontTx/>
              <a:buNone/>
              <a:defRPr sz="700"/>
            </a:lvl1pPr>
          </a:lstStyle>
          <a:p>
            <a:pPr lvl="0"/>
            <a:r>
              <a:rPr lang="en-US" dirty="0"/>
              <a:t>Edit Master text styles</a:t>
            </a:r>
          </a:p>
        </p:txBody>
      </p:sp>
    </p:spTree>
    <p:extLst>
      <p:ext uri="{BB962C8B-B14F-4D97-AF65-F5344CB8AC3E}">
        <p14:creationId xmlns:p14="http://schemas.microsoft.com/office/powerpoint/2010/main" val="261706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Title and Content - bulle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F2DF61-1BF3-4DF9-967E-E73F2D6CA3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D55A223-BDE3-4662-BD05-6BDBDD27824A}" type="slidenum">
              <a:rPr lang="en-US" smtClean="0">
                <a:solidFill>
                  <a:srgbClr val="1E1E1E">
                    <a:lumMod val="50000"/>
                    <a:lumOff val="50000"/>
                  </a:srgbClr>
                </a:solidFill>
              </a:rPr>
              <a:pPr/>
              <a:t>‹#›</a:t>
            </a:fld>
            <a:endParaRPr lang="en-US" dirty="0">
              <a:solidFill>
                <a:srgbClr val="1E1E1E">
                  <a:lumMod val="50000"/>
                  <a:lumOff val="50000"/>
                </a:srgbClr>
              </a:solidFill>
            </a:endParaRPr>
          </a:p>
        </p:txBody>
      </p:sp>
      <p:sp>
        <p:nvSpPr>
          <p:cNvPr id="2" name="Title 1"/>
          <p:cNvSpPr>
            <a:spLocks noGrp="1"/>
          </p:cNvSpPr>
          <p:nvPr>
            <p:ph type="title"/>
          </p:nvPr>
        </p:nvSpPr>
        <p:spPr>
          <a:xfrm>
            <a:off x="518160" y="347980"/>
            <a:ext cx="4447540" cy="922020"/>
          </a:xfrm>
        </p:spPr>
        <p:txBody>
          <a:bodyPr anchor="t" anchorCtr="0"/>
          <a:lstStyle>
            <a:lvl1pPr>
              <a:defRPr>
                <a:solidFill>
                  <a:schemeClr val="tx2"/>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54510E1-F987-4447-9A6A-921D73B77C3B}"/>
              </a:ext>
            </a:extLst>
          </p:cNvPr>
          <p:cNvSpPr>
            <a:spLocks noGrp="1"/>
          </p:cNvSpPr>
          <p:nvPr>
            <p:ph idx="1"/>
          </p:nvPr>
        </p:nvSpPr>
        <p:spPr>
          <a:xfrm>
            <a:off x="5519386" y="447908"/>
            <a:ext cx="6310062" cy="6029092"/>
          </a:xfrm>
        </p:spPr>
        <p:txBody>
          <a:bodyPr/>
          <a:lstStyle>
            <a:lvl1pPr>
              <a:defRPr sz="2000"/>
            </a:lvl1pPr>
            <a:lvl2pPr>
              <a:defRPr sz="1400"/>
            </a:lvl2pPr>
          </a:lstStyle>
          <a:p>
            <a:pPr lvl="0"/>
            <a:r>
              <a:rPr lang="en-US"/>
              <a:t>Edit Master text styles</a:t>
            </a:r>
          </a:p>
          <a:p>
            <a:pPr lvl="1"/>
            <a:r>
              <a:rPr lang="en-US"/>
              <a:t>Second level</a:t>
            </a:r>
          </a:p>
        </p:txBody>
      </p:sp>
      <p:sp>
        <p:nvSpPr>
          <p:cNvPr id="8" name="Footnote">
            <a:extLst>
              <a:ext uri="{FF2B5EF4-FFF2-40B4-BE49-F238E27FC236}">
                <a16:creationId xmlns:a16="http://schemas.microsoft.com/office/drawing/2014/main" id="{DAC49B34-EBB1-48DA-9E03-91FEE4027110}"/>
              </a:ext>
            </a:extLst>
          </p:cNvPr>
          <p:cNvSpPr>
            <a:spLocks noGrp="1"/>
          </p:cNvSpPr>
          <p:nvPr>
            <p:ph type="body" sz="quarter" idx="13"/>
          </p:nvPr>
        </p:nvSpPr>
        <p:spPr>
          <a:xfrm>
            <a:off x="5862578" y="6432551"/>
            <a:ext cx="3995386" cy="312420"/>
          </a:xfrm>
        </p:spPr>
        <p:txBody>
          <a:bodyPr anchor="b"/>
          <a:lstStyle>
            <a:lvl1pPr marL="0" indent="0">
              <a:spcAft>
                <a:spcPts val="300"/>
              </a:spcAft>
              <a:buFontTx/>
              <a:buNone/>
              <a:defRPr sz="700"/>
            </a:lvl1pPr>
          </a:lstStyle>
          <a:p>
            <a:pPr lvl="0"/>
            <a:r>
              <a:rPr lang="en-US" dirty="0"/>
              <a:t>Edit Master text styles</a:t>
            </a:r>
          </a:p>
        </p:txBody>
      </p:sp>
    </p:spTree>
    <p:extLst>
      <p:ext uri="{BB962C8B-B14F-4D97-AF65-F5344CB8AC3E}">
        <p14:creationId xmlns:p14="http://schemas.microsoft.com/office/powerpoint/2010/main" val="2344622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0_Title and Content - bulle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0C5A48-3016-4501-8472-57FEFCE79D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D55A223-BDE3-4662-BD05-6BDBDD27824A}" type="slidenum">
              <a:rPr lang="en-US" smtClean="0">
                <a:solidFill>
                  <a:srgbClr val="1E1E1E">
                    <a:lumMod val="50000"/>
                    <a:lumOff val="50000"/>
                  </a:srgbClr>
                </a:solidFill>
              </a:rPr>
              <a:pPr/>
              <a:t>‹#›</a:t>
            </a:fld>
            <a:endParaRPr lang="en-US" dirty="0">
              <a:solidFill>
                <a:srgbClr val="1E1E1E">
                  <a:lumMod val="50000"/>
                  <a:lumOff val="50000"/>
                </a:srgbClr>
              </a:solidFill>
            </a:endParaRPr>
          </a:p>
        </p:txBody>
      </p:sp>
      <p:sp>
        <p:nvSpPr>
          <p:cNvPr id="2" name="Title 1"/>
          <p:cNvSpPr>
            <a:spLocks noGrp="1"/>
          </p:cNvSpPr>
          <p:nvPr>
            <p:ph type="title"/>
          </p:nvPr>
        </p:nvSpPr>
        <p:spPr>
          <a:xfrm>
            <a:off x="518160" y="347980"/>
            <a:ext cx="4447540" cy="922020"/>
          </a:xfrm>
        </p:spPr>
        <p:txBody>
          <a:bodyPr anchor="t" anchorCtr="0"/>
          <a:lstStyle>
            <a:lvl1pPr>
              <a:defRPr>
                <a:solidFill>
                  <a:schemeClr val="bg1"/>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454510E1-F987-4447-9A6A-921D73B77C3B}"/>
              </a:ext>
            </a:extLst>
          </p:cNvPr>
          <p:cNvSpPr>
            <a:spLocks noGrp="1"/>
          </p:cNvSpPr>
          <p:nvPr>
            <p:ph idx="1"/>
          </p:nvPr>
        </p:nvSpPr>
        <p:spPr>
          <a:xfrm>
            <a:off x="5519386" y="447908"/>
            <a:ext cx="6310062" cy="6029092"/>
          </a:xfrm>
        </p:spPr>
        <p:txBody>
          <a:bodyPr/>
          <a:lstStyle>
            <a:lvl1pPr>
              <a:defRPr sz="2000"/>
            </a:lvl1pPr>
            <a:lvl2pPr>
              <a:defRPr sz="1400"/>
            </a:lvl2pPr>
          </a:lstStyle>
          <a:p>
            <a:pPr lvl="0"/>
            <a:r>
              <a:rPr lang="en-US" dirty="0"/>
              <a:t>Edit Master text styles</a:t>
            </a:r>
          </a:p>
          <a:p>
            <a:pPr lvl="1"/>
            <a:r>
              <a:rPr lang="en-US" dirty="0"/>
              <a:t>Second level</a:t>
            </a:r>
          </a:p>
        </p:txBody>
      </p:sp>
      <p:sp>
        <p:nvSpPr>
          <p:cNvPr id="9" name="Footnote">
            <a:extLst>
              <a:ext uri="{FF2B5EF4-FFF2-40B4-BE49-F238E27FC236}">
                <a16:creationId xmlns:a16="http://schemas.microsoft.com/office/drawing/2014/main" id="{A45BF2D6-AC5C-4424-BE43-4357B152916E}"/>
              </a:ext>
            </a:extLst>
          </p:cNvPr>
          <p:cNvSpPr>
            <a:spLocks noGrp="1"/>
          </p:cNvSpPr>
          <p:nvPr>
            <p:ph type="body" sz="quarter" idx="13"/>
          </p:nvPr>
        </p:nvSpPr>
        <p:spPr>
          <a:xfrm>
            <a:off x="5862578" y="6432551"/>
            <a:ext cx="3995386" cy="312420"/>
          </a:xfrm>
        </p:spPr>
        <p:txBody>
          <a:bodyPr anchor="b"/>
          <a:lstStyle>
            <a:lvl1pPr marL="0" indent="0">
              <a:spcAft>
                <a:spcPts val="300"/>
              </a:spcAft>
              <a:buFontTx/>
              <a:buNone/>
              <a:defRPr sz="700"/>
            </a:lvl1pPr>
          </a:lstStyle>
          <a:p>
            <a:pPr lvl="0"/>
            <a:r>
              <a:rPr lang="en-US" dirty="0"/>
              <a:t>Edit Master text styles</a:t>
            </a:r>
          </a:p>
        </p:txBody>
      </p:sp>
    </p:spTree>
    <p:extLst>
      <p:ext uri="{BB962C8B-B14F-4D97-AF65-F5344CB8AC3E}">
        <p14:creationId xmlns:p14="http://schemas.microsoft.com/office/powerpoint/2010/main" val="2790081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4_Title and Content - bul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75EC28-F76B-4354-A03B-B85664158459}"/>
              </a:ext>
            </a:extLst>
          </p:cNvPr>
          <p:cNvSpPr/>
          <p:nvPr userDrawn="1"/>
        </p:nvSpPr>
        <p:spPr>
          <a:xfrm>
            <a:off x="0" y="6400801"/>
            <a:ext cx="12192000" cy="4572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D55A223-BDE3-4662-BD05-6BDBDD27824A}" type="slidenum">
              <a:rPr lang="en-US" smtClean="0">
                <a:solidFill>
                  <a:srgbClr val="1E1E1E"/>
                </a:solidFill>
              </a:rPr>
              <a:pPr/>
              <a:t>‹#›</a:t>
            </a:fld>
            <a:endParaRPr lang="en-US" dirty="0">
              <a:solidFill>
                <a:srgbClr val="1E1E1E"/>
              </a:solidFill>
            </a:endParaRPr>
          </a:p>
        </p:txBody>
      </p:sp>
      <p:sp>
        <p:nvSpPr>
          <p:cNvPr id="9" name="Content Placeholder 2"/>
          <p:cNvSpPr>
            <a:spLocks noGrp="1"/>
          </p:cNvSpPr>
          <p:nvPr>
            <p:ph idx="1" hasCustomPrompt="1"/>
          </p:nvPr>
        </p:nvSpPr>
        <p:spPr>
          <a:xfrm>
            <a:off x="6273798" y="685800"/>
            <a:ext cx="5410200" cy="5503130"/>
          </a:xfrm>
        </p:spPr>
        <p:txBody>
          <a:bodyPr anchor="t" anchorCtr="0"/>
          <a:lstStyle>
            <a:lvl1pPr>
              <a:defRPr sz="2200"/>
            </a:lvl1pPr>
          </a:lstStyle>
          <a:p>
            <a:pPr lvl="0"/>
            <a:r>
              <a:rPr lang="en-US" dirty="0"/>
              <a:t>Edit Master text styles</a:t>
            </a:r>
          </a:p>
          <a:p>
            <a:pPr lvl="1"/>
            <a:r>
              <a:rPr lang="en-US" dirty="0"/>
              <a:t>Second level</a:t>
            </a:r>
          </a:p>
        </p:txBody>
      </p:sp>
      <p:sp>
        <p:nvSpPr>
          <p:cNvPr id="7" name="Footnote">
            <a:extLst>
              <a:ext uri="{FF2B5EF4-FFF2-40B4-BE49-F238E27FC236}">
                <a16:creationId xmlns:a16="http://schemas.microsoft.com/office/drawing/2014/main" id="{6298AD2A-308B-4EC7-8E78-A7392E90ED64}"/>
              </a:ext>
            </a:extLst>
          </p:cNvPr>
          <p:cNvSpPr>
            <a:spLocks noGrp="1"/>
          </p:cNvSpPr>
          <p:nvPr>
            <p:ph type="body" sz="quarter" idx="13"/>
          </p:nvPr>
        </p:nvSpPr>
        <p:spPr>
          <a:xfrm>
            <a:off x="6273797" y="6248400"/>
            <a:ext cx="4933119" cy="483755"/>
          </a:xfrm>
        </p:spPr>
        <p:txBody>
          <a:bodyPr anchor="b"/>
          <a:lstStyle>
            <a:lvl1pPr marL="0" indent="0">
              <a:spcBef>
                <a:spcPts val="0"/>
              </a:spcBef>
              <a:spcAft>
                <a:spcPts val="300"/>
              </a:spcAft>
              <a:buFontTx/>
              <a:buNone/>
              <a:defRPr sz="800"/>
            </a:lvl1pPr>
          </a:lstStyle>
          <a:p>
            <a:pPr lvl="0"/>
            <a:r>
              <a:rPr lang="en-US" dirty="0"/>
              <a:t>Edit Master text styles</a:t>
            </a:r>
          </a:p>
        </p:txBody>
      </p:sp>
      <p:sp>
        <p:nvSpPr>
          <p:cNvPr id="2" name="Title 1">
            <a:extLst>
              <a:ext uri="{FF2B5EF4-FFF2-40B4-BE49-F238E27FC236}">
                <a16:creationId xmlns:a16="http://schemas.microsoft.com/office/drawing/2014/main" id="{0381BAFA-5783-F935-0DC7-EBA4290F7F37}"/>
              </a:ext>
            </a:extLst>
          </p:cNvPr>
          <p:cNvSpPr>
            <a:spLocks noGrp="1"/>
          </p:cNvSpPr>
          <p:nvPr>
            <p:ph type="title"/>
          </p:nvPr>
        </p:nvSpPr>
        <p:spPr>
          <a:xfrm>
            <a:off x="518160" y="415716"/>
            <a:ext cx="4892040" cy="922020"/>
          </a:xfrm>
        </p:spPr>
        <p:txBody>
          <a:bodyPr anchor="t" anchorCtr="0"/>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5493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and Content -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F4372-B9F3-4DA9-9E72-F1060311C42B}"/>
              </a:ext>
            </a:extLst>
          </p:cNvPr>
          <p:cNvSpPr/>
          <p:nvPr userDrawn="1"/>
        </p:nvSpPr>
        <p:spPr>
          <a:xfrm>
            <a:off x="0" y="6441933"/>
            <a:ext cx="12192000" cy="4160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7" name="Picture 6">
            <a:extLst>
              <a:ext uri="{FF2B5EF4-FFF2-40B4-BE49-F238E27FC236}">
                <a16:creationId xmlns:a16="http://schemas.microsoft.com/office/drawing/2014/main" id="{C09FCF97-DE51-4B97-8272-EB33548079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7733" b="11700"/>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F6EA6E1-A17B-45F8-BDCB-95278BDECE54}"/>
              </a:ext>
            </a:extLst>
          </p:cNvPr>
          <p:cNvSpPr/>
          <p:nvPr userDrawn="1"/>
        </p:nvSpPr>
        <p:spPr>
          <a:xfrm>
            <a:off x="6096000" y="0"/>
            <a:ext cx="6096000" cy="6858000"/>
          </a:xfrm>
          <a:prstGeom prst="rect">
            <a:avLst/>
          </a:prstGeom>
          <a:gradFill flip="none" rotWithShape="1">
            <a:gsLst>
              <a:gs pos="33000">
                <a:schemeClr val="bg1"/>
              </a:gs>
              <a:gs pos="100000">
                <a:schemeClr val="bg1">
                  <a:alpha val="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09355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10" name="Picture 9">
            <a:extLst>
              <a:ext uri="{FF2B5EF4-FFF2-40B4-BE49-F238E27FC236}">
                <a16:creationId xmlns:a16="http://schemas.microsoft.com/office/drawing/2014/main" id="{282A7DAD-DE58-4ECC-ADA9-D0D771F33E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3" name="Rectangle 2">
            <a:extLst>
              <a:ext uri="{FF2B5EF4-FFF2-40B4-BE49-F238E27FC236}">
                <a16:creationId xmlns:a16="http://schemas.microsoft.com/office/drawing/2014/main" id="{69DC38E3-FCF4-4100-A3D9-2131D123DA32}"/>
              </a:ext>
            </a:extLst>
          </p:cNvPr>
          <p:cNvSpPr/>
          <p:nvPr userDrawn="1"/>
        </p:nvSpPr>
        <p:spPr>
          <a:xfrm>
            <a:off x="0" y="0"/>
            <a:ext cx="5066728" cy="1691640"/>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411480"/>
            <a:ext cx="4098586" cy="876300"/>
          </a:xfrm>
        </p:spPr>
        <p:txBody>
          <a:bodyPr/>
          <a:lstStyle>
            <a:lvl1pPr>
              <a:defRPr>
                <a:solidFill>
                  <a:schemeClr val="bg1"/>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80147012-AF7D-42AB-9706-8C0F2FCF5CFF}"/>
              </a:ext>
            </a:extLst>
          </p:cNvPr>
          <p:cNvSpPr>
            <a:spLocks noGrp="1"/>
          </p:cNvSpPr>
          <p:nvPr>
            <p:ph idx="1"/>
          </p:nvPr>
        </p:nvSpPr>
        <p:spPr>
          <a:xfrm>
            <a:off x="6096000" y="685800"/>
            <a:ext cx="5622586" cy="5136996"/>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288188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Title and Content - bulle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9015A3-F691-413C-BB88-5D5338592C0C}"/>
              </a:ext>
            </a:extLst>
          </p:cNvPr>
          <p:cNvGrpSpPr/>
          <p:nvPr userDrawn="1"/>
        </p:nvGrpSpPr>
        <p:grpSpPr>
          <a:xfrm>
            <a:off x="0" y="0"/>
            <a:ext cx="12192000" cy="2286000"/>
            <a:chOff x="0" y="0"/>
            <a:chExt cx="12192000" cy="2286000"/>
          </a:xfrm>
        </p:grpSpPr>
        <p:pic>
          <p:nvPicPr>
            <p:cNvPr id="13" name="Picture 12">
              <a:extLst>
                <a:ext uri="{FF2B5EF4-FFF2-40B4-BE49-F238E27FC236}">
                  <a16:creationId xmlns:a16="http://schemas.microsoft.com/office/drawing/2014/main" id="{EC0FA0A2-03B8-4B0D-892F-B6D3F7882C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66667"/>
            <a:stretch/>
          </p:blipFill>
          <p:spPr>
            <a:xfrm>
              <a:off x="3048000" y="0"/>
              <a:ext cx="9144000" cy="2286000"/>
            </a:xfrm>
            <a:prstGeom prst="rect">
              <a:avLst/>
            </a:prstGeom>
          </p:spPr>
        </p:pic>
        <p:sp>
          <p:nvSpPr>
            <p:cNvPr id="3" name="Rectangle 2">
              <a:extLst>
                <a:ext uri="{FF2B5EF4-FFF2-40B4-BE49-F238E27FC236}">
                  <a16:creationId xmlns:a16="http://schemas.microsoft.com/office/drawing/2014/main" id="{EDF5C3B6-F0A3-46ED-9C1C-60418FF5ECA0}"/>
                </a:ext>
              </a:extLst>
            </p:cNvPr>
            <p:cNvSpPr/>
            <p:nvPr userDrawn="1"/>
          </p:nvSpPr>
          <p:spPr>
            <a:xfrm>
              <a:off x="0" y="0"/>
              <a:ext cx="3048000" cy="2200019"/>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2" name="Rectangle 11">
              <a:extLst>
                <a:ext uri="{FF2B5EF4-FFF2-40B4-BE49-F238E27FC236}">
                  <a16:creationId xmlns:a16="http://schemas.microsoft.com/office/drawing/2014/main" id="{3FBD80F4-56CC-4971-8DD1-103774F907B0}"/>
                </a:ext>
              </a:extLst>
            </p:cNvPr>
            <p:cNvSpPr/>
            <p:nvPr userDrawn="1"/>
          </p:nvSpPr>
          <p:spPr>
            <a:xfrm>
              <a:off x="3048000" y="0"/>
              <a:ext cx="6019800" cy="2101850"/>
            </a:xfrm>
            <a:prstGeom prst="rect">
              <a:avLst/>
            </a:prstGeom>
            <a:gradFill>
              <a:gsLst>
                <a:gs pos="0">
                  <a:srgbClr val="F4F4F4"/>
                </a:gs>
                <a:gs pos="100000">
                  <a:srgbClr val="F4F4F4">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11" name="Rectangle 10">
            <a:extLst>
              <a:ext uri="{FF2B5EF4-FFF2-40B4-BE49-F238E27FC236}">
                <a16:creationId xmlns:a16="http://schemas.microsoft.com/office/drawing/2014/main" id="{7FD36AC7-28D3-481A-A237-840EE8508AA5}"/>
              </a:ext>
            </a:extLst>
          </p:cNvPr>
          <p:cNvSpPr/>
          <p:nvPr userDrawn="1"/>
        </p:nvSpPr>
        <p:spPr>
          <a:xfrm>
            <a:off x="0" y="6441933"/>
            <a:ext cx="12192000" cy="4160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userDrawn="1">
            <p:ph type="sldNum" sz="quarter" idx="12"/>
          </p:nvPr>
        </p:nvSpPr>
        <p:spPr/>
        <p:txBody>
          <a:bodyPr/>
          <a:lstStyle>
            <a:lvl1pPr>
              <a:defRPr>
                <a:solidFill>
                  <a:schemeClr val="tx1">
                    <a:lumMod val="50000"/>
                    <a:lumOff val="50000"/>
                  </a:schemeClr>
                </a:solidFill>
              </a:defRPr>
            </a:lvl1pPr>
          </a:lstStyle>
          <a:p>
            <a:pPr>
              <a:defRPr/>
            </a:pPr>
            <a:fld id="{2D55A223-BDE3-4662-BD05-6BDBDD27824A}" type="slidenum">
              <a:rPr lang="en-US" smtClean="0">
                <a:solidFill>
                  <a:srgbClr val="1E1E1E">
                    <a:lumMod val="50000"/>
                    <a:lumOff val="50000"/>
                  </a:srgbClr>
                </a:solidFill>
              </a:rPr>
              <a:pPr>
                <a:defRPr/>
              </a:pPr>
              <a:t>‹#›</a:t>
            </a:fld>
            <a:endParaRPr lang="en-US" dirty="0">
              <a:solidFill>
                <a:srgbClr val="1E1E1E">
                  <a:lumMod val="50000"/>
                  <a:lumOff val="50000"/>
                </a:srgbClr>
              </a:solidFill>
            </a:endParaRPr>
          </a:p>
        </p:txBody>
      </p:sp>
      <p:sp>
        <p:nvSpPr>
          <p:cNvPr id="2" name="Title 1"/>
          <p:cNvSpPr>
            <a:spLocks noGrp="1"/>
          </p:cNvSpPr>
          <p:nvPr userDrawn="1">
            <p:ph type="title"/>
          </p:nvPr>
        </p:nvSpPr>
        <p:spPr>
          <a:xfrm>
            <a:off x="609600" y="474998"/>
            <a:ext cx="7010400" cy="1230431"/>
          </a:xfrm>
        </p:spPr>
        <p:txBody>
          <a:bodyPr anchor="ctr" anchorCtr="0"/>
          <a:lstStyle>
            <a:lvl1pPr>
              <a:defRPr>
                <a:solidFill>
                  <a:schemeClr val="tx2"/>
                </a:solidFill>
                <a:latin typeface="Arial Black" panose="020B0A04020102020204" pitchFamily="34" charset="0"/>
              </a:defRPr>
            </a:lvl1pPr>
          </a:lstStyle>
          <a:p>
            <a:r>
              <a:rPr lang="en-US" dirty="0"/>
              <a:t>Click to edit Master title style</a:t>
            </a:r>
          </a:p>
        </p:txBody>
      </p:sp>
      <p:sp>
        <p:nvSpPr>
          <p:cNvPr id="14" name="Rectangle 13">
            <a:extLst>
              <a:ext uri="{FF2B5EF4-FFF2-40B4-BE49-F238E27FC236}">
                <a16:creationId xmlns:a16="http://schemas.microsoft.com/office/drawing/2014/main" id="{A26866AC-4B23-45C2-9F68-114D4DFEF807}"/>
              </a:ext>
            </a:extLst>
          </p:cNvPr>
          <p:cNvSpPr/>
          <p:nvPr userDrawn="1"/>
        </p:nvSpPr>
        <p:spPr>
          <a:xfrm>
            <a:off x="0" y="2101850"/>
            <a:ext cx="12192000" cy="717550"/>
          </a:xfrm>
          <a:prstGeom prst="rect">
            <a:avLst/>
          </a:prstGeom>
          <a:gradFill flip="none" rotWithShape="1">
            <a:gsLst>
              <a:gs pos="10000">
                <a:schemeClr val="tx2">
                  <a:shade val="30000"/>
                  <a:satMod val="115000"/>
                </a:schemeClr>
              </a:gs>
              <a:gs pos="100000">
                <a:schemeClr val="tx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p>
        </p:txBody>
      </p:sp>
      <p:sp>
        <p:nvSpPr>
          <p:cNvPr id="15" name="Content Placeholder 2">
            <a:extLst>
              <a:ext uri="{FF2B5EF4-FFF2-40B4-BE49-F238E27FC236}">
                <a16:creationId xmlns:a16="http://schemas.microsoft.com/office/drawing/2014/main" id="{6C9C3FBF-7F3A-4B7A-9FCE-052A54E25258}"/>
              </a:ext>
            </a:extLst>
          </p:cNvPr>
          <p:cNvSpPr>
            <a:spLocks noGrp="1"/>
          </p:cNvSpPr>
          <p:nvPr>
            <p:ph idx="1" hasCustomPrompt="1"/>
          </p:nvPr>
        </p:nvSpPr>
        <p:spPr>
          <a:xfrm>
            <a:off x="609600" y="2221792"/>
            <a:ext cx="11176000" cy="468914"/>
          </a:xfrm>
        </p:spPr>
        <p:txBody>
          <a:bodyPr anchor="ctr" anchorCtr="0"/>
          <a:lstStyle>
            <a:lvl1pPr marL="0" indent="0">
              <a:buNone/>
              <a:defRPr sz="2200">
                <a:solidFill>
                  <a:schemeClr val="bg1"/>
                </a:solidFill>
              </a:defRPr>
            </a:lvl1pPr>
            <a:lvl2pPr marL="2286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1386412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6_Title and Content - bulle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1D8C146-D55A-4F37-ABEF-FD5E1EDA99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67920"/>
          <a:stretch/>
        </p:blipFill>
        <p:spPr>
          <a:xfrm>
            <a:off x="3048000" y="0"/>
            <a:ext cx="9144000" cy="2200019"/>
          </a:xfrm>
          <a:prstGeom prst="rect">
            <a:avLst/>
          </a:prstGeom>
        </p:spPr>
      </p:pic>
      <p:grpSp>
        <p:nvGrpSpPr>
          <p:cNvPr id="7" name="Group 6">
            <a:extLst>
              <a:ext uri="{FF2B5EF4-FFF2-40B4-BE49-F238E27FC236}">
                <a16:creationId xmlns:a16="http://schemas.microsoft.com/office/drawing/2014/main" id="{E79015A3-F691-413C-BB88-5D5338592C0C}"/>
              </a:ext>
            </a:extLst>
          </p:cNvPr>
          <p:cNvGrpSpPr/>
          <p:nvPr userDrawn="1"/>
        </p:nvGrpSpPr>
        <p:grpSpPr>
          <a:xfrm>
            <a:off x="0" y="-1"/>
            <a:ext cx="6629400" cy="2200019"/>
            <a:chOff x="0" y="-1"/>
            <a:chExt cx="6629400" cy="2200019"/>
          </a:xfrm>
        </p:grpSpPr>
        <p:sp>
          <p:nvSpPr>
            <p:cNvPr id="3" name="Rectangle 2">
              <a:extLst>
                <a:ext uri="{FF2B5EF4-FFF2-40B4-BE49-F238E27FC236}">
                  <a16:creationId xmlns:a16="http://schemas.microsoft.com/office/drawing/2014/main" id="{EDF5C3B6-F0A3-46ED-9C1C-60418FF5ECA0}"/>
                </a:ext>
              </a:extLst>
            </p:cNvPr>
            <p:cNvSpPr/>
            <p:nvPr userDrawn="1"/>
          </p:nvSpPr>
          <p:spPr>
            <a:xfrm>
              <a:off x="0" y="-1"/>
              <a:ext cx="3048000" cy="2200019"/>
            </a:xfrm>
            <a:prstGeom prst="rect">
              <a:avLst/>
            </a:prstGeom>
            <a:solidFill>
              <a:srgbClr val="F8DEB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2" name="Rectangle 11">
              <a:extLst>
                <a:ext uri="{FF2B5EF4-FFF2-40B4-BE49-F238E27FC236}">
                  <a16:creationId xmlns:a16="http://schemas.microsoft.com/office/drawing/2014/main" id="{3FBD80F4-56CC-4971-8DD1-103774F907B0}"/>
                </a:ext>
              </a:extLst>
            </p:cNvPr>
            <p:cNvSpPr/>
            <p:nvPr userDrawn="1"/>
          </p:nvSpPr>
          <p:spPr>
            <a:xfrm>
              <a:off x="3048000" y="-1"/>
              <a:ext cx="3581400" cy="2101850"/>
            </a:xfrm>
            <a:prstGeom prst="rect">
              <a:avLst/>
            </a:prstGeom>
            <a:gradFill>
              <a:gsLst>
                <a:gs pos="6000">
                  <a:srgbClr val="F8DEBD"/>
                </a:gs>
                <a:gs pos="100000">
                  <a:srgbClr val="F8DEBD">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11" name="Rectangle 10">
            <a:extLst>
              <a:ext uri="{FF2B5EF4-FFF2-40B4-BE49-F238E27FC236}">
                <a16:creationId xmlns:a16="http://schemas.microsoft.com/office/drawing/2014/main" id="{7FD36AC7-28D3-481A-A237-840EE8508AA5}"/>
              </a:ext>
            </a:extLst>
          </p:cNvPr>
          <p:cNvSpPr/>
          <p:nvPr userDrawn="1"/>
        </p:nvSpPr>
        <p:spPr>
          <a:xfrm>
            <a:off x="0" y="6441933"/>
            <a:ext cx="12192000" cy="4160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userDrawn="1">
            <p:ph type="sldNum" sz="quarter" idx="12"/>
          </p:nvPr>
        </p:nvSpPr>
        <p:spPr/>
        <p:txBody>
          <a:bodyPr/>
          <a:lstStyle>
            <a:lvl1pPr>
              <a:defRPr>
                <a:solidFill>
                  <a:schemeClr val="tx1">
                    <a:lumMod val="50000"/>
                    <a:lumOff val="50000"/>
                  </a:schemeClr>
                </a:solidFill>
              </a:defRPr>
            </a:lvl1pPr>
          </a:lstStyle>
          <a:p>
            <a:pPr>
              <a:defRPr/>
            </a:pPr>
            <a:fld id="{2D55A223-BDE3-4662-BD05-6BDBDD27824A}" type="slidenum">
              <a:rPr lang="en-US" smtClean="0">
                <a:solidFill>
                  <a:srgbClr val="1E1E1E">
                    <a:lumMod val="50000"/>
                    <a:lumOff val="50000"/>
                  </a:srgbClr>
                </a:solidFill>
              </a:rPr>
              <a:pPr>
                <a:defRPr/>
              </a:pPr>
              <a:t>‹#›</a:t>
            </a:fld>
            <a:endParaRPr lang="en-US" dirty="0">
              <a:solidFill>
                <a:srgbClr val="1E1E1E">
                  <a:lumMod val="50000"/>
                  <a:lumOff val="50000"/>
                </a:srgbClr>
              </a:solidFill>
            </a:endParaRPr>
          </a:p>
        </p:txBody>
      </p:sp>
      <p:sp>
        <p:nvSpPr>
          <p:cNvPr id="2" name="Title 1"/>
          <p:cNvSpPr>
            <a:spLocks noGrp="1"/>
          </p:cNvSpPr>
          <p:nvPr userDrawn="1">
            <p:ph type="title"/>
          </p:nvPr>
        </p:nvSpPr>
        <p:spPr>
          <a:xfrm>
            <a:off x="609600" y="474998"/>
            <a:ext cx="7010400" cy="1230431"/>
          </a:xfrm>
        </p:spPr>
        <p:txBody>
          <a:bodyPr anchor="ctr" anchorCtr="0"/>
          <a:lstStyle>
            <a:lvl1pPr>
              <a:defRPr>
                <a:solidFill>
                  <a:schemeClr val="tx2"/>
                </a:solidFill>
                <a:latin typeface="Arial Black" panose="020B0A04020102020204" pitchFamily="34" charset="0"/>
              </a:defRPr>
            </a:lvl1pPr>
          </a:lstStyle>
          <a:p>
            <a:r>
              <a:rPr lang="en-US" dirty="0"/>
              <a:t>Click to edit Master title style</a:t>
            </a:r>
          </a:p>
        </p:txBody>
      </p:sp>
      <p:sp>
        <p:nvSpPr>
          <p:cNvPr id="15" name="Rectangle 14">
            <a:extLst>
              <a:ext uri="{FF2B5EF4-FFF2-40B4-BE49-F238E27FC236}">
                <a16:creationId xmlns:a16="http://schemas.microsoft.com/office/drawing/2014/main" id="{D215E58B-56CA-4211-B6AD-070E72267D7D}"/>
              </a:ext>
            </a:extLst>
          </p:cNvPr>
          <p:cNvSpPr/>
          <p:nvPr userDrawn="1"/>
        </p:nvSpPr>
        <p:spPr>
          <a:xfrm>
            <a:off x="0" y="2101850"/>
            <a:ext cx="12192000" cy="717550"/>
          </a:xfrm>
          <a:prstGeom prst="rect">
            <a:avLst/>
          </a:prstGeom>
          <a:gradFill flip="none" rotWithShape="1">
            <a:gsLst>
              <a:gs pos="10000">
                <a:schemeClr val="tx2">
                  <a:shade val="30000"/>
                  <a:satMod val="115000"/>
                </a:schemeClr>
              </a:gs>
              <a:gs pos="100000">
                <a:schemeClr val="tx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p>
        </p:txBody>
      </p:sp>
      <p:sp>
        <p:nvSpPr>
          <p:cNvPr id="16" name="Content Placeholder 2">
            <a:extLst>
              <a:ext uri="{FF2B5EF4-FFF2-40B4-BE49-F238E27FC236}">
                <a16:creationId xmlns:a16="http://schemas.microsoft.com/office/drawing/2014/main" id="{2AEE987F-3851-43B3-893A-22D3B473F3E6}"/>
              </a:ext>
            </a:extLst>
          </p:cNvPr>
          <p:cNvSpPr>
            <a:spLocks noGrp="1"/>
          </p:cNvSpPr>
          <p:nvPr>
            <p:ph idx="1" hasCustomPrompt="1"/>
          </p:nvPr>
        </p:nvSpPr>
        <p:spPr>
          <a:xfrm>
            <a:off x="609600" y="2221792"/>
            <a:ext cx="11176000" cy="468914"/>
          </a:xfrm>
        </p:spPr>
        <p:txBody>
          <a:bodyPr anchor="ctr" anchorCtr="0"/>
          <a:lstStyle>
            <a:lvl1pPr marL="0" indent="0">
              <a:buNone/>
              <a:defRPr sz="2200">
                <a:solidFill>
                  <a:schemeClr val="bg1"/>
                </a:solidFill>
              </a:defRPr>
            </a:lvl1pPr>
            <a:lvl2pPr marL="2286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1700810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7_Title and Content - bullet">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528E633-EA45-4856-881E-43321A0BF4C7}"/>
              </a:ext>
            </a:extLst>
          </p:cNvPr>
          <p:cNvGrpSpPr/>
          <p:nvPr userDrawn="1"/>
        </p:nvGrpSpPr>
        <p:grpSpPr>
          <a:xfrm>
            <a:off x="0" y="0"/>
            <a:ext cx="12192000" cy="2215708"/>
            <a:chOff x="0" y="0"/>
            <a:chExt cx="12192000" cy="2215708"/>
          </a:xfrm>
        </p:grpSpPr>
        <p:pic>
          <p:nvPicPr>
            <p:cNvPr id="8" name="Picture 7" descr="A picture containing person, window&#10;&#10;Description automatically generated">
              <a:extLst>
                <a:ext uri="{FF2B5EF4-FFF2-40B4-BE49-F238E27FC236}">
                  <a16:creationId xmlns:a16="http://schemas.microsoft.com/office/drawing/2014/main" id="{D27665F0-941E-4863-B077-E17765D674A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l="588" t="31028" b="14769"/>
            <a:stretch/>
          </p:blipFill>
          <p:spPr>
            <a:xfrm>
              <a:off x="6096000" y="0"/>
              <a:ext cx="6096000" cy="2215708"/>
            </a:xfrm>
            <a:prstGeom prst="rect">
              <a:avLst/>
            </a:prstGeom>
          </p:spPr>
        </p:pic>
        <p:sp>
          <p:nvSpPr>
            <p:cNvPr id="3" name="Rectangle 2">
              <a:extLst>
                <a:ext uri="{FF2B5EF4-FFF2-40B4-BE49-F238E27FC236}">
                  <a16:creationId xmlns:a16="http://schemas.microsoft.com/office/drawing/2014/main" id="{EDF5C3B6-F0A3-46ED-9C1C-60418FF5ECA0}"/>
                </a:ext>
              </a:extLst>
            </p:cNvPr>
            <p:cNvSpPr/>
            <p:nvPr userDrawn="1"/>
          </p:nvSpPr>
          <p:spPr>
            <a:xfrm>
              <a:off x="0" y="0"/>
              <a:ext cx="6096000" cy="2133600"/>
            </a:xfrm>
            <a:prstGeom prst="rect">
              <a:avLst/>
            </a:prstGeom>
            <a:gradFill>
              <a:gsLst>
                <a:gs pos="1000">
                  <a:srgbClr val="E9E9E7"/>
                </a:gs>
                <a:gs pos="100000">
                  <a:srgbClr val="E9E9E7"/>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2" name="Rectangle 11">
              <a:extLst>
                <a:ext uri="{FF2B5EF4-FFF2-40B4-BE49-F238E27FC236}">
                  <a16:creationId xmlns:a16="http://schemas.microsoft.com/office/drawing/2014/main" id="{3FBD80F4-56CC-4971-8DD1-103774F907B0}"/>
                </a:ext>
              </a:extLst>
            </p:cNvPr>
            <p:cNvSpPr/>
            <p:nvPr userDrawn="1"/>
          </p:nvSpPr>
          <p:spPr>
            <a:xfrm>
              <a:off x="6096000" y="1"/>
              <a:ext cx="1219906" cy="2101849"/>
            </a:xfrm>
            <a:prstGeom prst="rect">
              <a:avLst/>
            </a:prstGeom>
            <a:gradFill>
              <a:gsLst>
                <a:gs pos="7000">
                  <a:srgbClr val="E9E9E7"/>
                </a:gs>
                <a:gs pos="100000">
                  <a:srgbClr val="E9E9E7">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11" name="Rectangle 10">
            <a:extLst>
              <a:ext uri="{FF2B5EF4-FFF2-40B4-BE49-F238E27FC236}">
                <a16:creationId xmlns:a16="http://schemas.microsoft.com/office/drawing/2014/main" id="{7FD36AC7-28D3-481A-A237-840EE8508AA5}"/>
              </a:ext>
            </a:extLst>
          </p:cNvPr>
          <p:cNvSpPr/>
          <p:nvPr userDrawn="1"/>
        </p:nvSpPr>
        <p:spPr>
          <a:xfrm>
            <a:off x="0" y="6441933"/>
            <a:ext cx="12192000" cy="4160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userDrawn="1">
            <p:ph type="sldNum" sz="quarter" idx="12"/>
          </p:nvPr>
        </p:nvSpPr>
        <p:spPr/>
        <p:txBody>
          <a:bodyPr/>
          <a:lstStyle>
            <a:lvl1pPr>
              <a:defRPr>
                <a:solidFill>
                  <a:schemeClr val="tx1">
                    <a:lumMod val="50000"/>
                    <a:lumOff val="50000"/>
                  </a:schemeClr>
                </a:solidFill>
              </a:defRPr>
            </a:lvl1pPr>
          </a:lstStyle>
          <a:p>
            <a:pPr>
              <a:defRPr/>
            </a:pPr>
            <a:fld id="{2D55A223-BDE3-4662-BD05-6BDBDD27824A}" type="slidenum">
              <a:rPr lang="en-US" smtClean="0">
                <a:solidFill>
                  <a:srgbClr val="1E1E1E">
                    <a:lumMod val="50000"/>
                    <a:lumOff val="50000"/>
                  </a:srgbClr>
                </a:solidFill>
              </a:rPr>
              <a:pPr>
                <a:defRPr/>
              </a:pPr>
              <a:t>‹#›</a:t>
            </a:fld>
            <a:endParaRPr lang="en-US" dirty="0">
              <a:solidFill>
                <a:srgbClr val="1E1E1E">
                  <a:lumMod val="50000"/>
                  <a:lumOff val="50000"/>
                </a:srgbClr>
              </a:solidFill>
            </a:endParaRPr>
          </a:p>
        </p:txBody>
      </p:sp>
      <p:sp>
        <p:nvSpPr>
          <p:cNvPr id="2" name="Title 1"/>
          <p:cNvSpPr>
            <a:spLocks noGrp="1"/>
          </p:cNvSpPr>
          <p:nvPr userDrawn="1">
            <p:ph type="title"/>
          </p:nvPr>
        </p:nvSpPr>
        <p:spPr>
          <a:xfrm>
            <a:off x="609600" y="474998"/>
            <a:ext cx="7010400" cy="1230431"/>
          </a:xfrm>
        </p:spPr>
        <p:txBody>
          <a:bodyPr anchor="ctr" anchorCtr="0"/>
          <a:lstStyle>
            <a:lvl1pPr>
              <a:defRPr>
                <a:solidFill>
                  <a:schemeClr val="tx2"/>
                </a:solidFill>
                <a:latin typeface="Arial Black" panose="020B0A04020102020204" pitchFamily="34" charset="0"/>
              </a:defRPr>
            </a:lvl1pPr>
          </a:lstStyle>
          <a:p>
            <a:r>
              <a:rPr lang="en-US" dirty="0"/>
              <a:t>Click to edit Master title style</a:t>
            </a:r>
          </a:p>
        </p:txBody>
      </p:sp>
      <p:sp>
        <p:nvSpPr>
          <p:cNvPr id="9" name="Rectangle 8"/>
          <p:cNvSpPr/>
          <p:nvPr userDrawn="1"/>
        </p:nvSpPr>
        <p:spPr>
          <a:xfrm>
            <a:off x="0" y="2101850"/>
            <a:ext cx="12192000" cy="717550"/>
          </a:xfrm>
          <a:prstGeom prst="rect">
            <a:avLst/>
          </a:prstGeom>
          <a:gradFill flip="none" rotWithShape="1">
            <a:gsLst>
              <a:gs pos="10000">
                <a:schemeClr val="tx2">
                  <a:shade val="30000"/>
                  <a:satMod val="115000"/>
                </a:schemeClr>
              </a:gs>
              <a:gs pos="100000">
                <a:schemeClr val="tx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p>
        </p:txBody>
      </p:sp>
      <p:sp>
        <p:nvSpPr>
          <p:cNvPr id="10" name="Content Placeholder 2"/>
          <p:cNvSpPr>
            <a:spLocks noGrp="1"/>
          </p:cNvSpPr>
          <p:nvPr userDrawn="1">
            <p:ph idx="1" hasCustomPrompt="1"/>
          </p:nvPr>
        </p:nvSpPr>
        <p:spPr>
          <a:xfrm>
            <a:off x="609600" y="2221792"/>
            <a:ext cx="11176000" cy="468914"/>
          </a:xfrm>
        </p:spPr>
        <p:txBody>
          <a:bodyPr anchor="ctr" anchorCtr="0"/>
          <a:lstStyle>
            <a:lvl1pPr marL="0" indent="0">
              <a:buNone/>
              <a:defRPr sz="2200">
                <a:solidFill>
                  <a:schemeClr val="bg1"/>
                </a:solidFill>
              </a:defRPr>
            </a:lvl1pPr>
            <a:lvl2pPr marL="2286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421736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4E3AB-8A31-44ED-9300-03403683AEAC}"/>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 name="Footnote">
            <a:extLst>
              <a:ext uri="{FF2B5EF4-FFF2-40B4-BE49-F238E27FC236}">
                <a16:creationId xmlns:a16="http://schemas.microsoft.com/office/drawing/2014/main" id="{4755B80F-AD42-440F-9A0B-BD3DE860B6FA}"/>
              </a:ext>
            </a:extLst>
          </p:cNvPr>
          <p:cNvSpPr>
            <a:spLocks noGrp="1"/>
          </p:cNvSpPr>
          <p:nvPr>
            <p:ph type="body" sz="quarter" idx="13"/>
          </p:nvPr>
        </p:nvSpPr>
        <p:spPr>
          <a:xfrm>
            <a:off x="473414" y="6248400"/>
            <a:ext cx="6689386"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473414" y="1676400"/>
            <a:ext cx="6994186" cy="45339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6994186" cy="88392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339440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8_Title and Content - bulle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7890C9-7014-4EBE-9160-BA7AE120F1A0}"/>
              </a:ext>
            </a:extLst>
          </p:cNvPr>
          <p:cNvGrpSpPr/>
          <p:nvPr userDrawn="1"/>
        </p:nvGrpSpPr>
        <p:grpSpPr>
          <a:xfrm>
            <a:off x="0" y="-1"/>
            <a:ext cx="12192000" cy="6858001"/>
            <a:chOff x="0" y="-1"/>
            <a:chExt cx="12192000" cy="6858001"/>
          </a:xfrm>
        </p:grpSpPr>
        <p:pic>
          <p:nvPicPr>
            <p:cNvPr id="13" name="Picture 12">
              <a:extLst>
                <a:ext uri="{FF2B5EF4-FFF2-40B4-BE49-F238E27FC236}">
                  <a16:creationId xmlns:a16="http://schemas.microsoft.com/office/drawing/2014/main" id="{A17F2BCD-8832-4CB9-9290-C17ED86C29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0" y="0"/>
              <a:ext cx="9144000" cy="6858000"/>
            </a:xfrm>
            <a:prstGeom prst="rect">
              <a:avLst/>
            </a:prstGeom>
          </p:spPr>
        </p:pic>
        <p:sp>
          <p:nvSpPr>
            <p:cNvPr id="3" name="Rectangle 2">
              <a:extLst>
                <a:ext uri="{FF2B5EF4-FFF2-40B4-BE49-F238E27FC236}">
                  <a16:creationId xmlns:a16="http://schemas.microsoft.com/office/drawing/2014/main" id="{EDF5C3B6-F0A3-46ED-9C1C-60418FF5ECA0}"/>
                </a:ext>
              </a:extLst>
            </p:cNvPr>
            <p:cNvSpPr/>
            <p:nvPr userDrawn="1"/>
          </p:nvSpPr>
          <p:spPr>
            <a:xfrm>
              <a:off x="0" y="-1"/>
              <a:ext cx="3048000" cy="2200019"/>
            </a:xfrm>
            <a:prstGeom prst="rect">
              <a:avLst/>
            </a:prstGeom>
            <a:solidFill>
              <a:srgbClr val="EBEB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2" name="Rectangle 11">
              <a:extLst>
                <a:ext uri="{FF2B5EF4-FFF2-40B4-BE49-F238E27FC236}">
                  <a16:creationId xmlns:a16="http://schemas.microsoft.com/office/drawing/2014/main" id="{3FBD80F4-56CC-4971-8DD1-103774F907B0}"/>
                </a:ext>
              </a:extLst>
            </p:cNvPr>
            <p:cNvSpPr/>
            <p:nvPr userDrawn="1"/>
          </p:nvSpPr>
          <p:spPr>
            <a:xfrm>
              <a:off x="3048000" y="-1"/>
              <a:ext cx="4572000" cy="2101850"/>
            </a:xfrm>
            <a:prstGeom prst="rect">
              <a:avLst/>
            </a:prstGeom>
            <a:gradFill>
              <a:gsLst>
                <a:gs pos="6000">
                  <a:srgbClr val="EBEBE9"/>
                </a:gs>
                <a:gs pos="100000">
                  <a:srgbClr val="EBEBE9">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11" name="Rectangle 10">
            <a:extLst>
              <a:ext uri="{FF2B5EF4-FFF2-40B4-BE49-F238E27FC236}">
                <a16:creationId xmlns:a16="http://schemas.microsoft.com/office/drawing/2014/main" id="{7FD36AC7-28D3-481A-A237-840EE8508AA5}"/>
              </a:ext>
            </a:extLst>
          </p:cNvPr>
          <p:cNvSpPr/>
          <p:nvPr userDrawn="1"/>
        </p:nvSpPr>
        <p:spPr>
          <a:xfrm>
            <a:off x="0" y="6441933"/>
            <a:ext cx="12192000" cy="41606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userDrawn="1">
            <p:ph type="sldNum" sz="quarter" idx="12"/>
          </p:nvPr>
        </p:nvSpPr>
        <p:spPr/>
        <p:txBody>
          <a:bodyPr/>
          <a:lstStyle>
            <a:lvl1pPr>
              <a:defRPr>
                <a:solidFill>
                  <a:schemeClr val="tx1">
                    <a:lumMod val="50000"/>
                    <a:lumOff val="50000"/>
                  </a:schemeClr>
                </a:solidFill>
              </a:defRPr>
            </a:lvl1pPr>
          </a:lstStyle>
          <a:p>
            <a:pPr>
              <a:defRPr/>
            </a:pPr>
            <a:fld id="{2D55A223-BDE3-4662-BD05-6BDBDD27824A}" type="slidenum">
              <a:rPr lang="en-US" smtClean="0">
                <a:solidFill>
                  <a:srgbClr val="1E1E1E">
                    <a:lumMod val="50000"/>
                    <a:lumOff val="50000"/>
                  </a:srgbClr>
                </a:solidFill>
              </a:rPr>
              <a:pPr>
                <a:defRPr/>
              </a:pPr>
              <a:t>‹#›</a:t>
            </a:fld>
            <a:endParaRPr lang="en-US" dirty="0">
              <a:solidFill>
                <a:srgbClr val="1E1E1E">
                  <a:lumMod val="50000"/>
                  <a:lumOff val="50000"/>
                </a:srgbClr>
              </a:solidFill>
            </a:endParaRPr>
          </a:p>
        </p:txBody>
      </p:sp>
      <p:sp>
        <p:nvSpPr>
          <p:cNvPr id="2" name="Title 1"/>
          <p:cNvSpPr>
            <a:spLocks noGrp="1"/>
          </p:cNvSpPr>
          <p:nvPr userDrawn="1">
            <p:ph type="title"/>
          </p:nvPr>
        </p:nvSpPr>
        <p:spPr>
          <a:xfrm>
            <a:off x="609600" y="474998"/>
            <a:ext cx="7010400" cy="1230431"/>
          </a:xfrm>
        </p:spPr>
        <p:txBody>
          <a:bodyPr anchor="ctr" anchorCtr="0"/>
          <a:lstStyle>
            <a:lvl1pPr>
              <a:defRPr>
                <a:solidFill>
                  <a:schemeClr val="tx2"/>
                </a:solidFill>
                <a:latin typeface="Arial Black" panose="020B0A04020102020204" pitchFamily="34" charset="0"/>
              </a:defRPr>
            </a:lvl1pPr>
          </a:lstStyle>
          <a:p>
            <a:r>
              <a:rPr lang="en-US" dirty="0"/>
              <a:t>Click to edit Master title style</a:t>
            </a:r>
          </a:p>
        </p:txBody>
      </p:sp>
      <p:sp>
        <p:nvSpPr>
          <p:cNvPr id="15" name="Rectangle 14">
            <a:extLst>
              <a:ext uri="{FF2B5EF4-FFF2-40B4-BE49-F238E27FC236}">
                <a16:creationId xmlns:a16="http://schemas.microsoft.com/office/drawing/2014/main" id="{D215E58B-56CA-4211-B6AD-070E72267D7D}"/>
              </a:ext>
            </a:extLst>
          </p:cNvPr>
          <p:cNvSpPr/>
          <p:nvPr userDrawn="1"/>
        </p:nvSpPr>
        <p:spPr>
          <a:xfrm>
            <a:off x="0" y="2101850"/>
            <a:ext cx="12192000" cy="717550"/>
          </a:xfrm>
          <a:prstGeom prst="rect">
            <a:avLst/>
          </a:prstGeom>
          <a:gradFill flip="none" rotWithShape="1">
            <a:gsLst>
              <a:gs pos="10000">
                <a:schemeClr val="tx2">
                  <a:shade val="30000"/>
                  <a:satMod val="115000"/>
                </a:schemeClr>
              </a:gs>
              <a:gs pos="100000">
                <a:schemeClr val="tx2"/>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800" dirty="0"/>
          </a:p>
        </p:txBody>
      </p:sp>
      <p:sp>
        <p:nvSpPr>
          <p:cNvPr id="16" name="Content Placeholder 2">
            <a:extLst>
              <a:ext uri="{FF2B5EF4-FFF2-40B4-BE49-F238E27FC236}">
                <a16:creationId xmlns:a16="http://schemas.microsoft.com/office/drawing/2014/main" id="{2AEE987F-3851-43B3-893A-22D3B473F3E6}"/>
              </a:ext>
            </a:extLst>
          </p:cNvPr>
          <p:cNvSpPr>
            <a:spLocks noGrp="1"/>
          </p:cNvSpPr>
          <p:nvPr userDrawn="1">
            <p:ph idx="1" hasCustomPrompt="1"/>
          </p:nvPr>
        </p:nvSpPr>
        <p:spPr>
          <a:xfrm>
            <a:off x="609600" y="2221792"/>
            <a:ext cx="11176000" cy="468914"/>
          </a:xfrm>
        </p:spPr>
        <p:txBody>
          <a:bodyPr anchor="ctr" anchorCtr="0"/>
          <a:lstStyle>
            <a:lvl1pPr marL="0" indent="0">
              <a:buNone/>
              <a:defRPr sz="2200">
                <a:solidFill>
                  <a:schemeClr val="bg1"/>
                </a:solidFill>
              </a:defRPr>
            </a:lvl1pPr>
            <a:lvl2pPr marL="228600" indent="0">
              <a:buNone/>
              <a:defRPr>
                <a:solidFill>
                  <a:schemeClr val="bg1"/>
                </a:solidFill>
              </a:defRPr>
            </a:lvl2pPr>
          </a:lstStyle>
          <a:p>
            <a:pPr lvl="0"/>
            <a:r>
              <a:rPr lang="en-US" dirty="0"/>
              <a:t>Edit Master text styles</a:t>
            </a:r>
          </a:p>
        </p:txBody>
      </p:sp>
    </p:spTree>
    <p:extLst>
      <p:ext uri="{BB962C8B-B14F-4D97-AF65-F5344CB8AC3E}">
        <p14:creationId xmlns:p14="http://schemas.microsoft.com/office/powerpoint/2010/main" val="1588798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A4FE5-4EE3-41D1-963E-3250A41CD130}"/>
              </a:ext>
            </a:extLst>
          </p:cNvPr>
          <p:cNvSpPr/>
          <p:nvPr userDrawn="1"/>
        </p:nvSpPr>
        <p:spPr>
          <a:xfrm>
            <a:off x="0" y="6553200"/>
            <a:ext cx="12192000" cy="3048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2" name="Title 1"/>
          <p:cNvSpPr>
            <a:spLocks noGrp="1"/>
          </p:cNvSpPr>
          <p:nvPr>
            <p:ph type="title"/>
          </p:nvPr>
        </p:nvSpPr>
        <p:spPr>
          <a:xfrm>
            <a:off x="473414" y="2181225"/>
            <a:ext cx="3184186" cy="2495550"/>
          </a:xfrm>
        </p:spPr>
        <p:txBody>
          <a:bodyPr anchor="ctr" anchorCtr="0"/>
          <a:lstStyle>
            <a:lvl1pPr>
              <a:defRPr/>
            </a:lvl1pPr>
          </a:lstStyle>
          <a:p>
            <a:r>
              <a:rPr lang="en-US" dirty="0"/>
              <a:t>Click to edit Master title style</a:t>
            </a:r>
          </a:p>
        </p:txBody>
      </p:sp>
    </p:spTree>
    <p:extLst>
      <p:ext uri="{BB962C8B-B14F-4D97-AF65-F5344CB8AC3E}">
        <p14:creationId xmlns:p14="http://schemas.microsoft.com/office/powerpoint/2010/main" val="858395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484620"/>
            <a:ext cx="10727986" cy="226314"/>
          </a:xfrm>
        </p:spPr>
        <p:txBody>
          <a:bodyPr anchor="b"/>
          <a:lstStyle>
            <a:lvl1pPr marL="0" indent="0">
              <a:spcBef>
                <a:spcPts val="0"/>
              </a:spcBef>
              <a:spcAft>
                <a:spcPts val="300"/>
              </a:spcAft>
              <a:buFontTx/>
              <a:buNone/>
              <a:defRPr sz="700"/>
            </a:lvl1pPr>
          </a:lstStyle>
          <a:p>
            <a:pPr lvl="0"/>
            <a:r>
              <a:rPr lang="en-US" dirty="0"/>
              <a:t>Edit Master text styles</a:t>
            </a:r>
          </a:p>
        </p:txBody>
      </p:sp>
      <p:sp>
        <p:nvSpPr>
          <p:cNvPr id="2" name="Title 1"/>
          <p:cNvSpPr>
            <a:spLocks noGrp="1"/>
          </p:cNvSpPr>
          <p:nvPr>
            <p:ph type="title"/>
          </p:nvPr>
        </p:nvSpPr>
        <p:spPr>
          <a:xfrm>
            <a:off x="473414" y="1051281"/>
            <a:ext cx="7527586" cy="1283752"/>
          </a:xfrm>
        </p:spPr>
        <p:txBody>
          <a:bodyPr anchor="ctr" anchorCtr="0"/>
          <a:lstStyle>
            <a:lvl1pPr>
              <a:defRPr/>
            </a:lvl1pPr>
          </a:lstStyle>
          <a:p>
            <a:r>
              <a:rPr lang="en-US" dirty="0"/>
              <a:t>Click to edit Master title style</a:t>
            </a:r>
          </a:p>
        </p:txBody>
      </p:sp>
      <p:sp>
        <p:nvSpPr>
          <p:cNvPr id="8" name="Content Placeholder 2">
            <a:extLst>
              <a:ext uri="{FF2B5EF4-FFF2-40B4-BE49-F238E27FC236}">
                <a16:creationId xmlns:a16="http://schemas.microsoft.com/office/drawing/2014/main" id="{6AB37552-F4BA-402F-A020-6E621341D40F}"/>
              </a:ext>
            </a:extLst>
          </p:cNvPr>
          <p:cNvSpPr>
            <a:spLocks noGrp="1"/>
          </p:cNvSpPr>
          <p:nvPr>
            <p:ph idx="1"/>
          </p:nvPr>
        </p:nvSpPr>
        <p:spPr>
          <a:xfrm>
            <a:off x="473414" y="3276600"/>
            <a:ext cx="4250986" cy="2993337"/>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05927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9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484620"/>
            <a:ext cx="10727986" cy="226314"/>
          </a:xfrm>
        </p:spPr>
        <p:txBody>
          <a:bodyPr anchor="b"/>
          <a:lstStyle>
            <a:lvl1pPr marL="0" indent="0">
              <a:spcBef>
                <a:spcPts val="0"/>
              </a:spcBef>
              <a:spcAft>
                <a:spcPts val="300"/>
              </a:spcAft>
              <a:buFontTx/>
              <a:buNone/>
              <a:defRPr sz="700"/>
            </a:lvl1pPr>
          </a:lstStyle>
          <a:p>
            <a:pPr lvl="0"/>
            <a:r>
              <a:rPr lang="en-US" dirty="0"/>
              <a:t>Edit Master text styles</a:t>
            </a:r>
          </a:p>
        </p:txBody>
      </p:sp>
      <p:sp>
        <p:nvSpPr>
          <p:cNvPr id="2" name="Title 1"/>
          <p:cNvSpPr>
            <a:spLocks noGrp="1"/>
          </p:cNvSpPr>
          <p:nvPr>
            <p:ph type="title"/>
          </p:nvPr>
        </p:nvSpPr>
        <p:spPr>
          <a:xfrm>
            <a:off x="473414" y="1051281"/>
            <a:ext cx="7527586" cy="1283752"/>
          </a:xfrm>
        </p:spPr>
        <p:txBody>
          <a:bodyPr anchor="ctr" anchorCtr="0"/>
          <a:lstStyle>
            <a:lvl1pPr>
              <a:defRPr/>
            </a:lvl1pPr>
          </a:lstStyle>
          <a:p>
            <a:r>
              <a:rPr lang="en-US" dirty="0"/>
              <a:t>Click to edit Master title style</a:t>
            </a:r>
          </a:p>
        </p:txBody>
      </p:sp>
      <p:sp>
        <p:nvSpPr>
          <p:cNvPr id="8" name="Content Placeholder 2">
            <a:extLst>
              <a:ext uri="{FF2B5EF4-FFF2-40B4-BE49-F238E27FC236}">
                <a16:creationId xmlns:a16="http://schemas.microsoft.com/office/drawing/2014/main" id="{6AB37552-F4BA-402F-A020-6E621341D40F}"/>
              </a:ext>
            </a:extLst>
          </p:cNvPr>
          <p:cNvSpPr>
            <a:spLocks noGrp="1"/>
          </p:cNvSpPr>
          <p:nvPr>
            <p:ph idx="1"/>
          </p:nvPr>
        </p:nvSpPr>
        <p:spPr>
          <a:xfrm>
            <a:off x="473414" y="3115199"/>
            <a:ext cx="11108986" cy="1621901"/>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8939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D55A223-BDE3-4662-BD05-6BDBDD27824A}" type="slidenum">
              <a:rPr lang="en-US" smtClean="0">
                <a:solidFill>
                  <a:srgbClr val="FFFFFF">
                    <a:lumMod val="75000"/>
                  </a:srgbClr>
                </a:solidFill>
              </a:rPr>
              <a:pPr/>
              <a:t>‹#›</a:t>
            </a:fld>
            <a:endParaRPr lang="en-US" dirty="0">
              <a:solidFill>
                <a:srgbClr val="FFFFFF">
                  <a:lumMod val="75000"/>
                </a:srgbClr>
              </a:solidFill>
            </a:endParaRPr>
          </a:p>
        </p:txBody>
      </p:sp>
      <p:sp>
        <p:nvSpPr>
          <p:cNvPr id="3" name="Content Placeholder 2"/>
          <p:cNvSpPr>
            <a:spLocks noGrp="1"/>
          </p:cNvSpPr>
          <p:nvPr>
            <p:ph idx="1"/>
          </p:nvPr>
        </p:nvSpPr>
        <p:spPr>
          <a:xfrm>
            <a:off x="518160" y="1295400"/>
            <a:ext cx="10972800" cy="4876800"/>
          </a:xfrm>
        </p:spPr>
        <p:txBody>
          <a:bodyPr/>
          <a:lstStyle>
            <a:lvl1pPr>
              <a:defRPr sz="2200"/>
            </a:lvl1pPr>
          </a:lstStyle>
          <a:p>
            <a:pPr lvl="0"/>
            <a:r>
              <a:rPr lang="en-US"/>
              <a:t>Edit Master text styles</a:t>
            </a:r>
          </a:p>
          <a:p>
            <a:pPr lvl="1"/>
            <a:r>
              <a:rPr lang="en-US"/>
              <a:t>Second level</a:t>
            </a:r>
          </a:p>
        </p:txBody>
      </p:sp>
      <p:sp>
        <p:nvSpPr>
          <p:cNvPr id="2" name="Title 1"/>
          <p:cNvSpPr>
            <a:spLocks noGrp="1"/>
          </p:cNvSpPr>
          <p:nvPr>
            <p:ph type="title"/>
          </p:nvPr>
        </p:nvSpPr>
        <p:spPr>
          <a:xfrm>
            <a:off x="518160" y="411481"/>
            <a:ext cx="10972800" cy="876300"/>
          </a:xfrm>
        </p:spPr>
        <p:txBody>
          <a:bodyPr/>
          <a:lstStyle>
            <a:lvl1pPr>
              <a:defRPr/>
            </a:lvl1pPr>
          </a:lstStyle>
          <a:p>
            <a:r>
              <a:rPr lang="en-US" dirty="0"/>
              <a:t>Click to edit Master title style</a:t>
            </a:r>
          </a:p>
        </p:txBody>
      </p:sp>
      <p:sp>
        <p:nvSpPr>
          <p:cNvPr id="5" name="Footnote"/>
          <p:cNvSpPr>
            <a:spLocks noGrp="1"/>
          </p:cNvSpPr>
          <p:nvPr>
            <p:ph type="body" sz="quarter" idx="13"/>
          </p:nvPr>
        </p:nvSpPr>
        <p:spPr>
          <a:xfrm>
            <a:off x="518160" y="6419851"/>
            <a:ext cx="11155680" cy="312420"/>
          </a:xfrm>
        </p:spPr>
        <p:txBody>
          <a:bodyPr anchor="b"/>
          <a:lstStyle>
            <a:lvl1pPr marL="0" indent="0">
              <a:spcAft>
                <a:spcPts val="300"/>
              </a:spcAft>
              <a:buFontTx/>
              <a:buNone/>
              <a:defRPr sz="800"/>
            </a:lvl1pPr>
          </a:lstStyle>
          <a:p>
            <a:pPr lvl="0"/>
            <a:r>
              <a:rPr lang="en-US" dirty="0"/>
              <a:t>Edit Master text styles</a:t>
            </a:r>
          </a:p>
        </p:txBody>
      </p:sp>
    </p:spTree>
    <p:extLst>
      <p:ext uri="{BB962C8B-B14F-4D97-AF65-F5344CB8AC3E}">
        <p14:creationId xmlns:p14="http://schemas.microsoft.com/office/powerpoint/2010/main" val="118574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 no bulle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11277600" cy="304800"/>
          </a:xfrm>
        </p:spPr>
        <p:txBody>
          <a:bodyPr anchor="ctr" anchorCtr="0"/>
          <a:lstStyle>
            <a:lvl1pPr marL="0" indent="0">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600" cy="30480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
          <p:cNvSpPr>
            <a:spLocks noGrp="1"/>
          </p:cNvSpPr>
          <p:nvPr>
            <p:ph idx="1"/>
          </p:nvPr>
        </p:nvSpPr>
        <p:spPr>
          <a:xfrm>
            <a:off x="457200" y="1295400"/>
            <a:ext cx="11277600" cy="4876800"/>
          </a:xfrm>
        </p:spPr>
        <p:txBody>
          <a:bodyPr/>
          <a:lstStyle>
            <a:lvl1pPr marL="0" indent="0">
              <a:buNone/>
              <a:defRPr sz="2000"/>
            </a:lvl1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502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vider opt 1">
    <p:bg>
      <p:bgPr>
        <a:solidFill>
          <a:schemeClr val="bg1"/>
        </a:solidFill>
        <a:effectLst/>
      </p:bgPr>
    </p:bg>
    <p:spTree>
      <p:nvGrpSpPr>
        <p:cNvPr id="1" name=""/>
        <p:cNvGrpSpPr/>
        <p:nvPr/>
      </p:nvGrpSpPr>
      <p:grpSpPr>
        <a:xfrm>
          <a:off x="0" y="0"/>
          <a:ext cx="0" cy="0"/>
          <a:chOff x="0" y="0"/>
          <a:chExt cx="0" cy="0"/>
        </a:xfrm>
      </p:grpSpPr>
      <p:sp>
        <p:nvSpPr>
          <p:cNvPr id="4" name="Picture space"/>
          <p:cNvSpPr/>
          <p:nvPr userDrawn="1"/>
        </p:nvSpPr>
        <p:spPr>
          <a:xfrm>
            <a:off x="0" y="1"/>
            <a:ext cx="7054851" cy="6857999"/>
          </a:xfrm>
          <a:prstGeom prst="rect">
            <a:avLst/>
          </a:prstGeom>
          <a:gradFill flip="none" rotWithShape="1">
            <a:gsLst>
              <a:gs pos="0">
                <a:schemeClr val="tx2"/>
              </a:gs>
              <a:gs pos="100000">
                <a:schemeClr val="accent1"/>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2000" dirty="0"/>
          </a:p>
        </p:txBody>
      </p:sp>
      <p:sp>
        <p:nvSpPr>
          <p:cNvPr id="2" name="Divider title 1"/>
          <p:cNvSpPr>
            <a:spLocks noGrp="1"/>
          </p:cNvSpPr>
          <p:nvPr>
            <p:ph type="title"/>
          </p:nvPr>
        </p:nvSpPr>
        <p:spPr>
          <a:xfrm>
            <a:off x="854016" y="1389888"/>
            <a:ext cx="5241984" cy="2133600"/>
          </a:xfrm>
        </p:spPr>
        <p:txBody>
          <a:bodyPr anchor="b"/>
          <a:lstStyle>
            <a:lvl1pPr>
              <a:defRPr sz="3600">
                <a:solidFill>
                  <a:schemeClr val="bg1"/>
                </a:solidFill>
              </a:defRPr>
            </a:lvl1pPr>
          </a:lstStyle>
          <a:p>
            <a:r>
              <a:rPr lang="en-US"/>
              <a:t>Click to edit Master title style</a:t>
            </a:r>
            <a:endParaRPr lang="en-US" dirty="0"/>
          </a:p>
        </p:txBody>
      </p:sp>
      <p:sp>
        <p:nvSpPr>
          <p:cNvPr id="7" name="Picture Placeholder 4">
            <a:extLst>
              <a:ext uri="{FF2B5EF4-FFF2-40B4-BE49-F238E27FC236}">
                <a16:creationId xmlns:a16="http://schemas.microsoft.com/office/drawing/2014/main" id="{FB8861EE-77DD-4C76-90FC-493950B918CB}"/>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p:cNvSpPr>
            <a:spLocks noGrp="1"/>
          </p:cNvSpPr>
          <p:nvPr>
            <p:ph type="sldNum" sz="quarter" idx="12"/>
          </p:nvPr>
        </p:nvSpPr>
        <p:spPr>
          <a:xfrm>
            <a:off x="11734800" y="6553200"/>
            <a:ext cx="457200" cy="304800"/>
          </a:xfrm>
        </p:spPr>
        <p:txBody>
          <a:bodyPr/>
          <a:lstStyle/>
          <a:p>
            <a:fld id="{1384FA50-8B36-4B06-A05C-1E58CBA999B5}" type="slidenum">
              <a:rPr lang="en-US" smtClean="0"/>
              <a:pPr/>
              <a:t>‹#›</a:t>
            </a:fld>
            <a:endParaRPr lang="en-US" dirty="0"/>
          </a:p>
        </p:txBody>
      </p:sp>
    </p:spTree>
    <p:extLst>
      <p:ext uri="{BB962C8B-B14F-4D97-AF65-F5344CB8AC3E}">
        <p14:creationId xmlns:p14="http://schemas.microsoft.com/office/powerpoint/2010/main" val="406047485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 left block">
    <p:spTree>
      <p:nvGrpSpPr>
        <p:cNvPr id="1" name=""/>
        <p:cNvGrpSpPr/>
        <p:nvPr/>
      </p:nvGrpSpPr>
      <p:grpSpPr>
        <a:xfrm>
          <a:off x="0" y="0"/>
          <a:ext cx="0" cy="0"/>
          <a:chOff x="0" y="0"/>
          <a:chExt cx="0" cy="0"/>
        </a:xfrm>
      </p:grpSpPr>
      <p:sp>
        <p:nvSpPr>
          <p:cNvPr id="11" name="Left banner"/>
          <p:cNvSpPr/>
          <p:nvPr userDrawn="1"/>
        </p:nvSpPr>
        <p:spPr>
          <a:xfrm>
            <a:off x="2" y="0"/>
            <a:ext cx="3532341"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3989541" y="6553200"/>
            <a:ext cx="7745257" cy="304800"/>
          </a:xfrm>
        </p:spPr>
        <p:txBody>
          <a:bodyPr anchor="ctr" anchorCtr="0"/>
          <a:lstStyle>
            <a:lvl1pPr marL="0" indent="0" algn="r">
              <a:spcBef>
                <a:spcPts val="0"/>
              </a:spcBef>
              <a:spcAft>
                <a:spcPts val="200"/>
              </a:spcAft>
              <a:buFontTx/>
              <a:buNone/>
              <a:defRPr lang="en-US" sz="600" kern="600" baseline="0" dirty="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3989541" y="6172200"/>
            <a:ext cx="7745257"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5" name="Sidebar Placeholder"/>
          <p:cNvSpPr>
            <a:spLocks noGrp="1"/>
          </p:cNvSpPr>
          <p:nvPr>
            <p:ph sz="quarter" idx="15"/>
          </p:nvPr>
        </p:nvSpPr>
        <p:spPr>
          <a:xfrm>
            <a:off x="457201" y="1295400"/>
            <a:ext cx="26179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2:5"/>
          <p:cNvSpPr>
            <a:spLocks noGrp="1"/>
          </p:cNvSpPr>
          <p:nvPr>
            <p:ph idx="1"/>
          </p:nvPr>
        </p:nvSpPr>
        <p:spPr>
          <a:xfrm>
            <a:off x="3989542" y="1295400"/>
            <a:ext cx="7745258"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3989543" y="411480"/>
            <a:ext cx="774525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811233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2 teal block">
    <p:spTree>
      <p:nvGrpSpPr>
        <p:cNvPr id="1" name=""/>
        <p:cNvGrpSpPr/>
        <p:nvPr/>
      </p:nvGrpSpPr>
      <p:grpSpPr>
        <a:xfrm>
          <a:off x="0" y="0"/>
          <a:ext cx="0" cy="0"/>
          <a:chOff x="0" y="0"/>
          <a:chExt cx="0" cy="0"/>
        </a:xfrm>
      </p:grpSpPr>
      <p:sp>
        <p:nvSpPr>
          <p:cNvPr id="10" name="Bottom banner - teal"/>
          <p:cNvSpPr/>
          <p:nvPr userDrawn="1"/>
        </p:nvSpPr>
        <p:spPr>
          <a:xfrm>
            <a:off x="8659657" y="6556248"/>
            <a:ext cx="2922743" cy="301752"/>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p:cNvSpPr/>
          <p:nvPr userDrawn="1"/>
        </p:nvSpPr>
        <p:spPr>
          <a:xfrm>
            <a:off x="11734800" y="0"/>
            <a:ext cx="457201"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1" name="Teal banner"/>
          <p:cNvSpPr/>
          <p:nvPr userDrawn="1"/>
        </p:nvSpPr>
        <p:spPr>
          <a:xfrm>
            <a:off x="8659657" y="0"/>
            <a:ext cx="3075142" cy="6858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7745255"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7745255"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9116857" y="1295400"/>
            <a:ext cx="2160742" cy="48768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5:2"/>
          <p:cNvSpPr>
            <a:spLocks noGrp="1"/>
          </p:cNvSpPr>
          <p:nvPr>
            <p:ph idx="1"/>
          </p:nvPr>
        </p:nvSpPr>
        <p:spPr>
          <a:xfrm>
            <a:off x="457201" y="1295400"/>
            <a:ext cx="7745256" cy="4876800"/>
          </a:xfrm>
        </p:spPr>
        <p:txBody>
          <a:bodyPr/>
          <a:lstStyle>
            <a:lvl1pPr marL="0" indent="0">
              <a:buNone/>
              <a:defRPr sz="2000"/>
            </a:lvl1pPr>
          </a:lstStyle>
          <a:p>
            <a:pPr lvl="0"/>
            <a:r>
              <a:rPr lang="en-US"/>
              <a:t>Click to edit Master text styles</a:t>
            </a:r>
          </a:p>
        </p:txBody>
      </p:sp>
      <p:sp>
        <p:nvSpPr>
          <p:cNvPr id="2" name="Title 1"/>
          <p:cNvSpPr>
            <a:spLocks noGrp="1"/>
          </p:cNvSpPr>
          <p:nvPr>
            <p:ph type="title"/>
          </p:nvPr>
        </p:nvSpPr>
        <p:spPr>
          <a:xfrm>
            <a:off x="457200" y="411480"/>
            <a:ext cx="7745258" cy="883920"/>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471531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3 bleed right">
    <p:spTree>
      <p:nvGrpSpPr>
        <p:cNvPr id="1" name=""/>
        <p:cNvGrpSpPr/>
        <p:nvPr/>
      </p:nvGrpSpPr>
      <p:grpSpPr>
        <a:xfrm>
          <a:off x="0" y="0"/>
          <a:ext cx="0" cy="0"/>
          <a:chOff x="0" y="0"/>
          <a:chExt cx="0" cy="0"/>
        </a:xfrm>
      </p:grpSpPr>
      <p:sp>
        <p:nvSpPr>
          <p:cNvPr id="8" name="Bottom banner - navy blue" hidden="1"/>
          <p:cNvSpPr/>
          <p:nvPr userDrawn="1"/>
        </p:nvSpPr>
        <p:spPr>
          <a:xfrm>
            <a:off x="7054789" y="6556248"/>
            <a:ext cx="5137212"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13" name="Navy edge" hidden="1"/>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9" name="Disclaimer"/>
          <p:cNvSpPr>
            <a:spLocks noGrp="1"/>
          </p:cNvSpPr>
          <p:nvPr>
            <p:ph type="body" sz="quarter" idx="14"/>
          </p:nvPr>
        </p:nvSpPr>
        <p:spPr>
          <a:xfrm>
            <a:off x="457201" y="6553200"/>
            <a:ext cx="6140450"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40450"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457200" y="1295400"/>
            <a:ext cx="6140451"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40451" cy="883920"/>
          </a:xfrm>
        </p:spPr>
        <p:txBody>
          <a:bodyPr/>
          <a:lstStyle>
            <a:lvl1pPr>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9D8F35EF-2C34-4579-89A0-A9D077E40BC1}"/>
              </a:ext>
            </a:extLst>
          </p:cNvPr>
          <p:cNvSpPr>
            <a:spLocks noGrp="1"/>
          </p:cNvSpPr>
          <p:nvPr>
            <p:ph type="pic" sz="quarter" idx="15"/>
          </p:nvPr>
        </p:nvSpPr>
        <p:spPr>
          <a:xfrm>
            <a:off x="7054851" y="0"/>
            <a:ext cx="5137149"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139501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4E3AB-8A31-44ED-9300-03403683AEAC}"/>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 name="Footnote">
            <a:extLst>
              <a:ext uri="{FF2B5EF4-FFF2-40B4-BE49-F238E27FC236}">
                <a16:creationId xmlns:a16="http://schemas.microsoft.com/office/drawing/2014/main" id="{4755B80F-AD42-440F-9A0B-BD3DE860B6FA}"/>
              </a:ext>
            </a:extLst>
          </p:cNvPr>
          <p:cNvSpPr>
            <a:spLocks noGrp="1"/>
          </p:cNvSpPr>
          <p:nvPr>
            <p:ph type="body" sz="quarter" idx="13"/>
          </p:nvPr>
        </p:nvSpPr>
        <p:spPr>
          <a:xfrm>
            <a:off x="473414" y="6248400"/>
            <a:ext cx="5622586"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473414" y="2133600"/>
            <a:ext cx="5622586" cy="407670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5622586" cy="127025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1841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4 bleed right - no bar">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53C9C854-FF1A-4707-8179-BE777D93871F}"/>
              </a:ext>
            </a:extLst>
          </p:cNvPr>
          <p:cNvSpPr/>
          <p:nvPr userDrawn="1"/>
        </p:nvSpPr>
        <p:spPr>
          <a:xfrm>
            <a:off x="0" y="6553200"/>
            <a:ext cx="12192000" cy="31242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9" name="Disclaimer"/>
          <p:cNvSpPr>
            <a:spLocks noGrp="1"/>
          </p:cNvSpPr>
          <p:nvPr>
            <p:ph type="body" sz="quarter" idx="14"/>
          </p:nvPr>
        </p:nvSpPr>
        <p:spPr>
          <a:xfrm>
            <a:off x="457200" y="6553200"/>
            <a:ext cx="4525433"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4525432"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457201" y="1600200"/>
            <a:ext cx="4525432" cy="4572000"/>
          </a:xfrm>
        </p:spPr>
        <p:txBody>
          <a:bodyPr/>
          <a:lstStyle>
            <a:lvl1pPr>
              <a:defRPr sz="22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4525432" cy="883920"/>
          </a:xfrm>
        </p:spPr>
        <p:txBody>
          <a:bodyPr/>
          <a:lstStyle>
            <a:lvl1pPr>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B50ECE6C-C9D7-4451-9941-8F2DA1FA4F0E}"/>
              </a:ext>
            </a:extLst>
          </p:cNvPr>
          <p:cNvSpPr>
            <a:spLocks noGrp="1"/>
          </p:cNvSpPr>
          <p:nvPr>
            <p:ph type="pic" sz="quarter" idx="16"/>
          </p:nvPr>
        </p:nvSpPr>
        <p:spPr>
          <a:xfrm>
            <a:off x="5439834" y="0"/>
            <a:ext cx="6752167" cy="6858000"/>
          </a:xfrm>
          <a:solidFill>
            <a:schemeClr val="bg2"/>
          </a:soli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Tree>
    <p:extLst>
      <p:ext uri="{BB962C8B-B14F-4D97-AF65-F5344CB8AC3E}">
        <p14:creationId xmlns:p14="http://schemas.microsoft.com/office/powerpoint/2010/main" val="78693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4 blue block">
    <p:spTree>
      <p:nvGrpSpPr>
        <p:cNvPr id="1" name=""/>
        <p:cNvGrpSpPr/>
        <p:nvPr/>
      </p:nvGrpSpPr>
      <p:grpSpPr>
        <a:xfrm>
          <a:off x="0" y="0"/>
          <a:ext cx="0" cy="0"/>
          <a:chOff x="0" y="0"/>
          <a:chExt cx="0" cy="0"/>
        </a:xfrm>
      </p:grpSpPr>
      <p:sp>
        <p:nvSpPr>
          <p:cNvPr id="11" name="Left banner"/>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4680013"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594412" y="6172200"/>
            <a:ext cx="614038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12" name="Sidebar Placeholder"/>
          <p:cNvSpPr>
            <a:spLocks noGrp="1"/>
          </p:cNvSpPr>
          <p:nvPr>
            <p:ph sz="quarter" idx="15"/>
          </p:nvPr>
        </p:nvSpPr>
        <p:spPr>
          <a:xfrm>
            <a:off x="457200" y="1600200"/>
            <a:ext cx="4222813" cy="4572000"/>
          </a:xfrm>
        </p:spPr>
        <p:txBody>
          <a:bodyPr anchor="t"/>
          <a:lstStyle>
            <a:lvl1pPr marL="0" indent="0">
              <a:buFontTx/>
              <a:buNone/>
              <a:defRPr b="1">
                <a:solidFill>
                  <a:schemeClr val="bg1"/>
                </a:solidFill>
              </a:defRPr>
            </a:lvl1pPr>
          </a:lstStyle>
          <a:p>
            <a:pPr lvl="0"/>
            <a:r>
              <a:rPr lang="en-US"/>
              <a:t>Click to edit Master text styles</a:t>
            </a:r>
          </a:p>
        </p:txBody>
      </p:sp>
      <p:sp>
        <p:nvSpPr>
          <p:cNvPr id="5" name="Sidebar title"/>
          <p:cNvSpPr>
            <a:spLocks noGrp="1"/>
          </p:cNvSpPr>
          <p:nvPr>
            <p:ph type="body" sz="quarter" idx="16"/>
          </p:nvPr>
        </p:nvSpPr>
        <p:spPr>
          <a:xfrm>
            <a:off x="457200" y="410706"/>
            <a:ext cx="4222813" cy="884694"/>
          </a:xfrm>
        </p:spPr>
        <p:txBody>
          <a:bodyPr/>
          <a:lstStyle>
            <a:lvl1pPr marL="0" indent="0">
              <a:lnSpc>
                <a:spcPct val="90000"/>
              </a:lnSpc>
              <a:spcBef>
                <a:spcPts val="0"/>
              </a:spcBef>
              <a:spcAft>
                <a:spcPts val="0"/>
              </a:spcAft>
              <a:buNone/>
              <a:defRPr sz="3000">
                <a:solidFill>
                  <a:schemeClr val="bg1"/>
                </a:solidFill>
              </a:defRPr>
            </a:lvl1pPr>
          </a:lstStyle>
          <a:p>
            <a:pPr lvl="0"/>
            <a:r>
              <a:rPr lang="en-US"/>
              <a:t>Click to edit Master text styles</a:t>
            </a:r>
          </a:p>
        </p:txBody>
      </p:sp>
      <p:sp>
        <p:nvSpPr>
          <p:cNvPr id="3" name="Content Placeholder 3:4"/>
          <p:cNvSpPr>
            <a:spLocks noGrp="1"/>
          </p:cNvSpPr>
          <p:nvPr>
            <p:ph idx="1"/>
          </p:nvPr>
        </p:nvSpPr>
        <p:spPr>
          <a:xfrm>
            <a:off x="5594412" y="1600200"/>
            <a:ext cx="6140387"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594412" y="411480"/>
            <a:ext cx="6140387" cy="88392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93558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op half picture">
    <p:spTree>
      <p:nvGrpSpPr>
        <p:cNvPr id="1" name=""/>
        <p:cNvGrpSpPr/>
        <p:nvPr/>
      </p:nvGrpSpPr>
      <p:grpSpPr>
        <a:xfrm>
          <a:off x="0" y="0"/>
          <a:ext cx="0" cy="0"/>
          <a:chOff x="0" y="0"/>
          <a:chExt cx="0" cy="0"/>
        </a:xfrm>
      </p:grpSpPr>
      <p:sp>
        <p:nvSpPr>
          <p:cNvPr id="13" name="Bottom banner - navy blue">
            <a:extLst>
              <a:ext uri="{FF2B5EF4-FFF2-40B4-BE49-F238E27FC236}">
                <a16:creationId xmlns:a16="http://schemas.microsoft.com/office/drawing/2014/main" id="{3DE48F1E-50E8-4D53-8594-A49156606759}"/>
              </a:ext>
            </a:extLst>
          </p:cNvPr>
          <p:cNvSpPr/>
          <p:nvPr userDrawn="1"/>
        </p:nvSpPr>
        <p:spPr>
          <a:xfrm>
            <a:off x="0" y="6556248"/>
            <a:ext cx="12192000" cy="30175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5" name="Picture Placeholder 4">
            <a:extLst>
              <a:ext uri="{FF2B5EF4-FFF2-40B4-BE49-F238E27FC236}">
                <a16:creationId xmlns:a16="http://schemas.microsoft.com/office/drawing/2014/main" id="{F19DE7F6-D7AE-4B0C-8DDA-C4A7D6F72246}"/>
              </a:ext>
            </a:extLst>
          </p:cNvPr>
          <p:cNvSpPr>
            <a:spLocks noGrp="1"/>
          </p:cNvSpPr>
          <p:nvPr>
            <p:ph type="pic" sz="quarter" idx="15"/>
          </p:nvPr>
        </p:nvSpPr>
        <p:spPr>
          <a:xfrm>
            <a:off x="0" y="0"/>
            <a:ext cx="12192000" cy="3343275"/>
          </a:xfrm>
          <a:gradFill>
            <a:gsLst>
              <a:gs pos="6000">
                <a:schemeClr val="accent1"/>
              </a:gs>
              <a:gs pos="100000">
                <a:schemeClr val="accent2"/>
              </a:gs>
              <a:gs pos="77000">
                <a:schemeClr val="tx2"/>
              </a:gs>
            </a:gsLst>
            <a:lin ang="2700000" scaled="1"/>
          </a:gradFill>
        </p:spPr>
        <p:txBody>
          <a:bodyPr/>
          <a:lstStyle/>
          <a:p>
            <a:r>
              <a:rPr lang="en-US" dirty="0"/>
              <a:t>Click icon to add picture</a:t>
            </a:r>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12" name="Disclaimer"/>
          <p:cNvSpPr>
            <a:spLocks noGrp="1"/>
          </p:cNvSpPr>
          <p:nvPr>
            <p:ph type="body" sz="quarter" idx="14"/>
          </p:nvPr>
        </p:nvSpPr>
        <p:spPr>
          <a:xfrm>
            <a:off x="457200" y="6553200"/>
            <a:ext cx="11277597" cy="304800"/>
          </a:xfrm>
        </p:spPr>
        <p:txBody>
          <a:bodyPr anchor="ctr" anchorCtr="0"/>
          <a:lstStyle>
            <a:lvl1pPr marL="0" indent="0">
              <a:spcBef>
                <a:spcPts val="0"/>
              </a:spcBef>
              <a:spcAft>
                <a:spcPts val="200"/>
              </a:spcAft>
              <a:buFontTx/>
              <a:buNone/>
              <a:defRPr lang="en-US" sz="600" kern="600" baseline="0" smtClean="0">
                <a:solidFill>
                  <a:schemeClr val="tx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0" y="6172200"/>
            <a:ext cx="11277598"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2:5"/>
          <p:cNvSpPr>
            <a:spLocks noGrp="1"/>
          </p:cNvSpPr>
          <p:nvPr>
            <p:ph idx="1"/>
          </p:nvPr>
        </p:nvSpPr>
        <p:spPr>
          <a:xfrm>
            <a:off x="457200" y="3754754"/>
            <a:ext cx="11277599" cy="2417445"/>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11277600" cy="883920"/>
          </a:xfrm>
        </p:spPr>
        <p:txBody>
          <a:bodyPr/>
          <a:lstStyle>
            <a:lvl1pPr>
              <a:defRPr sz="3000">
                <a:solidFill>
                  <a:schemeClr val="bg1"/>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3D484644-8506-4CB7-83D9-11F4B89FD9ED}"/>
              </a:ext>
            </a:extLst>
          </p:cNvPr>
          <p:cNvSpPr/>
          <p:nvPr userDrawn="1"/>
        </p:nvSpPr>
        <p:spPr>
          <a:xfrm rot="10800000">
            <a:off x="0" y="3171824"/>
            <a:ext cx="12192004" cy="171449"/>
          </a:xfrm>
          <a:prstGeom prst="rect">
            <a:avLst/>
          </a:prstGeom>
          <a:gradFill flip="none" rotWithShape="1">
            <a:gsLst>
              <a:gs pos="0">
                <a:schemeClr val="tx1">
                  <a:alpha val="18000"/>
                </a:schemeClr>
              </a:gs>
              <a:gs pos="100000">
                <a:schemeClr val="tx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fontAlgn="auto">
              <a:spcBef>
                <a:spcPts val="0"/>
              </a:spcBef>
              <a:spcAft>
                <a:spcPts val="0"/>
              </a:spcAft>
            </a:pPr>
            <a:endParaRPr lang="en-US" sz="1800" b="0" dirty="0">
              <a:solidFill>
                <a:srgbClr val="FFFFFF"/>
              </a:solidFill>
            </a:endParaRPr>
          </a:p>
        </p:txBody>
      </p:sp>
    </p:spTree>
    <p:extLst>
      <p:ext uri="{BB962C8B-B14F-4D97-AF65-F5344CB8AC3E}">
        <p14:creationId xmlns:p14="http://schemas.microsoft.com/office/powerpoint/2010/main" val="285740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3 bleed left">
    <p:spTree>
      <p:nvGrpSpPr>
        <p:cNvPr id="1" name=""/>
        <p:cNvGrpSpPr/>
        <p:nvPr/>
      </p:nvGrpSpPr>
      <p:grpSpPr>
        <a:xfrm>
          <a:off x="0" y="0"/>
          <a:ext cx="0" cy="0"/>
          <a:chOff x="0" y="0"/>
          <a:chExt cx="0" cy="0"/>
        </a:xfrm>
      </p:grpSpPr>
      <p:sp>
        <p:nvSpPr>
          <p:cNvPr id="11" name="Left banner" hidden="1"/>
          <p:cNvSpPr/>
          <p:nvPr userDrawn="1"/>
        </p:nvSpPr>
        <p:spPr>
          <a:xfrm>
            <a:off x="1" y="0"/>
            <a:ext cx="6753019"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7209360" y="6553200"/>
            <a:ext cx="4525439"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7209360" y="6172200"/>
            <a:ext cx="4525439"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4:3"/>
          <p:cNvSpPr>
            <a:spLocks noGrp="1"/>
          </p:cNvSpPr>
          <p:nvPr>
            <p:ph idx="1"/>
          </p:nvPr>
        </p:nvSpPr>
        <p:spPr>
          <a:xfrm>
            <a:off x="7209364" y="1295400"/>
            <a:ext cx="452543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7209368" y="411480"/>
            <a:ext cx="4525431"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C1D30819-540D-4B44-BCD9-1516B6F4A784}"/>
              </a:ext>
            </a:extLst>
          </p:cNvPr>
          <p:cNvSpPr>
            <a:spLocks noGrp="1"/>
          </p:cNvSpPr>
          <p:nvPr>
            <p:ph type="pic" sz="quarter" idx="16"/>
          </p:nvPr>
        </p:nvSpPr>
        <p:spPr>
          <a:xfrm>
            <a:off x="1" y="0"/>
            <a:ext cx="675216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5D0F78DA-D6EA-41ED-9384-FB8882A36876}"/>
              </a:ext>
            </a:extLst>
          </p:cNvPr>
          <p:cNvSpPr>
            <a:spLocks noGrp="1"/>
          </p:cNvSpPr>
          <p:nvPr>
            <p:ph type="body" sz="quarter" idx="17"/>
          </p:nvPr>
        </p:nvSpPr>
        <p:spPr>
          <a:xfrm>
            <a:off x="457200" y="457200"/>
            <a:ext cx="5840413"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82160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4 left bleed">
    <p:spTree>
      <p:nvGrpSpPr>
        <p:cNvPr id="1" name=""/>
        <p:cNvGrpSpPr/>
        <p:nvPr/>
      </p:nvGrpSpPr>
      <p:grpSpPr>
        <a:xfrm>
          <a:off x="0" y="0"/>
          <a:ext cx="0" cy="0"/>
          <a:chOff x="0" y="0"/>
          <a:chExt cx="0" cy="0"/>
        </a:xfrm>
      </p:grpSpPr>
      <p:sp>
        <p:nvSpPr>
          <p:cNvPr id="11" name="Left banner" hidden="1"/>
          <p:cNvSpPr/>
          <p:nvPr userDrawn="1"/>
        </p:nvSpPr>
        <p:spPr>
          <a:xfrm>
            <a:off x="1" y="0"/>
            <a:ext cx="5137212" cy="6858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dirty="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5602816" y="6553200"/>
            <a:ext cx="6131984"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5602816" y="6172200"/>
            <a:ext cx="6131983" cy="312420"/>
          </a:xfrm>
        </p:spPr>
        <p:txBody>
          <a:bodyPr anchor="b"/>
          <a:lstStyle>
            <a:lvl1pPr marL="0" indent="0">
              <a:spcBef>
                <a:spcPts val="0"/>
              </a:spcBef>
              <a:spcAft>
                <a:spcPts val="300"/>
              </a:spcAft>
              <a:buFontTx/>
              <a:buNone/>
              <a:defRPr sz="800"/>
            </a:lvl1pPr>
          </a:lstStyle>
          <a:p>
            <a:pPr lvl="0"/>
            <a:r>
              <a:rPr lang="en-US"/>
              <a:t>Click to edit Master text styles</a:t>
            </a:r>
          </a:p>
        </p:txBody>
      </p:sp>
      <p:sp>
        <p:nvSpPr>
          <p:cNvPr id="3" name="Content Placeholder 3:4"/>
          <p:cNvSpPr>
            <a:spLocks noGrp="1"/>
          </p:cNvSpPr>
          <p:nvPr>
            <p:ph idx="1"/>
          </p:nvPr>
        </p:nvSpPr>
        <p:spPr>
          <a:xfrm>
            <a:off x="5602817" y="1600200"/>
            <a:ext cx="6131983" cy="45720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5602818" y="411480"/>
            <a:ext cx="6131982" cy="883920"/>
          </a:xfrm>
        </p:spPr>
        <p:txBody>
          <a:bodyPr/>
          <a:lstStyle>
            <a:lvl1pPr>
              <a:defRPr>
                <a:solidFill>
                  <a:schemeClr val="tx2"/>
                </a:solidFill>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FFADF28F-76D9-46ED-AC79-DC37679E4631}"/>
              </a:ext>
            </a:extLst>
          </p:cNvPr>
          <p:cNvSpPr>
            <a:spLocks noGrp="1"/>
          </p:cNvSpPr>
          <p:nvPr>
            <p:ph type="pic" sz="quarter" idx="15"/>
          </p:nvPr>
        </p:nvSpPr>
        <p:spPr>
          <a:xfrm>
            <a:off x="1" y="0"/>
            <a:ext cx="5145617" cy="6858000"/>
          </a:xfrm>
          <a:solidFill>
            <a:schemeClr val="bg2"/>
          </a:solidFill>
        </p:spPr>
        <p:txBody>
          <a:bodyPr/>
          <a:lstStyle/>
          <a:p>
            <a:r>
              <a:rPr lang="en-US" dirty="0"/>
              <a:t>Click icon to add picture</a:t>
            </a:r>
          </a:p>
        </p:txBody>
      </p:sp>
      <p:sp>
        <p:nvSpPr>
          <p:cNvPr id="5" name="Text Placeholder 4">
            <a:extLst>
              <a:ext uri="{FF2B5EF4-FFF2-40B4-BE49-F238E27FC236}">
                <a16:creationId xmlns:a16="http://schemas.microsoft.com/office/drawing/2014/main" id="{61769A3A-DACB-4914-A89D-06555B4A9ADC}"/>
              </a:ext>
            </a:extLst>
          </p:cNvPr>
          <p:cNvSpPr>
            <a:spLocks noGrp="1"/>
          </p:cNvSpPr>
          <p:nvPr>
            <p:ph type="body" sz="quarter" idx="16"/>
          </p:nvPr>
        </p:nvSpPr>
        <p:spPr>
          <a:xfrm>
            <a:off x="457200" y="457200"/>
            <a:ext cx="4217988" cy="2971800"/>
          </a:xfrm>
        </p:spPr>
        <p:txBody>
          <a:bodyPr anchor="ctr"/>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6980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3 navy block">
    <p:spTree>
      <p:nvGrpSpPr>
        <p:cNvPr id="1" name=""/>
        <p:cNvGrpSpPr/>
        <p:nvPr/>
      </p:nvGrpSpPr>
      <p:grpSpPr>
        <a:xfrm>
          <a:off x="0" y="0"/>
          <a:ext cx="0" cy="0"/>
          <a:chOff x="0" y="0"/>
          <a:chExt cx="0" cy="0"/>
        </a:xfrm>
      </p:grpSpPr>
      <p:sp>
        <p:nvSpPr>
          <p:cNvPr id="13" name="Navy edge"/>
          <p:cNvSpPr/>
          <p:nvPr userDrawn="1"/>
        </p:nvSpPr>
        <p:spPr>
          <a:xfrm>
            <a:off x="7054789" y="0"/>
            <a:ext cx="5137212"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2000"/>
          </a:p>
        </p:txBody>
      </p:sp>
      <p:sp>
        <p:nvSpPr>
          <p:cNvPr id="6" name="Slide Number Placeholder 5"/>
          <p:cNvSpPr>
            <a:spLocks noGrp="1"/>
          </p:cNvSpPr>
          <p:nvPr>
            <p:ph type="sldNum" sz="quarter" idx="12"/>
          </p:nvPr>
        </p:nvSpPr>
        <p:spPr>
          <a:xfrm>
            <a:off x="11734800" y="6553200"/>
            <a:ext cx="457200" cy="304800"/>
          </a:xfrm>
        </p:spPr>
        <p:txBody>
          <a:bodyPr/>
          <a:lstStyle/>
          <a:p>
            <a:fld id="{2D55A223-BDE3-4662-BD05-6BDBDD27824A}" type="slidenum">
              <a:rPr lang="en-US" smtClean="0"/>
              <a:pPr/>
              <a:t>‹#›</a:t>
            </a:fld>
            <a:endParaRPr lang="en-US" dirty="0"/>
          </a:p>
        </p:txBody>
      </p:sp>
      <p:sp>
        <p:nvSpPr>
          <p:cNvPr id="9" name="Disclaimer"/>
          <p:cNvSpPr>
            <a:spLocks noGrp="1"/>
          </p:cNvSpPr>
          <p:nvPr>
            <p:ph type="body" sz="quarter" idx="14"/>
          </p:nvPr>
        </p:nvSpPr>
        <p:spPr>
          <a:xfrm>
            <a:off x="457200" y="6553200"/>
            <a:ext cx="6152822" cy="304800"/>
          </a:xfrm>
        </p:spPr>
        <p:txBody>
          <a:bodyPr anchor="ctr" anchorCtr="0"/>
          <a:lstStyle>
            <a:lvl1pPr marL="0" indent="0">
              <a:spcBef>
                <a:spcPts val="0"/>
              </a:spcBef>
              <a:spcAft>
                <a:spcPts val="200"/>
              </a:spcAft>
              <a:buFontTx/>
              <a:buNone/>
              <a:defRPr lang="en-US" sz="600" kern="600" baseline="0" smtClean="0">
                <a:solidFill>
                  <a:schemeClr val="bg1"/>
                </a:solidFill>
                <a:latin typeface="+mn-lt"/>
                <a:ea typeface="+mn-ea"/>
                <a:cs typeface="+mn-cs"/>
              </a:defRPr>
            </a:lvl1pPr>
          </a:lstStyle>
          <a:p>
            <a:pPr marL="0" lvl="0" indent="0" algn="l" defTabSz="685800" rtl="0" eaLnBrk="1" latinLnBrk="0" hangingPunct="1">
              <a:lnSpc>
                <a:spcPct val="100000"/>
              </a:lnSpc>
              <a:spcBef>
                <a:spcPts val="0"/>
              </a:spcBef>
              <a:spcAft>
                <a:spcPts val="200"/>
              </a:spcAft>
              <a:buClr>
                <a:schemeClr val="tx2"/>
              </a:buClr>
              <a:buFontTx/>
              <a:buNone/>
            </a:pPr>
            <a:r>
              <a:rPr lang="en-US"/>
              <a:t>Click to edit Master text styles</a:t>
            </a:r>
          </a:p>
        </p:txBody>
      </p:sp>
      <p:sp>
        <p:nvSpPr>
          <p:cNvPr id="7" name="Footnote"/>
          <p:cNvSpPr>
            <a:spLocks noGrp="1"/>
          </p:cNvSpPr>
          <p:nvPr>
            <p:ph type="body" sz="quarter" idx="13"/>
          </p:nvPr>
        </p:nvSpPr>
        <p:spPr>
          <a:xfrm>
            <a:off x="457201" y="6172200"/>
            <a:ext cx="6152822" cy="312420"/>
          </a:xfrm>
        </p:spPr>
        <p:txBody>
          <a:bodyPr anchor="b"/>
          <a:lstStyle>
            <a:lvl1pPr marL="0" indent="0">
              <a:spcBef>
                <a:spcPts val="0"/>
              </a:spcBef>
              <a:spcAft>
                <a:spcPts val="300"/>
              </a:spcAft>
              <a:buFontTx/>
              <a:buNone/>
              <a:defRPr sz="800"/>
            </a:lvl1pPr>
          </a:lstStyle>
          <a:p>
            <a:pPr lvl="0"/>
            <a:r>
              <a:rPr lang="en-US" dirty="0"/>
              <a:t>Click to edit Master text styles</a:t>
            </a:r>
          </a:p>
        </p:txBody>
      </p:sp>
      <p:sp>
        <p:nvSpPr>
          <p:cNvPr id="12" name="Sidebar Placeholder"/>
          <p:cNvSpPr>
            <a:spLocks noGrp="1"/>
          </p:cNvSpPr>
          <p:nvPr>
            <p:ph sz="quarter" idx="15"/>
          </p:nvPr>
        </p:nvSpPr>
        <p:spPr>
          <a:xfrm>
            <a:off x="7511990" y="1295400"/>
            <a:ext cx="4222810" cy="5181600"/>
          </a:xfrm>
        </p:spPr>
        <p:txBody>
          <a:bodyPr anchor="t"/>
          <a:lstStyle>
            <a:lvl1pPr marL="0" indent="0">
              <a:buFontTx/>
              <a:buNone/>
              <a:defRPr b="1">
                <a:solidFill>
                  <a:schemeClr val="bg1"/>
                </a:solidFill>
              </a:defRPr>
            </a:lvl1pPr>
          </a:lstStyle>
          <a:p>
            <a:pPr lvl="0"/>
            <a:r>
              <a:rPr lang="en-US"/>
              <a:t>Click to edit Master text styles</a:t>
            </a:r>
          </a:p>
        </p:txBody>
      </p:sp>
      <p:sp>
        <p:nvSpPr>
          <p:cNvPr id="3" name="Content Placeholder 4:3"/>
          <p:cNvSpPr>
            <a:spLocks noGrp="1"/>
          </p:cNvSpPr>
          <p:nvPr>
            <p:ph idx="1"/>
          </p:nvPr>
        </p:nvSpPr>
        <p:spPr>
          <a:xfrm>
            <a:off x="457200" y="1295400"/>
            <a:ext cx="6152825" cy="4876800"/>
          </a:xfrm>
        </p:spPr>
        <p:txBody>
          <a:bodyPr/>
          <a:lstStyle>
            <a:lvl1pPr>
              <a:defRPr sz="2000"/>
            </a:lvl1pPr>
          </a:lstStyle>
          <a:p>
            <a:pPr lvl="0"/>
            <a:r>
              <a:rPr lang="en-US"/>
              <a:t>Click to edit Master text styles</a:t>
            </a:r>
          </a:p>
          <a:p>
            <a:pPr lvl="1"/>
            <a:r>
              <a:rPr lang="en-US"/>
              <a:t>Second level</a:t>
            </a:r>
          </a:p>
        </p:txBody>
      </p:sp>
      <p:sp>
        <p:nvSpPr>
          <p:cNvPr id="2" name="Title 1"/>
          <p:cNvSpPr>
            <a:spLocks noGrp="1"/>
          </p:cNvSpPr>
          <p:nvPr>
            <p:ph type="title"/>
          </p:nvPr>
        </p:nvSpPr>
        <p:spPr>
          <a:xfrm>
            <a:off x="457200" y="411480"/>
            <a:ext cx="6152827" cy="88392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8890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4E3AB-8A31-44ED-9300-03403683AEAC}"/>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 name="Footnote">
            <a:extLst>
              <a:ext uri="{FF2B5EF4-FFF2-40B4-BE49-F238E27FC236}">
                <a16:creationId xmlns:a16="http://schemas.microsoft.com/office/drawing/2014/main" id="{4755B80F-AD42-440F-9A0B-BD3DE860B6FA}"/>
              </a:ext>
            </a:extLst>
          </p:cNvPr>
          <p:cNvSpPr>
            <a:spLocks noGrp="1"/>
          </p:cNvSpPr>
          <p:nvPr>
            <p:ph type="body" sz="quarter" idx="13"/>
          </p:nvPr>
        </p:nvSpPr>
        <p:spPr>
          <a:xfrm>
            <a:off x="473414" y="6248400"/>
            <a:ext cx="5622586"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473414" y="1762314"/>
            <a:ext cx="5851186" cy="4292346"/>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6384586" cy="1270254"/>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883346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F4E3AB-8A31-44ED-9300-03403683AEAC}"/>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3" name="Content Placeholder 2"/>
          <p:cNvSpPr>
            <a:spLocks noGrp="1"/>
          </p:cNvSpPr>
          <p:nvPr>
            <p:ph idx="1"/>
          </p:nvPr>
        </p:nvSpPr>
        <p:spPr>
          <a:xfrm>
            <a:off x="473414" y="1325880"/>
            <a:ext cx="6232186" cy="5227320"/>
          </a:xfrm>
        </p:spPr>
        <p:txBody>
          <a:bodyPr/>
          <a:lstStyle>
            <a:lvl1pPr>
              <a:defRPr sz="2000"/>
            </a:lvl1pPr>
            <a:lvl2pPr>
              <a:defRPr sz="1400"/>
            </a:lvl2pPr>
          </a:lstStyle>
          <a:p>
            <a:pPr lvl="0"/>
            <a:r>
              <a:rPr lang="en-US" dirty="0"/>
              <a:t>Edit Master text styles</a:t>
            </a:r>
          </a:p>
          <a:p>
            <a:pPr lvl="1"/>
            <a:r>
              <a:rPr lang="en-US" dirty="0"/>
              <a:t>Second level</a:t>
            </a:r>
          </a:p>
        </p:txBody>
      </p:sp>
      <p:sp>
        <p:nvSpPr>
          <p:cNvPr id="2" name="Title 1"/>
          <p:cNvSpPr>
            <a:spLocks noGrp="1"/>
          </p:cNvSpPr>
          <p:nvPr>
            <p:ph type="title"/>
          </p:nvPr>
        </p:nvSpPr>
        <p:spPr>
          <a:xfrm>
            <a:off x="473414" y="411480"/>
            <a:ext cx="62321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56293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248400"/>
            <a:ext cx="10727986"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411480"/>
            <a:ext cx="111089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70524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2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473414" y="6096000"/>
            <a:ext cx="5774986" cy="6149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411480"/>
            <a:ext cx="11108986" cy="876300"/>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BF50C781-1570-172B-6296-76455A9063DB}"/>
              </a:ext>
            </a:extLst>
          </p:cNvPr>
          <p:cNvSpPr>
            <a:spLocks noGrp="1"/>
          </p:cNvSpPr>
          <p:nvPr>
            <p:ph idx="1"/>
          </p:nvPr>
        </p:nvSpPr>
        <p:spPr>
          <a:xfrm>
            <a:off x="473414" y="1752600"/>
            <a:ext cx="6003586" cy="4060959"/>
          </a:xfrm>
        </p:spPr>
        <p:txBody>
          <a:bodyPr/>
          <a:lstStyle>
            <a:lvl1pPr>
              <a:defRPr sz="2000"/>
            </a:lvl1pPr>
            <a:lvl2pPr>
              <a:defRPr sz="1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05657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and Content - bul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32448C-FBF1-47C5-9DC5-41A511904560}"/>
              </a:ext>
            </a:extLst>
          </p:cNvPr>
          <p:cNvSpPr/>
          <p:nvPr userDrawn="1"/>
        </p:nvSpPr>
        <p:spPr>
          <a:xfrm>
            <a:off x="0" y="6484620"/>
            <a:ext cx="12192000" cy="3733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6" name="Slide Number Placeholder 5"/>
          <p:cNvSpPr>
            <a:spLocks noGrp="1"/>
          </p:cNvSpPr>
          <p:nvPr>
            <p:ph type="sldNum" sz="quarter" idx="12"/>
          </p:nvPr>
        </p:nvSpPr>
        <p:spPr>
          <a:xfrm>
            <a:off x="11582400" y="6553200"/>
            <a:ext cx="609600" cy="304800"/>
          </a:xfrm>
        </p:spPr>
        <p:txBody>
          <a:bodyPr/>
          <a:lstStyle>
            <a:lvl1pPr>
              <a:defRPr>
                <a:solidFill>
                  <a:srgbClr val="BFBFBF"/>
                </a:solidFill>
              </a:defRPr>
            </a:lvl1pPr>
          </a:lstStyle>
          <a:p>
            <a:fld id="{2D55A223-BDE3-4662-BD05-6BDBDD27824A}" type="slidenum">
              <a:rPr lang="en-US" smtClean="0"/>
              <a:pPr/>
              <a:t>‹#›</a:t>
            </a:fld>
            <a:endParaRPr lang="en-US" dirty="0"/>
          </a:p>
        </p:txBody>
      </p:sp>
      <p:sp>
        <p:nvSpPr>
          <p:cNvPr id="7" name="Footnote"/>
          <p:cNvSpPr>
            <a:spLocks noGrp="1"/>
          </p:cNvSpPr>
          <p:nvPr>
            <p:ph type="body" sz="quarter" idx="13"/>
          </p:nvPr>
        </p:nvSpPr>
        <p:spPr>
          <a:xfrm>
            <a:off x="6943514" y="6248400"/>
            <a:ext cx="4648200" cy="462534"/>
          </a:xfrm>
        </p:spPr>
        <p:txBody>
          <a:bodyPr anchor="b"/>
          <a:lstStyle>
            <a:lvl1pPr marL="0" indent="0">
              <a:spcBef>
                <a:spcPts val="0"/>
              </a:spcBef>
              <a:spcAft>
                <a:spcPts val="300"/>
              </a:spcAft>
              <a:buFontTx/>
              <a:buNone/>
              <a:defRPr sz="600"/>
            </a:lvl1pPr>
          </a:lstStyle>
          <a:p>
            <a:pPr lvl="0"/>
            <a:r>
              <a:rPr lang="en-US" dirty="0"/>
              <a:t>Edit Master text styles</a:t>
            </a:r>
          </a:p>
        </p:txBody>
      </p:sp>
      <p:sp>
        <p:nvSpPr>
          <p:cNvPr id="2" name="Title 1"/>
          <p:cNvSpPr>
            <a:spLocks noGrp="1"/>
          </p:cNvSpPr>
          <p:nvPr>
            <p:ph type="title"/>
          </p:nvPr>
        </p:nvSpPr>
        <p:spPr>
          <a:xfrm>
            <a:off x="473414" y="411480"/>
            <a:ext cx="11108986" cy="8763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034225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id" hidden="1"/>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Slide Number Placeholder"/>
          <p:cNvSpPr>
            <a:spLocks noGrp="1"/>
          </p:cNvSpPr>
          <p:nvPr>
            <p:ph type="sldNum" sz="quarter" idx="4"/>
          </p:nvPr>
        </p:nvSpPr>
        <p:spPr>
          <a:xfrm>
            <a:off x="11582400" y="6553200"/>
            <a:ext cx="609600" cy="304800"/>
          </a:xfrm>
          <a:prstGeom prst="rect">
            <a:avLst/>
          </a:prstGeom>
        </p:spPr>
        <p:txBody>
          <a:bodyPr vert="horz" wrap="none" lIns="0" tIns="0" rIns="0" bIns="0" rtlCol="0" anchor="ctr"/>
          <a:lstStyle>
            <a:lvl1pPr algn="ctr">
              <a:defRPr sz="800" b="0">
                <a:solidFill>
                  <a:schemeClr val="bg1">
                    <a:lumMod val="75000"/>
                  </a:schemeClr>
                </a:solidFill>
              </a:defRPr>
            </a:lvl1pPr>
          </a:lstStyle>
          <a:p>
            <a:pPr fontAlgn="base">
              <a:spcBef>
                <a:spcPct val="0"/>
              </a:spcBef>
              <a:spcAft>
                <a:spcPct val="0"/>
              </a:spcAft>
            </a:pPr>
            <a:fld id="{1384FA50-8B36-4B06-A05C-1E58CBA999B5}"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Bottom banner - primary blue"/>
          <p:cNvSpPr/>
          <p:nvPr userDrawn="1"/>
        </p:nvSpPr>
        <p:spPr>
          <a:xfrm>
            <a:off x="0" y="6556248"/>
            <a:ext cx="12192000" cy="30175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dirty="0">
              <a:solidFill>
                <a:srgbClr val="FFFFFF"/>
              </a:solidFill>
            </a:endParaRPr>
          </a:p>
        </p:txBody>
      </p:sp>
      <p:sp>
        <p:nvSpPr>
          <p:cNvPr id="3" name="Text Placeholder 2"/>
          <p:cNvSpPr>
            <a:spLocks noGrp="1"/>
          </p:cNvSpPr>
          <p:nvPr>
            <p:ph type="body" idx="1"/>
          </p:nvPr>
        </p:nvSpPr>
        <p:spPr>
          <a:xfrm>
            <a:off x="473414" y="1295400"/>
            <a:ext cx="11185186" cy="4914900"/>
          </a:xfrm>
          <a:prstGeom prst="rect">
            <a:avLst/>
          </a:prstGeom>
        </p:spPr>
        <p:txBody>
          <a:bodyPr vert="horz" wrap="square" lIns="0" tIns="0" rIns="0" bIns="0" rtlCol="0">
            <a:noAutofit/>
          </a:bodyPr>
          <a:lstStyle/>
          <a:p>
            <a:pPr lvl="0"/>
            <a:r>
              <a:rPr lang="en-US" dirty="0"/>
              <a:t>Edit Master text styles</a:t>
            </a:r>
          </a:p>
          <a:p>
            <a:pPr lvl="1"/>
            <a:r>
              <a:rPr lang="en-US" dirty="0"/>
              <a:t>Second level</a:t>
            </a:r>
          </a:p>
        </p:txBody>
      </p:sp>
      <p:sp>
        <p:nvSpPr>
          <p:cNvPr id="2" name="Title Placeholder 1"/>
          <p:cNvSpPr>
            <a:spLocks noGrp="1"/>
          </p:cNvSpPr>
          <p:nvPr>
            <p:ph type="title"/>
          </p:nvPr>
        </p:nvSpPr>
        <p:spPr>
          <a:xfrm>
            <a:off x="473414" y="411480"/>
            <a:ext cx="11185186" cy="8763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8" name="Bottom banner - teal">
            <a:extLst>
              <a:ext uri="{FF2B5EF4-FFF2-40B4-BE49-F238E27FC236}">
                <a16:creationId xmlns:a16="http://schemas.microsoft.com/office/drawing/2014/main" id="{1EE8BB6C-FBE4-45DA-9172-BDEF55FD186A}"/>
              </a:ext>
            </a:extLst>
          </p:cNvPr>
          <p:cNvSpPr/>
          <p:nvPr userDrawn="1"/>
        </p:nvSpPr>
        <p:spPr>
          <a:xfrm>
            <a:off x="7067227" y="6556248"/>
            <a:ext cx="4515173" cy="301752"/>
          </a:xfrm>
          <a:prstGeom prst="rect">
            <a:avLst/>
          </a:prstGeom>
          <a:gradFill flip="none" rotWithShape="1">
            <a:gsLst>
              <a:gs pos="0">
                <a:schemeClr val="tx2"/>
              </a:gs>
              <a:gs pos="100000">
                <a:schemeClr val="accent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dirty="0">
              <a:solidFill>
                <a:srgbClr val="FFFFFF"/>
              </a:solidFill>
            </a:endParaRPr>
          </a:p>
        </p:txBody>
      </p:sp>
      <p:sp>
        <p:nvSpPr>
          <p:cNvPr id="9" name="Bottom banner - navy blue">
            <a:extLst>
              <a:ext uri="{FF2B5EF4-FFF2-40B4-BE49-F238E27FC236}">
                <a16:creationId xmlns:a16="http://schemas.microsoft.com/office/drawing/2014/main" id="{D3241425-D81D-4529-BD51-9BBE907E679D}"/>
              </a:ext>
            </a:extLst>
          </p:cNvPr>
          <p:cNvSpPr/>
          <p:nvPr userDrawn="1"/>
        </p:nvSpPr>
        <p:spPr>
          <a:xfrm>
            <a:off x="11582400" y="6556248"/>
            <a:ext cx="609600" cy="30175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fontAlgn="base">
              <a:spcBef>
                <a:spcPct val="0"/>
              </a:spcBef>
              <a:spcAft>
                <a:spcPct val="0"/>
              </a:spcAft>
            </a:pPr>
            <a:endParaRPr lang="en-US" sz="2000" b="1" dirty="0">
              <a:solidFill>
                <a:srgbClr val="FFFFFF"/>
              </a:solidFill>
            </a:endParaRPr>
          </a:p>
        </p:txBody>
      </p:sp>
    </p:spTree>
    <p:extLst>
      <p:ext uri="{BB962C8B-B14F-4D97-AF65-F5344CB8AC3E}">
        <p14:creationId xmlns:p14="http://schemas.microsoft.com/office/powerpoint/2010/main" val="3741217989"/>
      </p:ext>
    </p:extLst>
  </p:cSld>
  <p:clrMap bg1="lt1" tx1="dk1" bg2="lt2" tx2="dk2" accent1="accent1" accent2="accent2" accent3="accent3" accent4="accent4" accent5="accent5" accent6="accent6" hlink="hlink" folHlink="folHlink"/>
  <p:sldLayoutIdLst>
    <p:sldLayoutId id="2147483665" r:id="rId1"/>
    <p:sldLayoutId id="2147484163" r:id="rId2"/>
    <p:sldLayoutId id="2147484267" r:id="rId3"/>
    <p:sldLayoutId id="2147484264" r:id="rId4"/>
    <p:sldLayoutId id="2147484265" r:id="rId5"/>
    <p:sldLayoutId id="2147484262" r:id="rId6"/>
    <p:sldLayoutId id="2147484070" r:id="rId7"/>
    <p:sldLayoutId id="2147484266" r:id="rId8"/>
    <p:sldLayoutId id="2147484263" r:id="rId9"/>
    <p:sldLayoutId id="2147484158" r:id="rId10"/>
    <p:sldLayoutId id="2147484157" r:id="rId11"/>
    <p:sldLayoutId id="2147484153" r:id="rId12"/>
    <p:sldLayoutId id="2147484154" r:id="rId13"/>
    <p:sldLayoutId id="2147484162" r:id="rId14"/>
    <p:sldLayoutId id="2147484164" r:id="rId15"/>
    <p:sldLayoutId id="2147484166" r:id="rId16"/>
    <p:sldLayoutId id="2147484159" r:id="rId17"/>
    <p:sldLayoutId id="2147483695" r:id="rId18"/>
    <p:sldLayoutId id="2147484169" r:id="rId19"/>
    <p:sldLayoutId id="2147484147" r:id="rId20"/>
    <p:sldLayoutId id="2147484149" r:id="rId21"/>
    <p:sldLayoutId id="2147484151" r:id="rId22"/>
    <p:sldLayoutId id="2147484152" r:id="rId23"/>
    <p:sldLayoutId id="2147484161" r:id="rId24"/>
    <p:sldLayoutId id="2147484184" r:id="rId25"/>
    <p:sldLayoutId id="2147484203" r:id="rId26"/>
    <p:sldLayoutId id="2147484186" r:id="rId27"/>
    <p:sldLayoutId id="2147484187" r:id="rId28"/>
    <p:sldLayoutId id="2147484188" r:id="rId29"/>
    <p:sldLayoutId id="2147484189" r:id="rId30"/>
    <p:sldLayoutId id="2147484204" r:id="rId31"/>
    <p:sldLayoutId id="2147484206" r:id="rId32"/>
    <p:sldLayoutId id="2147484207" r:id="rId33"/>
    <p:sldLayoutId id="2147484269" r:id="rId34"/>
    <p:sldLayoutId id="2147484271" r:id="rId35"/>
    <p:sldLayoutId id="2147484272" r:id="rId36"/>
    <p:sldLayoutId id="2147484273" r:id="rId37"/>
    <p:sldLayoutId id="2147484274" r:id="rId38"/>
    <p:sldLayoutId id="2147484275" r:id="rId39"/>
    <p:sldLayoutId id="2147484276" r:id="rId40"/>
    <p:sldLayoutId id="2147484277" r:id="rId41"/>
    <p:sldLayoutId id="2147484279" r:id="rId42"/>
    <p:sldLayoutId id="2147484280" r:id="rId43"/>
    <p:sldLayoutId id="2147484281" r:id="rId44"/>
    <p:sldLayoutId id="2147484282" r:id="rId45"/>
  </p:sldLayoutIdLst>
  <p:hf hdr="0" ftr="0" dt="0"/>
  <p:txStyles>
    <p:titleStyle>
      <a:lvl1pPr algn="l" defTabSz="685800" rtl="0" eaLnBrk="1" latinLnBrk="0" hangingPunct="1">
        <a:lnSpc>
          <a:spcPct val="90000"/>
        </a:lnSpc>
        <a:spcBef>
          <a:spcPct val="0"/>
        </a:spcBef>
        <a:buNone/>
        <a:defRPr sz="3000" kern="600" baseline="0">
          <a:solidFill>
            <a:schemeClr val="tx2"/>
          </a:solidFill>
          <a:latin typeface="+mj-lt"/>
          <a:ea typeface="+mj-ea"/>
          <a:cs typeface="+mj-cs"/>
        </a:defRPr>
      </a:lvl1pPr>
    </p:titleStyle>
    <p:body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1.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8.png"/><Relationship Id="rId12" Type="http://schemas.microsoft.com/office/2007/relationships/hdphoto" Target="../media/hdphoto7.wdp"/><Relationship Id="rId2" Type="http://schemas.openxmlformats.org/officeDocument/2006/relationships/notesSlide" Target="../notesSlides/notesSlide8.xml"/><Relationship Id="rId16"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9.png"/><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54B6F-1528-462A-B92C-FFE893EE5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9" name="Tagline">
            <a:extLst>
              <a:ext uri="{FF2B5EF4-FFF2-40B4-BE49-F238E27FC236}">
                <a16:creationId xmlns:a16="http://schemas.microsoft.com/office/drawing/2014/main" id="{04DC18E1-51C7-4496-87DE-AF0EE4CC1946}"/>
              </a:ext>
            </a:extLst>
          </p:cNvPr>
          <p:cNvSpPr txBox="1">
            <a:spLocks noChangeArrowheads="1"/>
          </p:cNvSpPr>
          <p:nvPr/>
        </p:nvSpPr>
        <p:spPr bwMode="gray">
          <a:xfrm>
            <a:off x="549619" y="6533067"/>
            <a:ext cx="914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800" b="0" i="0" u="none" strike="noStrike" kern="1200" cap="none" spc="0" normalizeH="0" baseline="0" noProof="0" dirty="0">
                <a:ln>
                  <a:noFill/>
                </a:ln>
                <a:solidFill>
                  <a:srgbClr val="1E1E1E"/>
                </a:solidFill>
                <a:effectLst/>
                <a:uLnTx/>
                <a:uFillTx/>
                <a:latin typeface="Arial" charset="0"/>
                <a:ea typeface="Arial" charset="0"/>
                <a:cs typeface="Arial" charset="0"/>
              </a:rPr>
              <a:t>Blue Cross and Blue Shield of Texas, a Division of Health Care Service Corporation, a Mutual Legal Reserve Company, an Independent Licensee of the Blue Cross and Blue Shield Association </a:t>
            </a:r>
          </a:p>
        </p:txBody>
      </p:sp>
      <p:sp>
        <p:nvSpPr>
          <p:cNvPr id="10" name="Content Placeholder 5">
            <a:extLst>
              <a:ext uri="{FF2B5EF4-FFF2-40B4-BE49-F238E27FC236}">
                <a16:creationId xmlns:a16="http://schemas.microsoft.com/office/drawing/2014/main" id="{780814D5-E959-46B2-A769-3F57FA933A14}"/>
              </a:ext>
            </a:extLst>
          </p:cNvPr>
          <p:cNvSpPr txBox="1">
            <a:spLocks/>
          </p:cNvSpPr>
          <p:nvPr/>
        </p:nvSpPr>
        <p:spPr bwMode="gray">
          <a:xfrm>
            <a:off x="457200" y="5029200"/>
            <a:ext cx="9477214" cy="907126"/>
          </a:xfrm>
          <a:prstGeom prst="rect">
            <a:avLst/>
          </a:prstGeom>
        </p:spPr>
        <p:txBody>
          <a:bodyPr lIns="0" anchor="ctr" anchorCtr="0"/>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00"/>
              </a:spcAft>
              <a:buClr>
                <a:srgbClr val="0080C7"/>
              </a:buClr>
              <a:buSzTx/>
              <a:buFont typeface="Arial" panose="020B0604020202020204" pitchFamily="34" charset="0"/>
              <a:buNone/>
              <a:tabLst/>
              <a:defRPr/>
            </a:pPr>
            <a:r>
              <a:rPr kumimoji="0" lang="en-US" sz="2800" b="0" i="0" u="none" strike="noStrike" kern="600" cap="none" spc="0" normalizeH="0" baseline="0" noProof="0" dirty="0">
                <a:ln>
                  <a:noFill/>
                </a:ln>
                <a:solidFill>
                  <a:srgbClr val="0080C7"/>
                </a:solidFill>
                <a:effectLst/>
                <a:uLnTx/>
                <a:uFillTx/>
                <a:latin typeface="Arial Black" panose="020B0A04020102020204" pitchFamily="34" charset="0"/>
                <a:ea typeface="+mn-ea"/>
                <a:cs typeface="+mn-cs"/>
              </a:rPr>
              <a:t>Welcome to Open Enrollment 2024 </a:t>
            </a:r>
          </a:p>
          <a:p>
            <a:pPr marL="0" marR="0" lvl="0" indent="0" algn="l" defTabSz="685800" rtl="0" eaLnBrk="1" fontAlgn="auto" latinLnBrk="0" hangingPunct="1">
              <a:lnSpc>
                <a:spcPct val="90000"/>
              </a:lnSpc>
              <a:spcBef>
                <a:spcPts val="600"/>
              </a:spcBef>
              <a:spcAft>
                <a:spcPts val="200"/>
              </a:spcAft>
              <a:buClr>
                <a:srgbClr val="0080C7"/>
              </a:buClr>
              <a:buSzTx/>
              <a:buFont typeface="Arial" panose="020B0604020202020204" pitchFamily="34" charset="0"/>
              <a:buNone/>
              <a:tabLst/>
              <a:defRPr/>
            </a:pPr>
            <a:r>
              <a:rPr lang="en-US" sz="2800" dirty="0">
                <a:solidFill>
                  <a:srgbClr val="0080C7"/>
                </a:solidFill>
                <a:latin typeface="Arial Black" panose="020B0A04020102020204" pitchFamily="34" charset="0"/>
              </a:rPr>
              <a:t>Blue Cross and Blue Shield of Texas </a:t>
            </a:r>
          </a:p>
          <a:p>
            <a:pPr marL="0" marR="0" lvl="0" indent="0" algn="l" defTabSz="685800" rtl="0" eaLnBrk="1" fontAlgn="auto" latinLnBrk="0" hangingPunct="1">
              <a:lnSpc>
                <a:spcPct val="90000"/>
              </a:lnSpc>
              <a:spcBef>
                <a:spcPts val="600"/>
              </a:spcBef>
              <a:spcAft>
                <a:spcPts val="200"/>
              </a:spcAft>
              <a:buClr>
                <a:srgbClr val="0080C7"/>
              </a:buClr>
              <a:buSzTx/>
              <a:buFont typeface="Arial" panose="020B0604020202020204" pitchFamily="34" charset="0"/>
              <a:buNone/>
              <a:tabLst/>
              <a:defRPr/>
            </a:pPr>
            <a:r>
              <a:rPr lang="en-US" sz="2800" dirty="0">
                <a:solidFill>
                  <a:srgbClr val="0080C7"/>
                </a:solidFill>
                <a:latin typeface="Arial Black" panose="020B0A04020102020204" pitchFamily="34" charset="0"/>
              </a:rPr>
              <a:t>UT SELECT plan </a:t>
            </a:r>
            <a:endParaRPr kumimoji="0" lang="en-US" sz="2800" b="0" i="0" u="none" strike="noStrike" kern="600" cap="none" spc="0" normalizeH="0" baseline="0" noProof="0" dirty="0">
              <a:ln>
                <a:noFill/>
              </a:ln>
              <a:solidFill>
                <a:srgbClr val="0080C7"/>
              </a:solidFill>
              <a:effectLst/>
              <a:uLnTx/>
              <a:uFillTx/>
              <a:latin typeface="Arial Black" panose="020B0A04020102020204" pitchFamily="34" charset="0"/>
              <a:ea typeface="+mn-ea"/>
              <a:cs typeface="+mn-cs"/>
            </a:endParaRPr>
          </a:p>
        </p:txBody>
      </p:sp>
      <p:grpSp>
        <p:nvGrpSpPr>
          <p:cNvPr id="5" name="Group 4">
            <a:extLst>
              <a:ext uri="{FF2B5EF4-FFF2-40B4-BE49-F238E27FC236}">
                <a16:creationId xmlns:a16="http://schemas.microsoft.com/office/drawing/2014/main" id="{E1CA9D37-FADF-46F7-91A2-93EBE6163C8B}"/>
              </a:ext>
            </a:extLst>
          </p:cNvPr>
          <p:cNvGrpSpPr/>
          <p:nvPr/>
        </p:nvGrpSpPr>
        <p:grpSpPr>
          <a:xfrm>
            <a:off x="762" y="4149572"/>
            <a:ext cx="12188190" cy="182880"/>
            <a:chOff x="-3046476" y="4149572"/>
            <a:chExt cx="12188190" cy="182880"/>
          </a:xfrm>
        </p:grpSpPr>
        <p:sp>
          <p:nvSpPr>
            <p:cNvPr id="2" name="Rectangle 1">
              <a:extLst>
                <a:ext uri="{FF2B5EF4-FFF2-40B4-BE49-F238E27FC236}">
                  <a16:creationId xmlns:a16="http://schemas.microsoft.com/office/drawing/2014/main" id="{60F59A9B-2FBA-4732-BD60-607A12CD90D2}"/>
                </a:ext>
              </a:extLst>
            </p:cNvPr>
            <p:cNvSpPr/>
            <p:nvPr/>
          </p:nvSpPr>
          <p:spPr>
            <a:xfrm>
              <a:off x="6094476" y="4149572"/>
              <a:ext cx="3047238" cy="18288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2" name="Rectangle 11">
              <a:extLst>
                <a:ext uri="{FF2B5EF4-FFF2-40B4-BE49-F238E27FC236}">
                  <a16:creationId xmlns:a16="http://schemas.microsoft.com/office/drawing/2014/main" id="{BD19FE57-FAB1-4461-8D03-D4A27E89C1BD}"/>
                </a:ext>
              </a:extLst>
            </p:cNvPr>
            <p:cNvSpPr/>
            <p:nvPr/>
          </p:nvSpPr>
          <p:spPr>
            <a:xfrm>
              <a:off x="-3046476" y="4149572"/>
              <a:ext cx="3047238" cy="18288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4" name="Rectangle 13">
              <a:extLst>
                <a:ext uri="{FF2B5EF4-FFF2-40B4-BE49-F238E27FC236}">
                  <a16:creationId xmlns:a16="http://schemas.microsoft.com/office/drawing/2014/main" id="{836E030F-3D21-406E-8900-2743C3B4128B}"/>
                </a:ext>
              </a:extLst>
            </p:cNvPr>
            <p:cNvSpPr/>
            <p:nvPr/>
          </p:nvSpPr>
          <p:spPr>
            <a:xfrm>
              <a:off x="0" y="4149572"/>
              <a:ext cx="3047238" cy="18288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5" name="Rectangle 14">
              <a:extLst>
                <a:ext uri="{FF2B5EF4-FFF2-40B4-BE49-F238E27FC236}">
                  <a16:creationId xmlns:a16="http://schemas.microsoft.com/office/drawing/2014/main" id="{91C66E2E-F727-487B-9986-BE2E4EF39BAB}"/>
                </a:ext>
              </a:extLst>
            </p:cNvPr>
            <p:cNvSpPr/>
            <p:nvPr/>
          </p:nvSpPr>
          <p:spPr>
            <a:xfrm>
              <a:off x="3047238" y="4149572"/>
              <a:ext cx="3047238" cy="182880"/>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4" name="Rectangle 3">
            <a:extLst>
              <a:ext uri="{FF2B5EF4-FFF2-40B4-BE49-F238E27FC236}">
                <a16:creationId xmlns:a16="http://schemas.microsoft.com/office/drawing/2014/main" id="{91398AC2-3BBC-4A8A-9CC7-072870B0AA92}"/>
              </a:ext>
            </a:extLst>
          </p:cNvPr>
          <p:cNvSpPr/>
          <p:nvPr/>
        </p:nvSpPr>
        <p:spPr>
          <a:xfrm>
            <a:off x="0" y="4232699"/>
            <a:ext cx="12188952" cy="99753"/>
          </a:xfrm>
          <a:prstGeom prst="rect">
            <a:avLst/>
          </a:prstGeom>
          <a:gradFill flip="none" rotWithShape="1">
            <a:gsLst>
              <a:gs pos="0">
                <a:schemeClr val="tx1">
                  <a:alpha val="28000"/>
                </a:schemeClr>
              </a:gs>
              <a:gs pos="100000">
                <a:schemeClr val="tx1">
                  <a:alpha val="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pic>
        <p:nvPicPr>
          <p:cNvPr id="6" name="Picture 5">
            <a:extLst>
              <a:ext uri="{FF2B5EF4-FFF2-40B4-BE49-F238E27FC236}">
                <a16:creationId xmlns:a16="http://schemas.microsoft.com/office/drawing/2014/main" id="{A0E31B46-44A1-0F9F-CE8B-68E64AD84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20" y="489214"/>
            <a:ext cx="2909468" cy="484632"/>
          </a:xfrm>
          <a:prstGeom prst="rect">
            <a:avLst/>
          </a:prstGeom>
        </p:spPr>
      </p:pic>
    </p:spTree>
    <p:extLst>
      <p:ext uri="{BB962C8B-B14F-4D97-AF65-F5344CB8AC3E}">
        <p14:creationId xmlns:p14="http://schemas.microsoft.com/office/powerpoint/2010/main" val="72122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in a yellow dress&#10;&#10;Description automatically generated with low confidence">
            <a:extLst>
              <a:ext uri="{FF2B5EF4-FFF2-40B4-BE49-F238E27FC236}">
                <a16:creationId xmlns:a16="http://schemas.microsoft.com/office/drawing/2014/main" id="{AAE37F17-3DA5-7729-BDE2-2CBE86BDF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3" name="Content Placeholder 2">
            <a:extLst>
              <a:ext uri="{FF2B5EF4-FFF2-40B4-BE49-F238E27FC236}">
                <a16:creationId xmlns:a16="http://schemas.microsoft.com/office/drawing/2014/main" id="{2875403B-F6A5-4855-B204-4A9D1F5B268F}"/>
              </a:ext>
            </a:extLst>
          </p:cNvPr>
          <p:cNvSpPr>
            <a:spLocks noGrp="1"/>
          </p:cNvSpPr>
          <p:nvPr>
            <p:ph idx="1"/>
          </p:nvPr>
        </p:nvSpPr>
        <p:spPr/>
        <p:txBody>
          <a:bodyPr>
            <a:normAutofit fontScale="47500" lnSpcReduction="20000"/>
          </a:bodyPr>
          <a:lstStyle/>
          <a:p>
            <a:pPr marL="0" indent="0">
              <a:lnSpc>
                <a:spcPct val="120000"/>
              </a:lnSpc>
              <a:buNone/>
            </a:pPr>
            <a:r>
              <a:rPr lang="en-US" sz="4000" dirty="0">
                <a:latin typeface="+mj-lt"/>
              </a:rPr>
              <a:t>Nutrition plays a critical role in managing many chronic conditions including diabetes, high blood pressure,</a:t>
            </a:r>
            <a:br>
              <a:rPr lang="en-US" sz="4000" dirty="0">
                <a:latin typeface="+mj-lt"/>
              </a:rPr>
            </a:br>
            <a:r>
              <a:rPr lang="en-US" sz="4000" dirty="0">
                <a:latin typeface="+mj-lt"/>
              </a:rPr>
              <a:t>heart disease and obesity. That’s why Health Advocacy Solutions added Registered Dietitians (RDs) to our multidisciplinary teams in 2023.</a:t>
            </a:r>
          </a:p>
          <a:p>
            <a:pPr marL="0" indent="0">
              <a:lnSpc>
                <a:spcPct val="120000"/>
              </a:lnSpc>
              <a:spcBef>
                <a:spcPts val="2000"/>
              </a:spcBef>
              <a:spcAft>
                <a:spcPts val="400"/>
              </a:spcAft>
              <a:buNone/>
            </a:pPr>
            <a:r>
              <a:rPr lang="en-US" sz="3700" b="1" dirty="0">
                <a:solidFill>
                  <a:schemeClr val="tx2"/>
                </a:solidFill>
                <a:latin typeface="+mj-lt"/>
              </a:rPr>
              <a:t>RDs add value by: </a:t>
            </a:r>
          </a:p>
          <a:p>
            <a:pPr>
              <a:lnSpc>
                <a:spcPct val="120000"/>
              </a:lnSpc>
              <a:spcBef>
                <a:spcPts val="400"/>
              </a:spcBef>
              <a:buFont typeface="Arial" panose="020B0604020202020204" pitchFamily="34" charset="0"/>
              <a:buChar char="•"/>
            </a:pPr>
            <a:r>
              <a:rPr lang="en-US" sz="3600" dirty="0">
                <a:latin typeface="+mj-lt"/>
              </a:rPr>
              <a:t>Improving nutritional health and improve</a:t>
            </a:r>
            <a:br>
              <a:rPr lang="en-US" sz="3600" dirty="0">
                <a:latin typeface="+mj-lt"/>
              </a:rPr>
            </a:br>
            <a:r>
              <a:rPr lang="en-US" sz="3600" dirty="0">
                <a:latin typeface="+mj-lt"/>
              </a:rPr>
              <a:t>health outcomes/conditions </a:t>
            </a:r>
          </a:p>
          <a:p>
            <a:pPr>
              <a:lnSpc>
                <a:spcPct val="120000"/>
              </a:lnSpc>
              <a:spcBef>
                <a:spcPts val="500"/>
              </a:spcBef>
              <a:buFont typeface="Arial" panose="020B0604020202020204" pitchFamily="34" charset="0"/>
              <a:buChar char="•"/>
            </a:pPr>
            <a:r>
              <a:rPr lang="en-US" sz="3600" dirty="0">
                <a:latin typeface="+mj-lt"/>
              </a:rPr>
              <a:t>Empowering members to make positive changes</a:t>
            </a:r>
            <a:br>
              <a:rPr lang="en-US" sz="3600" dirty="0">
                <a:latin typeface="+mj-lt"/>
              </a:rPr>
            </a:br>
            <a:r>
              <a:rPr lang="en-US" sz="3600" dirty="0">
                <a:latin typeface="+mj-lt"/>
              </a:rPr>
              <a:t>in their lifestyle </a:t>
            </a:r>
          </a:p>
          <a:p>
            <a:pPr>
              <a:lnSpc>
                <a:spcPct val="120000"/>
              </a:lnSpc>
              <a:spcBef>
                <a:spcPts val="500"/>
              </a:spcBef>
              <a:buFont typeface="Arial" panose="020B0604020202020204" pitchFamily="34" charset="0"/>
              <a:buChar char="•"/>
            </a:pPr>
            <a:r>
              <a:rPr lang="en-US" sz="3600" dirty="0">
                <a:latin typeface="+mj-lt"/>
              </a:rPr>
              <a:t>Increasing member engagement and</a:t>
            </a:r>
            <a:br>
              <a:rPr lang="en-US" sz="3600" dirty="0">
                <a:latin typeface="+mj-lt"/>
              </a:rPr>
            </a:br>
            <a:r>
              <a:rPr lang="en-US" sz="3600" dirty="0">
                <a:latin typeface="+mj-lt"/>
              </a:rPr>
              <a:t>knowledge of nutritional health/dietary needs</a:t>
            </a:r>
          </a:p>
          <a:p>
            <a:pPr>
              <a:lnSpc>
                <a:spcPct val="120000"/>
              </a:lnSpc>
              <a:spcBef>
                <a:spcPts val="500"/>
              </a:spcBef>
              <a:buFont typeface="Arial" panose="020B0604020202020204" pitchFamily="34" charset="0"/>
              <a:buChar char="•"/>
            </a:pPr>
            <a:r>
              <a:rPr lang="en-US" sz="3600" dirty="0">
                <a:latin typeface="+mj-lt"/>
              </a:rPr>
              <a:t>Improving health outcomes</a:t>
            </a:r>
          </a:p>
          <a:p>
            <a:pPr>
              <a:lnSpc>
                <a:spcPct val="120000"/>
              </a:lnSpc>
              <a:spcBef>
                <a:spcPts val="500"/>
              </a:spcBef>
              <a:buFont typeface="Arial" panose="020B0604020202020204" pitchFamily="34" charset="0"/>
              <a:buChar char="•"/>
            </a:pPr>
            <a:r>
              <a:rPr lang="en-US" sz="3600" dirty="0">
                <a:latin typeface="+mj-lt"/>
              </a:rPr>
              <a:t>Reducing absenteeism and increasing productivity</a:t>
            </a:r>
          </a:p>
        </p:txBody>
      </p:sp>
      <p:sp>
        <p:nvSpPr>
          <p:cNvPr id="2" name="Title 1">
            <a:extLst>
              <a:ext uri="{FF2B5EF4-FFF2-40B4-BE49-F238E27FC236}">
                <a16:creationId xmlns:a16="http://schemas.microsoft.com/office/drawing/2014/main" id="{CA391794-986C-4679-93EA-5F3C3EE6C82F}"/>
              </a:ext>
            </a:extLst>
          </p:cNvPr>
          <p:cNvSpPr>
            <a:spLocks noGrp="1"/>
          </p:cNvSpPr>
          <p:nvPr>
            <p:ph type="title"/>
          </p:nvPr>
        </p:nvSpPr>
        <p:spPr/>
        <p:txBody>
          <a:bodyPr>
            <a:normAutofit/>
          </a:bodyPr>
          <a:lstStyle/>
          <a:p>
            <a:r>
              <a:rPr lang="en-US" dirty="0"/>
              <a:t>Access to a Registered Dietitian  </a:t>
            </a:r>
          </a:p>
        </p:txBody>
      </p:sp>
      <p:sp>
        <p:nvSpPr>
          <p:cNvPr id="18" name="Slide Number Placeholder 17">
            <a:extLst>
              <a:ext uri="{FF2B5EF4-FFF2-40B4-BE49-F238E27FC236}">
                <a16:creationId xmlns:a16="http://schemas.microsoft.com/office/drawing/2014/main" id="{68E75C8A-2440-B13C-D8FB-F539F32149DC}"/>
              </a:ext>
            </a:extLst>
          </p:cNvPr>
          <p:cNvSpPr>
            <a:spLocks noGrp="1"/>
          </p:cNvSpPr>
          <p:nvPr>
            <p:ph type="sldNum" sz="quarter" idx="12"/>
          </p:nvPr>
        </p:nvSpPr>
        <p:spPr/>
        <p:txBody>
          <a:bodyPr/>
          <a:lstStyle/>
          <a:p>
            <a:fld id="{2D55A223-BDE3-4662-BD05-6BDBDD27824A}"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274999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itting at a table&#10;&#10;Description automatically generated with low confidence">
            <a:extLst>
              <a:ext uri="{FF2B5EF4-FFF2-40B4-BE49-F238E27FC236}">
                <a16:creationId xmlns:a16="http://schemas.microsoft.com/office/drawing/2014/main" id="{BCAB0A56-702F-41D0-901A-B3712E3B5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22" name="Rectangle 21">
            <a:extLst>
              <a:ext uri="{FF2B5EF4-FFF2-40B4-BE49-F238E27FC236}">
                <a16:creationId xmlns:a16="http://schemas.microsoft.com/office/drawing/2014/main" id="{8B115747-5070-4B5E-8630-7AEA21840D81}"/>
              </a:ext>
            </a:extLst>
          </p:cNvPr>
          <p:cNvSpPr/>
          <p:nvPr/>
        </p:nvSpPr>
        <p:spPr>
          <a:xfrm>
            <a:off x="473414" y="1625189"/>
            <a:ext cx="6917986" cy="1097280"/>
          </a:xfrm>
          <a:prstGeom prst="rect">
            <a:avLst/>
          </a:prstGeom>
          <a:solidFill>
            <a:srgbClr val="F1FBE5"/>
          </a:solidFill>
          <a:ln>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28600">
              <a:buNone/>
            </a:pPr>
            <a:r>
              <a:rPr lang="en-US" sz="1700" dirty="0">
                <a:solidFill>
                  <a:schemeClr val="tx1"/>
                </a:solidFill>
              </a:rPr>
              <a:t>Health Advocacy Solutions uses medical and pharmaceutical data, along with algorithms to identify members who could benefit from additional clinical management around their pharmacy care plan. </a:t>
            </a:r>
          </a:p>
        </p:txBody>
      </p:sp>
      <p:sp>
        <p:nvSpPr>
          <p:cNvPr id="2" name="Slide Number Placeholder 1">
            <a:extLst>
              <a:ext uri="{FF2B5EF4-FFF2-40B4-BE49-F238E27FC236}">
                <a16:creationId xmlns:a16="http://schemas.microsoft.com/office/drawing/2014/main" id="{FEE74B48-AD57-4C4B-A356-C84818575C7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D48CF640-69D0-4691-B1FD-A438A54EE5C4}"/>
              </a:ext>
            </a:extLst>
          </p:cNvPr>
          <p:cNvSpPr>
            <a:spLocks noGrp="1"/>
          </p:cNvSpPr>
          <p:nvPr>
            <p:ph type="title"/>
          </p:nvPr>
        </p:nvSpPr>
        <p:spPr/>
        <p:txBody>
          <a:bodyPr/>
          <a:lstStyle/>
          <a:p>
            <a:r>
              <a:rPr lang="en-US" dirty="0">
                <a:solidFill>
                  <a:schemeClr val="accent3">
                    <a:lumMod val="75000"/>
                  </a:schemeClr>
                </a:solidFill>
                <a:latin typeface="Arial Black" panose="020B0A04020102020204" pitchFamily="34" charset="0"/>
              </a:rPr>
              <a:t>INTEGRATED</a:t>
            </a:r>
            <a:br>
              <a:rPr lang="en-US" dirty="0"/>
            </a:br>
            <a:r>
              <a:rPr lang="en-US" sz="2800" dirty="0">
                <a:solidFill>
                  <a:schemeClr val="tx1"/>
                </a:solidFill>
              </a:rPr>
              <a:t>PHARMACEUTICAL CARE MANAGEMENT</a:t>
            </a:r>
          </a:p>
        </p:txBody>
      </p:sp>
      <p:sp>
        <p:nvSpPr>
          <p:cNvPr id="52" name="Rectangle 51">
            <a:extLst>
              <a:ext uri="{FF2B5EF4-FFF2-40B4-BE49-F238E27FC236}">
                <a16:creationId xmlns:a16="http://schemas.microsoft.com/office/drawing/2014/main" id="{643C3296-8124-4F79-86F0-F589678D1CFE}"/>
              </a:ext>
            </a:extLst>
          </p:cNvPr>
          <p:cNvSpPr/>
          <p:nvPr/>
        </p:nvSpPr>
        <p:spPr>
          <a:xfrm>
            <a:off x="473414" y="3096476"/>
            <a:ext cx="5927386" cy="338554"/>
          </a:xfrm>
          <a:prstGeom prst="rect">
            <a:avLst/>
          </a:prstGeom>
        </p:spPr>
        <p:txBody>
          <a:bodyPr wrap="square" lIns="0">
            <a:spAutoFit/>
          </a:bodyPr>
          <a:lstStyle/>
          <a:p>
            <a:r>
              <a:rPr lang="en-US" sz="1600" b="1" dirty="0"/>
              <a:t>Clinical Advocates and pharmacists work with members to: </a:t>
            </a:r>
            <a:endParaRPr lang="en-US" sz="1600" dirty="0"/>
          </a:p>
        </p:txBody>
      </p:sp>
      <p:sp>
        <p:nvSpPr>
          <p:cNvPr id="54" name="Rectangle 53">
            <a:extLst>
              <a:ext uri="{FF2B5EF4-FFF2-40B4-BE49-F238E27FC236}">
                <a16:creationId xmlns:a16="http://schemas.microsoft.com/office/drawing/2014/main" id="{6A6E8097-2674-4305-B36A-438108B78B9D}"/>
              </a:ext>
            </a:extLst>
          </p:cNvPr>
          <p:cNvSpPr/>
          <p:nvPr/>
        </p:nvSpPr>
        <p:spPr>
          <a:xfrm>
            <a:off x="1392990" y="3879444"/>
            <a:ext cx="3530600" cy="338554"/>
          </a:xfrm>
          <a:prstGeom prst="rect">
            <a:avLst/>
          </a:prstGeom>
        </p:spPr>
        <p:txBody>
          <a:bodyPr wrap="square" lIns="0">
            <a:spAutoFit/>
          </a:bodyPr>
          <a:lstStyle/>
          <a:p>
            <a:pPr>
              <a:spcBef>
                <a:spcPts val="800"/>
              </a:spcBef>
              <a:buClr>
                <a:schemeClr val="tx2"/>
              </a:buClr>
            </a:pPr>
            <a:r>
              <a:rPr lang="en-US" sz="1600" dirty="0"/>
              <a:t>Improve therapeutic health outcomes</a:t>
            </a:r>
          </a:p>
        </p:txBody>
      </p:sp>
      <p:sp>
        <p:nvSpPr>
          <p:cNvPr id="56" name="Rectangle 55">
            <a:extLst>
              <a:ext uri="{FF2B5EF4-FFF2-40B4-BE49-F238E27FC236}">
                <a16:creationId xmlns:a16="http://schemas.microsoft.com/office/drawing/2014/main" id="{CEDEC77A-AEAD-4E70-BE2D-EF20D4B9D0DE}"/>
              </a:ext>
            </a:extLst>
          </p:cNvPr>
          <p:cNvSpPr/>
          <p:nvPr/>
        </p:nvSpPr>
        <p:spPr>
          <a:xfrm>
            <a:off x="1392990" y="4693328"/>
            <a:ext cx="3530600" cy="584775"/>
          </a:xfrm>
          <a:prstGeom prst="rect">
            <a:avLst/>
          </a:prstGeom>
        </p:spPr>
        <p:txBody>
          <a:bodyPr wrap="square" lIns="0">
            <a:spAutoFit/>
          </a:bodyPr>
          <a:lstStyle/>
          <a:p>
            <a:pPr>
              <a:spcBef>
                <a:spcPts val="800"/>
              </a:spcBef>
              <a:buClr>
                <a:schemeClr val="tx2"/>
              </a:buClr>
            </a:pPr>
            <a:r>
              <a:rPr lang="en-US" sz="1600" dirty="0"/>
              <a:t>Reduce medication nonadherence,</a:t>
            </a:r>
            <a:br>
              <a:rPr lang="en-US" sz="1600" dirty="0"/>
            </a:br>
            <a:r>
              <a:rPr lang="en-US" sz="1600" dirty="0"/>
              <a:t>a national health care problem</a:t>
            </a:r>
          </a:p>
        </p:txBody>
      </p:sp>
      <p:sp>
        <p:nvSpPr>
          <p:cNvPr id="57" name="Rectangle 56">
            <a:extLst>
              <a:ext uri="{FF2B5EF4-FFF2-40B4-BE49-F238E27FC236}">
                <a16:creationId xmlns:a16="http://schemas.microsoft.com/office/drawing/2014/main" id="{59CD8A85-81FE-4F28-8008-CD50B5030F77}"/>
              </a:ext>
            </a:extLst>
          </p:cNvPr>
          <p:cNvSpPr/>
          <p:nvPr/>
        </p:nvSpPr>
        <p:spPr>
          <a:xfrm>
            <a:off x="1392990" y="5686449"/>
            <a:ext cx="4550610" cy="584775"/>
          </a:xfrm>
          <a:prstGeom prst="rect">
            <a:avLst/>
          </a:prstGeom>
        </p:spPr>
        <p:txBody>
          <a:bodyPr wrap="square" lIns="0">
            <a:spAutoFit/>
          </a:bodyPr>
          <a:lstStyle/>
          <a:p>
            <a:pPr>
              <a:spcBef>
                <a:spcPts val="800"/>
              </a:spcBef>
              <a:buClr>
                <a:schemeClr val="tx2"/>
              </a:buClr>
            </a:pPr>
            <a:r>
              <a:rPr lang="en-US" sz="1600" dirty="0"/>
              <a:t>Lower pharmacy costs via outbound outreach to maximize Rx benefits and improve cost efficiency</a:t>
            </a:r>
          </a:p>
        </p:txBody>
      </p:sp>
      <p:grpSp>
        <p:nvGrpSpPr>
          <p:cNvPr id="91" name="Group 90">
            <a:extLst>
              <a:ext uri="{FF2B5EF4-FFF2-40B4-BE49-F238E27FC236}">
                <a16:creationId xmlns:a16="http://schemas.microsoft.com/office/drawing/2014/main" id="{BF97FC07-26CC-4679-8F4E-A1FB4C747ABC}"/>
              </a:ext>
            </a:extLst>
          </p:cNvPr>
          <p:cNvGrpSpPr/>
          <p:nvPr/>
        </p:nvGrpSpPr>
        <p:grpSpPr>
          <a:xfrm>
            <a:off x="498786" y="5686449"/>
            <a:ext cx="588166" cy="584775"/>
            <a:chOff x="481881" y="5679495"/>
            <a:chExt cx="723872" cy="719699"/>
          </a:xfrm>
        </p:grpSpPr>
        <p:grpSp>
          <p:nvGrpSpPr>
            <p:cNvPr id="88" name="Group 87">
              <a:extLst>
                <a:ext uri="{FF2B5EF4-FFF2-40B4-BE49-F238E27FC236}">
                  <a16:creationId xmlns:a16="http://schemas.microsoft.com/office/drawing/2014/main" id="{901C2281-8F00-479B-B6EF-6FB8FE49F076}"/>
                </a:ext>
              </a:extLst>
            </p:cNvPr>
            <p:cNvGrpSpPr/>
            <p:nvPr/>
          </p:nvGrpSpPr>
          <p:grpSpPr>
            <a:xfrm>
              <a:off x="481881" y="5679495"/>
              <a:ext cx="296303" cy="691374"/>
              <a:chOff x="2794611" y="4479776"/>
              <a:chExt cx="342900" cy="800099"/>
            </a:xfrm>
          </p:grpSpPr>
          <p:sp>
            <p:nvSpPr>
              <p:cNvPr id="89" name="Freeform 15">
                <a:extLst>
                  <a:ext uri="{FF2B5EF4-FFF2-40B4-BE49-F238E27FC236}">
                    <a16:creationId xmlns:a16="http://schemas.microsoft.com/office/drawing/2014/main" id="{12763ADC-2044-45C4-86D2-E4BDD6565F70}"/>
                  </a:ext>
                </a:extLst>
              </p:cNvPr>
              <p:cNvSpPr>
                <a:spLocks noEditPoints="1"/>
              </p:cNvSpPr>
              <p:nvPr/>
            </p:nvSpPr>
            <p:spPr bwMode="auto">
              <a:xfrm>
                <a:off x="2794611" y="4479776"/>
                <a:ext cx="342900" cy="800099"/>
              </a:xfrm>
              <a:custGeom>
                <a:avLst/>
                <a:gdLst>
                  <a:gd name="T0" fmla="*/ 244 w 245"/>
                  <a:gd name="T1" fmla="*/ 128 h 568"/>
                  <a:gd name="T2" fmla="*/ 209 w 245"/>
                  <a:gd name="T3" fmla="*/ 32 h 568"/>
                  <a:gd name="T4" fmla="*/ 122 w 245"/>
                  <a:gd name="T5" fmla="*/ 0 h 568"/>
                  <a:gd name="T6" fmla="*/ 0 w 245"/>
                  <a:gd name="T7" fmla="*/ 128 h 568"/>
                  <a:gd name="T8" fmla="*/ 0 w 245"/>
                  <a:gd name="T9" fmla="*/ 439 h 568"/>
                  <a:gd name="T10" fmla="*/ 122 w 245"/>
                  <a:gd name="T11" fmla="*/ 568 h 568"/>
                  <a:gd name="T12" fmla="*/ 209 w 245"/>
                  <a:gd name="T13" fmla="*/ 535 h 568"/>
                  <a:gd name="T14" fmla="*/ 244 w 245"/>
                  <a:gd name="T15" fmla="*/ 439 h 568"/>
                  <a:gd name="T16" fmla="*/ 244 w 245"/>
                  <a:gd name="T17" fmla="*/ 128 h 568"/>
                  <a:gd name="T18" fmla="*/ 199 w 245"/>
                  <a:gd name="T19" fmla="*/ 442 h 568"/>
                  <a:gd name="T20" fmla="*/ 110 w 245"/>
                  <a:gd name="T21" fmla="*/ 517 h 568"/>
                  <a:gd name="T22" fmla="*/ 163 w 245"/>
                  <a:gd name="T23" fmla="*/ 437 h 568"/>
                  <a:gd name="T24" fmla="*/ 163 w 245"/>
                  <a:gd name="T25" fmla="*/ 313 h 568"/>
                  <a:gd name="T26" fmla="*/ 199 w 245"/>
                  <a:gd name="T27" fmla="*/ 313 h 568"/>
                  <a:gd name="T28" fmla="*/ 199 w 245"/>
                  <a:gd name="T29" fmla="*/ 442 h 568"/>
                  <a:gd name="T30" fmla="*/ 228 w 245"/>
                  <a:gd name="T31" fmla="*/ 128 h 568"/>
                  <a:gd name="T32" fmla="*/ 228 w 245"/>
                  <a:gd name="T33" fmla="*/ 265 h 568"/>
                  <a:gd name="T34" fmla="*/ 16 w 245"/>
                  <a:gd name="T35" fmla="*/ 265 h 568"/>
                  <a:gd name="T36" fmla="*/ 16 w 245"/>
                  <a:gd name="T37" fmla="*/ 128 h 568"/>
                  <a:gd name="T38" fmla="*/ 122 w 245"/>
                  <a:gd name="T39" fmla="*/ 16 h 568"/>
                  <a:gd name="T40" fmla="*/ 197 w 245"/>
                  <a:gd name="T41" fmla="*/ 43 h 568"/>
                  <a:gd name="T42" fmla="*/ 228 w 245"/>
                  <a:gd name="T43" fmla="*/ 12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5" h="568">
                    <a:moveTo>
                      <a:pt x="244" y="128"/>
                    </a:moveTo>
                    <a:cubicBezTo>
                      <a:pt x="244" y="126"/>
                      <a:pt x="245" y="70"/>
                      <a:pt x="209" y="32"/>
                    </a:cubicBezTo>
                    <a:cubicBezTo>
                      <a:pt x="188" y="11"/>
                      <a:pt x="158" y="0"/>
                      <a:pt x="122" y="0"/>
                    </a:cubicBezTo>
                    <a:cubicBezTo>
                      <a:pt x="2" y="0"/>
                      <a:pt x="0" y="127"/>
                      <a:pt x="0" y="128"/>
                    </a:cubicBezTo>
                    <a:cubicBezTo>
                      <a:pt x="0" y="439"/>
                      <a:pt x="0" y="439"/>
                      <a:pt x="0" y="439"/>
                    </a:cubicBezTo>
                    <a:cubicBezTo>
                      <a:pt x="0" y="440"/>
                      <a:pt x="2" y="568"/>
                      <a:pt x="122" y="568"/>
                    </a:cubicBezTo>
                    <a:cubicBezTo>
                      <a:pt x="158" y="568"/>
                      <a:pt x="187" y="557"/>
                      <a:pt x="209" y="535"/>
                    </a:cubicBezTo>
                    <a:cubicBezTo>
                      <a:pt x="245" y="497"/>
                      <a:pt x="244" y="441"/>
                      <a:pt x="244" y="439"/>
                    </a:cubicBezTo>
                    <a:lnTo>
                      <a:pt x="244" y="128"/>
                    </a:lnTo>
                    <a:close/>
                    <a:moveTo>
                      <a:pt x="199" y="442"/>
                    </a:moveTo>
                    <a:cubicBezTo>
                      <a:pt x="199" y="442"/>
                      <a:pt x="200" y="517"/>
                      <a:pt x="110" y="517"/>
                    </a:cubicBezTo>
                    <a:cubicBezTo>
                      <a:pt x="110" y="517"/>
                      <a:pt x="163" y="508"/>
                      <a:pt x="163" y="437"/>
                    </a:cubicBezTo>
                    <a:cubicBezTo>
                      <a:pt x="163" y="313"/>
                      <a:pt x="163" y="313"/>
                      <a:pt x="163" y="313"/>
                    </a:cubicBezTo>
                    <a:cubicBezTo>
                      <a:pt x="199" y="313"/>
                      <a:pt x="199" y="313"/>
                      <a:pt x="199" y="313"/>
                    </a:cubicBezTo>
                    <a:lnTo>
                      <a:pt x="199" y="442"/>
                    </a:lnTo>
                    <a:close/>
                    <a:moveTo>
                      <a:pt x="228" y="128"/>
                    </a:moveTo>
                    <a:cubicBezTo>
                      <a:pt x="228" y="265"/>
                      <a:pt x="228" y="265"/>
                      <a:pt x="228" y="265"/>
                    </a:cubicBezTo>
                    <a:cubicBezTo>
                      <a:pt x="16" y="265"/>
                      <a:pt x="16" y="265"/>
                      <a:pt x="16" y="265"/>
                    </a:cubicBezTo>
                    <a:cubicBezTo>
                      <a:pt x="16" y="128"/>
                      <a:pt x="16" y="128"/>
                      <a:pt x="16" y="128"/>
                    </a:cubicBezTo>
                    <a:cubicBezTo>
                      <a:pt x="16" y="123"/>
                      <a:pt x="17" y="16"/>
                      <a:pt x="122" y="16"/>
                    </a:cubicBezTo>
                    <a:cubicBezTo>
                      <a:pt x="154" y="16"/>
                      <a:pt x="179" y="25"/>
                      <a:pt x="197" y="43"/>
                    </a:cubicBezTo>
                    <a:cubicBezTo>
                      <a:pt x="229" y="76"/>
                      <a:pt x="228" y="127"/>
                      <a:pt x="228" y="12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0" name="Freeform: Shape 89">
                <a:extLst>
                  <a:ext uri="{FF2B5EF4-FFF2-40B4-BE49-F238E27FC236}">
                    <a16:creationId xmlns:a16="http://schemas.microsoft.com/office/drawing/2014/main" id="{AE718529-7BBB-48AC-9AB2-68B1A571DAAB}"/>
                  </a:ext>
                </a:extLst>
              </p:cNvPr>
              <p:cNvSpPr/>
              <p:nvPr/>
            </p:nvSpPr>
            <p:spPr>
              <a:xfrm flipV="1">
                <a:off x="2942413" y="4904616"/>
                <a:ext cx="136961" cy="328241"/>
              </a:xfrm>
              <a:custGeom>
                <a:avLst/>
                <a:gdLst>
                  <a:gd name="connsiteX0" fmla="*/ 35739 w 136961"/>
                  <a:gd name="connsiteY0" fmla="*/ 328241 h 328241"/>
                  <a:gd name="connsiteX1" fmla="*/ 136961 w 136961"/>
                  <a:gd name="connsiteY1" fmla="*/ 328241 h 328241"/>
                  <a:gd name="connsiteX2" fmla="*/ 136961 w 136961"/>
                  <a:gd name="connsiteY2" fmla="*/ 44905 h 328241"/>
                  <a:gd name="connsiteX3" fmla="*/ 101222 w 136961"/>
                  <a:gd name="connsiteY3" fmla="*/ 44905 h 328241"/>
                  <a:gd name="connsiteX4" fmla="*/ 101222 w 136961"/>
                  <a:gd name="connsiteY4" fmla="*/ 0 h 328241"/>
                  <a:gd name="connsiteX5" fmla="*/ 0 w 136961"/>
                  <a:gd name="connsiteY5" fmla="*/ 0 h 328241"/>
                  <a:gd name="connsiteX6" fmla="*/ 0 w 136961"/>
                  <a:gd name="connsiteY6" fmla="*/ 93838 h 328241"/>
                  <a:gd name="connsiteX7" fmla="*/ 35739 w 136961"/>
                  <a:gd name="connsiteY7" fmla="*/ 93838 h 32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961" h="328241">
                    <a:moveTo>
                      <a:pt x="35739" y="328241"/>
                    </a:moveTo>
                    <a:lnTo>
                      <a:pt x="136961" y="328241"/>
                    </a:lnTo>
                    <a:lnTo>
                      <a:pt x="136961" y="44905"/>
                    </a:lnTo>
                    <a:lnTo>
                      <a:pt x="101222" y="44905"/>
                    </a:lnTo>
                    <a:lnTo>
                      <a:pt x="101222" y="0"/>
                    </a:lnTo>
                    <a:lnTo>
                      <a:pt x="0" y="0"/>
                    </a:lnTo>
                    <a:lnTo>
                      <a:pt x="0" y="93838"/>
                    </a:lnTo>
                    <a:lnTo>
                      <a:pt x="35739" y="9383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grpSp>
          <p:nvGrpSpPr>
            <p:cNvPr id="71" name="Group 70">
              <a:extLst>
                <a:ext uri="{FF2B5EF4-FFF2-40B4-BE49-F238E27FC236}">
                  <a16:creationId xmlns:a16="http://schemas.microsoft.com/office/drawing/2014/main" id="{D5669DB6-245C-4FCA-8277-15E7C2A60D5A}"/>
                </a:ext>
              </a:extLst>
            </p:cNvPr>
            <p:cNvGrpSpPr/>
            <p:nvPr/>
          </p:nvGrpSpPr>
          <p:grpSpPr>
            <a:xfrm>
              <a:off x="695549" y="5888990"/>
              <a:ext cx="510204" cy="510204"/>
              <a:chOff x="695549" y="5888990"/>
              <a:chExt cx="510204" cy="510204"/>
            </a:xfrm>
          </p:grpSpPr>
          <p:grpSp>
            <p:nvGrpSpPr>
              <p:cNvPr id="83" name="Group 82">
                <a:extLst>
                  <a:ext uri="{FF2B5EF4-FFF2-40B4-BE49-F238E27FC236}">
                    <a16:creationId xmlns:a16="http://schemas.microsoft.com/office/drawing/2014/main" id="{C0DD3576-DC2A-45B2-AA69-233957ECE881}"/>
                  </a:ext>
                </a:extLst>
              </p:cNvPr>
              <p:cNvGrpSpPr/>
              <p:nvPr/>
            </p:nvGrpSpPr>
            <p:grpSpPr>
              <a:xfrm>
                <a:off x="695549" y="5888990"/>
                <a:ext cx="510204" cy="510204"/>
                <a:chOff x="760146" y="4800600"/>
                <a:chExt cx="512054" cy="512054"/>
              </a:xfrm>
            </p:grpSpPr>
            <p:sp>
              <p:nvSpPr>
                <p:cNvPr id="84" name="Oval 83">
                  <a:extLst>
                    <a:ext uri="{FF2B5EF4-FFF2-40B4-BE49-F238E27FC236}">
                      <a16:creationId xmlns:a16="http://schemas.microsoft.com/office/drawing/2014/main" id="{AD88C4FA-DD04-41DC-9A5E-694153B2A775}"/>
                    </a:ext>
                  </a:extLst>
                </p:cNvPr>
                <p:cNvSpPr/>
                <p:nvPr/>
              </p:nvSpPr>
              <p:spPr>
                <a:xfrm>
                  <a:off x="760146" y="4800600"/>
                  <a:ext cx="512054" cy="512054"/>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85" name="Oval 84">
                  <a:extLst>
                    <a:ext uri="{FF2B5EF4-FFF2-40B4-BE49-F238E27FC236}">
                      <a16:creationId xmlns:a16="http://schemas.microsoft.com/office/drawing/2014/main" id="{66D305DF-A790-4965-9A4B-9B902B655C78}"/>
                    </a:ext>
                  </a:extLst>
                </p:cNvPr>
                <p:cNvSpPr/>
                <p:nvPr/>
              </p:nvSpPr>
              <p:spPr>
                <a:xfrm>
                  <a:off x="795633" y="4836087"/>
                  <a:ext cx="441080" cy="441080"/>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
            <p:nvSpPr>
              <p:cNvPr id="92" name="Freeform 6903">
                <a:extLst>
                  <a:ext uri="{FF2B5EF4-FFF2-40B4-BE49-F238E27FC236}">
                    <a16:creationId xmlns:a16="http://schemas.microsoft.com/office/drawing/2014/main" id="{0EDE6237-6D0B-4164-8A23-FD2316AE06F3}"/>
                  </a:ext>
                </a:extLst>
              </p:cNvPr>
              <p:cNvSpPr>
                <a:spLocks/>
              </p:cNvSpPr>
              <p:nvPr/>
            </p:nvSpPr>
            <p:spPr bwMode="auto">
              <a:xfrm>
                <a:off x="880278" y="5983676"/>
                <a:ext cx="134394" cy="317656"/>
              </a:xfrm>
              <a:custGeom>
                <a:avLst/>
                <a:gdLst>
                  <a:gd name="T0" fmla="*/ 80 w 80"/>
                  <a:gd name="T1" fmla="*/ 104 h 187"/>
                  <a:gd name="T2" fmla="*/ 49 w 80"/>
                  <a:gd name="T3" fmla="*/ 140 h 187"/>
                  <a:gd name="T4" fmla="*/ 49 w 80"/>
                  <a:gd name="T5" fmla="*/ 157 h 187"/>
                  <a:gd name="T6" fmla="*/ 65 w 80"/>
                  <a:gd name="T7" fmla="*/ 155 h 187"/>
                  <a:gd name="T8" fmla="*/ 41 w 80"/>
                  <a:gd name="T9" fmla="*/ 187 h 187"/>
                  <a:gd name="T10" fmla="*/ 17 w 80"/>
                  <a:gd name="T11" fmla="*/ 155 h 187"/>
                  <a:gd name="T12" fmla="*/ 33 w 80"/>
                  <a:gd name="T13" fmla="*/ 157 h 187"/>
                  <a:gd name="T14" fmla="*/ 33 w 80"/>
                  <a:gd name="T15" fmla="*/ 141 h 187"/>
                  <a:gd name="T16" fmla="*/ 0 w 80"/>
                  <a:gd name="T17" fmla="*/ 130 h 187"/>
                  <a:gd name="T18" fmla="*/ 7 w 80"/>
                  <a:gd name="T19" fmla="*/ 109 h 187"/>
                  <a:gd name="T20" fmla="*/ 37 w 80"/>
                  <a:gd name="T21" fmla="*/ 119 h 187"/>
                  <a:gd name="T22" fmla="*/ 54 w 80"/>
                  <a:gd name="T23" fmla="*/ 107 h 187"/>
                  <a:gd name="T24" fmla="*/ 35 w 80"/>
                  <a:gd name="T25" fmla="*/ 89 h 187"/>
                  <a:gd name="T26" fmla="*/ 5 w 80"/>
                  <a:gd name="T27" fmla="*/ 53 h 187"/>
                  <a:gd name="T28" fmla="*/ 34 w 80"/>
                  <a:gd name="T29" fmla="*/ 18 h 187"/>
                  <a:gd name="T30" fmla="*/ 34 w 80"/>
                  <a:gd name="T31" fmla="*/ 0 h 187"/>
                  <a:gd name="T32" fmla="*/ 50 w 80"/>
                  <a:gd name="T33" fmla="*/ 0 h 187"/>
                  <a:gd name="T34" fmla="*/ 50 w 80"/>
                  <a:gd name="T35" fmla="*/ 17 h 187"/>
                  <a:gd name="T36" fmla="*/ 80 w 80"/>
                  <a:gd name="T37" fmla="*/ 25 h 187"/>
                  <a:gd name="T38" fmla="*/ 73 w 80"/>
                  <a:gd name="T39" fmla="*/ 46 h 187"/>
                  <a:gd name="T40" fmla="*/ 45 w 80"/>
                  <a:gd name="T41" fmla="*/ 39 h 187"/>
                  <a:gd name="T42" fmla="*/ 31 w 80"/>
                  <a:gd name="T43" fmla="*/ 50 h 187"/>
                  <a:gd name="T44" fmla="*/ 51 w 80"/>
                  <a:gd name="T45" fmla="*/ 67 h 187"/>
                  <a:gd name="T46" fmla="*/ 80 w 80"/>
                  <a:gd name="T47" fmla="*/ 10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187">
                    <a:moveTo>
                      <a:pt x="80" y="104"/>
                    </a:moveTo>
                    <a:cubicBezTo>
                      <a:pt x="80" y="121"/>
                      <a:pt x="69" y="136"/>
                      <a:pt x="49" y="140"/>
                    </a:cubicBezTo>
                    <a:cubicBezTo>
                      <a:pt x="49" y="157"/>
                      <a:pt x="49" y="157"/>
                      <a:pt x="49" y="157"/>
                    </a:cubicBezTo>
                    <a:cubicBezTo>
                      <a:pt x="65" y="155"/>
                      <a:pt x="65" y="155"/>
                      <a:pt x="65" y="155"/>
                    </a:cubicBezTo>
                    <a:cubicBezTo>
                      <a:pt x="41" y="187"/>
                      <a:pt x="41" y="187"/>
                      <a:pt x="41" y="187"/>
                    </a:cubicBezTo>
                    <a:cubicBezTo>
                      <a:pt x="17" y="155"/>
                      <a:pt x="17" y="155"/>
                      <a:pt x="17" y="155"/>
                    </a:cubicBezTo>
                    <a:cubicBezTo>
                      <a:pt x="33" y="157"/>
                      <a:pt x="33" y="157"/>
                      <a:pt x="33" y="157"/>
                    </a:cubicBezTo>
                    <a:cubicBezTo>
                      <a:pt x="33" y="141"/>
                      <a:pt x="33" y="141"/>
                      <a:pt x="33" y="141"/>
                    </a:cubicBezTo>
                    <a:cubicBezTo>
                      <a:pt x="21" y="141"/>
                      <a:pt x="7" y="134"/>
                      <a:pt x="0" y="130"/>
                    </a:cubicBezTo>
                    <a:cubicBezTo>
                      <a:pt x="7" y="109"/>
                      <a:pt x="7" y="109"/>
                      <a:pt x="7" y="109"/>
                    </a:cubicBezTo>
                    <a:cubicBezTo>
                      <a:pt x="15" y="113"/>
                      <a:pt x="26" y="119"/>
                      <a:pt x="37" y="119"/>
                    </a:cubicBezTo>
                    <a:cubicBezTo>
                      <a:pt x="47" y="119"/>
                      <a:pt x="54" y="114"/>
                      <a:pt x="54" y="107"/>
                    </a:cubicBezTo>
                    <a:cubicBezTo>
                      <a:pt x="54" y="99"/>
                      <a:pt x="48" y="94"/>
                      <a:pt x="35" y="89"/>
                    </a:cubicBezTo>
                    <a:cubicBezTo>
                      <a:pt x="17" y="82"/>
                      <a:pt x="5" y="73"/>
                      <a:pt x="5" y="53"/>
                    </a:cubicBezTo>
                    <a:cubicBezTo>
                      <a:pt x="5" y="36"/>
                      <a:pt x="15" y="22"/>
                      <a:pt x="34" y="18"/>
                    </a:cubicBezTo>
                    <a:cubicBezTo>
                      <a:pt x="34" y="0"/>
                      <a:pt x="34" y="0"/>
                      <a:pt x="34" y="0"/>
                    </a:cubicBezTo>
                    <a:cubicBezTo>
                      <a:pt x="50" y="0"/>
                      <a:pt x="50" y="0"/>
                      <a:pt x="50" y="0"/>
                    </a:cubicBezTo>
                    <a:cubicBezTo>
                      <a:pt x="50" y="17"/>
                      <a:pt x="50" y="17"/>
                      <a:pt x="50" y="17"/>
                    </a:cubicBezTo>
                    <a:cubicBezTo>
                      <a:pt x="62" y="17"/>
                      <a:pt x="74" y="22"/>
                      <a:pt x="80" y="25"/>
                    </a:cubicBezTo>
                    <a:cubicBezTo>
                      <a:pt x="73" y="46"/>
                      <a:pt x="73" y="46"/>
                      <a:pt x="73" y="46"/>
                    </a:cubicBezTo>
                    <a:cubicBezTo>
                      <a:pt x="69" y="44"/>
                      <a:pt x="58" y="39"/>
                      <a:pt x="45" y="39"/>
                    </a:cubicBezTo>
                    <a:cubicBezTo>
                      <a:pt x="34" y="39"/>
                      <a:pt x="31" y="45"/>
                      <a:pt x="31" y="50"/>
                    </a:cubicBezTo>
                    <a:cubicBezTo>
                      <a:pt x="31" y="56"/>
                      <a:pt x="37" y="61"/>
                      <a:pt x="51" y="67"/>
                    </a:cubicBezTo>
                    <a:cubicBezTo>
                      <a:pt x="72" y="75"/>
                      <a:pt x="80" y="86"/>
                      <a:pt x="80" y="1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94" name="Group 93">
            <a:extLst>
              <a:ext uri="{FF2B5EF4-FFF2-40B4-BE49-F238E27FC236}">
                <a16:creationId xmlns:a16="http://schemas.microsoft.com/office/drawing/2014/main" id="{B61E093A-16D1-43B3-8B7E-A522405AAB55}"/>
              </a:ext>
            </a:extLst>
          </p:cNvPr>
          <p:cNvGrpSpPr/>
          <p:nvPr/>
        </p:nvGrpSpPr>
        <p:grpSpPr>
          <a:xfrm>
            <a:off x="472898" y="4677617"/>
            <a:ext cx="639942" cy="616196"/>
            <a:chOff x="320722" y="4634501"/>
            <a:chExt cx="770451" cy="741862"/>
          </a:xfrm>
        </p:grpSpPr>
        <p:grpSp>
          <p:nvGrpSpPr>
            <p:cNvPr id="95" name="Group 94">
              <a:extLst>
                <a:ext uri="{FF2B5EF4-FFF2-40B4-BE49-F238E27FC236}">
                  <a16:creationId xmlns:a16="http://schemas.microsoft.com/office/drawing/2014/main" id="{3ED969B6-F382-46FB-8472-CFF0A6F92B80}"/>
                </a:ext>
              </a:extLst>
            </p:cNvPr>
            <p:cNvGrpSpPr/>
            <p:nvPr/>
          </p:nvGrpSpPr>
          <p:grpSpPr>
            <a:xfrm>
              <a:off x="320722" y="4634501"/>
              <a:ext cx="770451" cy="741862"/>
              <a:chOff x="1898650" y="468312"/>
              <a:chExt cx="855663" cy="823912"/>
            </a:xfrm>
          </p:grpSpPr>
          <p:sp>
            <p:nvSpPr>
              <p:cNvPr id="97" name="Freeform 32">
                <a:extLst>
                  <a:ext uri="{FF2B5EF4-FFF2-40B4-BE49-F238E27FC236}">
                    <a16:creationId xmlns:a16="http://schemas.microsoft.com/office/drawing/2014/main" id="{5E749CC2-38F1-4358-8853-646669D97442}"/>
                  </a:ext>
                </a:extLst>
              </p:cNvPr>
              <p:cNvSpPr>
                <a:spLocks/>
              </p:cNvSpPr>
              <p:nvPr/>
            </p:nvSpPr>
            <p:spPr bwMode="auto">
              <a:xfrm>
                <a:off x="2322513" y="722312"/>
                <a:ext cx="431800" cy="542924"/>
              </a:xfrm>
              <a:custGeom>
                <a:avLst/>
                <a:gdLst>
                  <a:gd name="T0" fmla="*/ 106 w 308"/>
                  <a:gd name="T1" fmla="*/ 0 h 386"/>
                  <a:gd name="T2" fmla="*/ 0 w 308"/>
                  <a:gd name="T3" fmla="*/ 105 h 386"/>
                  <a:gd name="T4" fmla="*/ 21 w 308"/>
                  <a:gd name="T5" fmla="*/ 270 h 386"/>
                  <a:gd name="T6" fmla="*/ 69 w 308"/>
                  <a:gd name="T7" fmla="*/ 317 h 386"/>
                  <a:gd name="T8" fmla="*/ 248 w 308"/>
                  <a:gd name="T9" fmla="*/ 297 h 386"/>
                  <a:gd name="T10" fmla="*/ 248 w 308"/>
                  <a:gd name="T11" fmla="*/ 142 h 386"/>
                  <a:gd name="T12" fmla="*/ 106 w 30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308" h="386">
                    <a:moveTo>
                      <a:pt x="106" y="0"/>
                    </a:moveTo>
                    <a:cubicBezTo>
                      <a:pt x="0" y="105"/>
                      <a:pt x="0" y="105"/>
                      <a:pt x="0" y="105"/>
                    </a:cubicBezTo>
                    <a:cubicBezTo>
                      <a:pt x="0" y="105"/>
                      <a:pt x="65" y="173"/>
                      <a:pt x="21" y="270"/>
                    </a:cubicBezTo>
                    <a:cubicBezTo>
                      <a:pt x="69" y="317"/>
                      <a:pt x="69" y="317"/>
                      <a:pt x="69" y="317"/>
                    </a:cubicBezTo>
                    <a:cubicBezTo>
                      <a:pt x="69" y="317"/>
                      <a:pt x="153" y="386"/>
                      <a:pt x="248" y="297"/>
                    </a:cubicBezTo>
                    <a:cubicBezTo>
                      <a:pt x="248" y="297"/>
                      <a:pt x="308" y="218"/>
                      <a:pt x="248" y="142"/>
                    </a:cubicBezTo>
                    <a:lnTo>
                      <a:pt x="1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33">
                <a:extLst>
                  <a:ext uri="{FF2B5EF4-FFF2-40B4-BE49-F238E27FC236}">
                    <a16:creationId xmlns:a16="http://schemas.microsoft.com/office/drawing/2014/main" id="{25B5FC49-A3F9-4E42-8FBC-70F8470F70F0}"/>
                  </a:ext>
                </a:extLst>
              </p:cNvPr>
              <p:cNvSpPr>
                <a:spLocks noEditPoints="1"/>
              </p:cNvSpPr>
              <p:nvPr/>
            </p:nvSpPr>
            <p:spPr bwMode="auto">
              <a:xfrm>
                <a:off x="1898650" y="468312"/>
                <a:ext cx="823912" cy="823912"/>
              </a:xfrm>
              <a:custGeom>
                <a:avLst/>
                <a:gdLst>
                  <a:gd name="T0" fmla="*/ 540 w 588"/>
                  <a:gd name="T1" fmla="*/ 293 h 585"/>
                  <a:gd name="T2" fmla="*/ 293 w 588"/>
                  <a:gd name="T3" fmla="*/ 48 h 585"/>
                  <a:gd name="T4" fmla="*/ 189 w 588"/>
                  <a:gd name="T5" fmla="*/ 0 h 585"/>
                  <a:gd name="T6" fmla="*/ 95 w 588"/>
                  <a:gd name="T7" fmla="*/ 42 h 585"/>
                  <a:gd name="T8" fmla="*/ 100 w 588"/>
                  <a:gd name="T9" fmla="*/ 239 h 585"/>
                  <a:gd name="T10" fmla="*/ 115 w 588"/>
                  <a:gd name="T11" fmla="*/ 254 h 585"/>
                  <a:gd name="T12" fmla="*/ 47 w 588"/>
                  <a:gd name="T13" fmla="*/ 380 h 585"/>
                  <a:gd name="T14" fmla="*/ 198 w 588"/>
                  <a:gd name="T15" fmla="*/ 531 h 585"/>
                  <a:gd name="T16" fmla="*/ 325 w 588"/>
                  <a:gd name="T17" fmla="*/ 463 h 585"/>
                  <a:gd name="T18" fmla="*/ 347 w 588"/>
                  <a:gd name="T19" fmla="*/ 485 h 585"/>
                  <a:gd name="T20" fmla="*/ 545 w 588"/>
                  <a:gd name="T21" fmla="*/ 490 h 585"/>
                  <a:gd name="T22" fmla="*/ 587 w 588"/>
                  <a:gd name="T23" fmla="*/ 396 h 585"/>
                  <a:gd name="T24" fmla="*/ 540 w 588"/>
                  <a:gd name="T25" fmla="*/ 293 h 585"/>
                  <a:gd name="T26" fmla="*/ 190 w 588"/>
                  <a:gd name="T27" fmla="*/ 515 h 585"/>
                  <a:gd name="T28" fmla="*/ 63 w 588"/>
                  <a:gd name="T29" fmla="*/ 380 h 585"/>
                  <a:gd name="T30" fmla="*/ 190 w 588"/>
                  <a:gd name="T31" fmla="*/ 245 h 585"/>
                  <a:gd name="T32" fmla="*/ 190 w 588"/>
                  <a:gd name="T33" fmla="*/ 515 h 585"/>
                  <a:gd name="T34" fmla="*/ 130 w 588"/>
                  <a:gd name="T35" fmla="*/ 245 h 585"/>
                  <a:gd name="T36" fmla="*/ 112 w 588"/>
                  <a:gd name="T37" fmla="*/ 227 h 585"/>
                  <a:gd name="T38" fmla="*/ 107 w 588"/>
                  <a:gd name="T39" fmla="*/ 54 h 585"/>
                  <a:gd name="T40" fmla="*/ 189 w 588"/>
                  <a:gd name="T41" fmla="*/ 17 h 585"/>
                  <a:gd name="T42" fmla="*/ 281 w 588"/>
                  <a:gd name="T43" fmla="*/ 60 h 585"/>
                  <a:gd name="T44" fmla="*/ 399 w 588"/>
                  <a:gd name="T45" fmla="*/ 177 h 585"/>
                  <a:gd name="T46" fmla="*/ 304 w 588"/>
                  <a:gd name="T47" fmla="*/ 272 h 585"/>
                  <a:gd name="T48" fmla="*/ 198 w 588"/>
                  <a:gd name="T49" fmla="*/ 229 h 585"/>
                  <a:gd name="T50" fmla="*/ 130 w 588"/>
                  <a:gd name="T51" fmla="*/ 245 h 585"/>
                  <a:gd name="T52" fmla="*/ 206 w 588"/>
                  <a:gd name="T53" fmla="*/ 515 h 585"/>
                  <a:gd name="T54" fmla="*/ 206 w 588"/>
                  <a:gd name="T55" fmla="*/ 245 h 585"/>
                  <a:gd name="T56" fmla="*/ 333 w 588"/>
                  <a:gd name="T57" fmla="*/ 380 h 585"/>
                  <a:gd name="T58" fmla="*/ 206 w 588"/>
                  <a:gd name="T59" fmla="*/ 515 h 585"/>
                  <a:gd name="T60" fmla="*/ 533 w 588"/>
                  <a:gd name="T61" fmla="*/ 478 h 585"/>
                  <a:gd name="T62" fmla="*/ 359 w 588"/>
                  <a:gd name="T63" fmla="*/ 473 h 585"/>
                  <a:gd name="T64" fmla="*/ 334 w 588"/>
                  <a:gd name="T65" fmla="*/ 447 h 585"/>
                  <a:gd name="T66" fmla="*/ 349 w 588"/>
                  <a:gd name="T67" fmla="*/ 380 h 585"/>
                  <a:gd name="T68" fmla="*/ 315 w 588"/>
                  <a:gd name="T69" fmla="*/ 284 h 585"/>
                  <a:gd name="T70" fmla="*/ 410 w 588"/>
                  <a:gd name="T71" fmla="*/ 188 h 585"/>
                  <a:gd name="T72" fmla="*/ 528 w 588"/>
                  <a:gd name="T73" fmla="*/ 305 h 585"/>
                  <a:gd name="T74" fmla="*/ 570 w 588"/>
                  <a:gd name="T75" fmla="*/ 397 h 585"/>
                  <a:gd name="T76" fmla="*/ 533 w 588"/>
                  <a:gd name="T77" fmla="*/ 478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8" h="585">
                    <a:moveTo>
                      <a:pt x="540" y="293"/>
                    </a:moveTo>
                    <a:cubicBezTo>
                      <a:pt x="293" y="48"/>
                      <a:pt x="293" y="48"/>
                      <a:pt x="293" y="48"/>
                    </a:cubicBezTo>
                    <a:cubicBezTo>
                      <a:pt x="291" y="46"/>
                      <a:pt x="248" y="1"/>
                      <a:pt x="189" y="0"/>
                    </a:cubicBezTo>
                    <a:cubicBezTo>
                      <a:pt x="156" y="0"/>
                      <a:pt x="124" y="14"/>
                      <a:pt x="95" y="42"/>
                    </a:cubicBezTo>
                    <a:cubicBezTo>
                      <a:pt x="0" y="137"/>
                      <a:pt x="99" y="238"/>
                      <a:pt x="100" y="239"/>
                    </a:cubicBezTo>
                    <a:cubicBezTo>
                      <a:pt x="115" y="254"/>
                      <a:pt x="115" y="254"/>
                      <a:pt x="115" y="254"/>
                    </a:cubicBezTo>
                    <a:cubicBezTo>
                      <a:pt x="74" y="281"/>
                      <a:pt x="47" y="327"/>
                      <a:pt x="47" y="380"/>
                    </a:cubicBezTo>
                    <a:cubicBezTo>
                      <a:pt x="47" y="463"/>
                      <a:pt x="115" y="531"/>
                      <a:pt x="198" y="531"/>
                    </a:cubicBezTo>
                    <a:cubicBezTo>
                      <a:pt x="251" y="531"/>
                      <a:pt x="298" y="504"/>
                      <a:pt x="325" y="463"/>
                    </a:cubicBezTo>
                    <a:cubicBezTo>
                      <a:pt x="347" y="485"/>
                      <a:pt x="347" y="485"/>
                      <a:pt x="347" y="485"/>
                    </a:cubicBezTo>
                    <a:cubicBezTo>
                      <a:pt x="348" y="486"/>
                      <a:pt x="450" y="585"/>
                      <a:pt x="545" y="490"/>
                    </a:cubicBezTo>
                    <a:cubicBezTo>
                      <a:pt x="574" y="462"/>
                      <a:pt x="588" y="430"/>
                      <a:pt x="587" y="396"/>
                    </a:cubicBezTo>
                    <a:cubicBezTo>
                      <a:pt x="587" y="338"/>
                      <a:pt x="541" y="295"/>
                      <a:pt x="540" y="293"/>
                    </a:cubicBezTo>
                    <a:close/>
                    <a:moveTo>
                      <a:pt x="190" y="515"/>
                    </a:moveTo>
                    <a:cubicBezTo>
                      <a:pt x="119" y="511"/>
                      <a:pt x="63" y="452"/>
                      <a:pt x="63" y="380"/>
                    </a:cubicBezTo>
                    <a:cubicBezTo>
                      <a:pt x="63" y="308"/>
                      <a:pt x="119" y="249"/>
                      <a:pt x="190" y="245"/>
                    </a:cubicBezTo>
                    <a:lnTo>
                      <a:pt x="190" y="515"/>
                    </a:lnTo>
                    <a:close/>
                    <a:moveTo>
                      <a:pt x="130" y="245"/>
                    </a:moveTo>
                    <a:cubicBezTo>
                      <a:pt x="112" y="227"/>
                      <a:pt x="112" y="227"/>
                      <a:pt x="112" y="227"/>
                    </a:cubicBezTo>
                    <a:cubicBezTo>
                      <a:pt x="109" y="224"/>
                      <a:pt x="24" y="137"/>
                      <a:pt x="107" y="54"/>
                    </a:cubicBezTo>
                    <a:cubicBezTo>
                      <a:pt x="133" y="29"/>
                      <a:pt x="160" y="17"/>
                      <a:pt x="189" y="17"/>
                    </a:cubicBezTo>
                    <a:cubicBezTo>
                      <a:pt x="240" y="18"/>
                      <a:pt x="280" y="59"/>
                      <a:pt x="281" y="60"/>
                    </a:cubicBezTo>
                    <a:cubicBezTo>
                      <a:pt x="399" y="177"/>
                      <a:pt x="399" y="177"/>
                      <a:pt x="399" y="177"/>
                    </a:cubicBezTo>
                    <a:cubicBezTo>
                      <a:pt x="304" y="272"/>
                      <a:pt x="304" y="272"/>
                      <a:pt x="304" y="272"/>
                    </a:cubicBezTo>
                    <a:cubicBezTo>
                      <a:pt x="277" y="245"/>
                      <a:pt x="239" y="229"/>
                      <a:pt x="198" y="229"/>
                    </a:cubicBezTo>
                    <a:cubicBezTo>
                      <a:pt x="174" y="229"/>
                      <a:pt x="150" y="234"/>
                      <a:pt x="130" y="245"/>
                    </a:cubicBezTo>
                    <a:close/>
                    <a:moveTo>
                      <a:pt x="206" y="515"/>
                    </a:moveTo>
                    <a:cubicBezTo>
                      <a:pt x="206" y="245"/>
                      <a:pt x="206" y="245"/>
                      <a:pt x="206" y="245"/>
                    </a:cubicBezTo>
                    <a:cubicBezTo>
                      <a:pt x="277" y="249"/>
                      <a:pt x="333" y="308"/>
                      <a:pt x="333" y="380"/>
                    </a:cubicBezTo>
                    <a:cubicBezTo>
                      <a:pt x="333" y="452"/>
                      <a:pt x="277" y="511"/>
                      <a:pt x="206" y="515"/>
                    </a:cubicBezTo>
                    <a:close/>
                    <a:moveTo>
                      <a:pt x="533" y="478"/>
                    </a:moveTo>
                    <a:cubicBezTo>
                      <a:pt x="450" y="561"/>
                      <a:pt x="363" y="477"/>
                      <a:pt x="359" y="473"/>
                    </a:cubicBezTo>
                    <a:cubicBezTo>
                      <a:pt x="334" y="447"/>
                      <a:pt x="334" y="447"/>
                      <a:pt x="334" y="447"/>
                    </a:cubicBezTo>
                    <a:cubicBezTo>
                      <a:pt x="344" y="427"/>
                      <a:pt x="349" y="404"/>
                      <a:pt x="349" y="380"/>
                    </a:cubicBezTo>
                    <a:cubicBezTo>
                      <a:pt x="349" y="343"/>
                      <a:pt x="336" y="310"/>
                      <a:pt x="315" y="284"/>
                    </a:cubicBezTo>
                    <a:cubicBezTo>
                      <a:pt x="410" y="188"/>
                      <a:pt x="410" y="188"/>
                      <a:pt x="410" y="188"/>
                    </a:cubicBezTo>
                    <a:cubicBezTo>
                      <a:pt x="528" y="305"/>
                      <a:pt x="528" y="305"/>
                      <a:pt x="528" y="305"/>
                    </a:cubicBezTo>
                    <a:cubicBezTo>
                      <a:pt x="528" y="306"/>
                      <a:pt x="570" y="345"/>
                      <a:pt x="570" y="397"/>
                    </a:cubicBezTo>
                    <a:cubicBezTo>
                      <a:pt x="571" y="426"/>
                      <a:pt x="558" y="453"/>
                      <a:pt x="533" y="47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9" name="Oval 98">
              <a:extLst>
                <a:ext uri="{FF2B5EF4-FFF2-40B4-BE49-F238E27FC236}">
                  <a16:creationId xmlns:a16="http://schemas.microsoft.com/office/drawing/2014/main" id="{C9534A38-97FD-497B-915A-EFA624B9E052}"/>
                </a:ext>
              </a:extLst>
            </p:cNvPr>
            <p:cNvSpPr/>
            <p:nvPr/>
          </p:nvSpPr>
          <p:spPr>
            <a:xfrm>
              <a:off x="397381" y="4942046"/>
              <a:ext cx="347472" cy="347472"/>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00" name="Freeform 177">
              <a:extLst>
                <a:ext uri="{FF2B5EF4-FFF2-40B4-BE49-F238E27FC236}">
                  <a16:creationId xmlns:a16="http://schemas.microsoft.com/office/drawing/2014/main" id="{E275ECA6-93CB-447B-84BC-1C856AA178BA}"/>
                </a:ext>
              </a:extLst>
            </p:cNvPr>
            <p:cNvSpPr>
              <a:spLocks/>
            </p:cNvSpPr>
            <p:nvPr/>
          </p:nvSpPr>
          <p:spPr bwMode="auto">
            <a:xfrm>
              <a:off x="457682" y="5016105"/>
              <a:ext cx="225768" cy="180444"/>
            </a:xfrm>
            <a:custGeom>
              <a:avLst/>
              <a:gdLst>
                <a:gd name="T0" fmla="*/ 85 w 264"/>
                <a:gd name="T1" fmla="*/ 211 h 211"/>
                <a:gd name="T2" fmla="*/ 0 w 264"/>
                <a:gd name="T3" fmla="*/ 125 h 211"/>
                <a:gd name="T4" fmla="*/ 34 w 264"/>
                <a:gd name="T5" fmla="*/ 92 h 211"/>
                <a:gd name="T6" fmla="*/ 85 w 264"/>
                <a:gd name="T7" fmla="*/ 142 h 211"/>
                <a:gd name="T8" fmla="*/ 228 w 264"/>
                <a:gd name="T9" fmla="*/ 0 h 211"/>
                <a:gd name="T10" fmla="*/ 264 w 264"/>
                <a:gd name="T11" fmla="*/ 33 h 211"/>
                <a:gd name="T12" fmla="*/ 85 w 264"/>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64" h="211">
                  <a:moveTo>
                    <a:pt x="85" y="211"/>
                  </a:moveTo>
                  <a:lnTo>
                    <a:pt x="0" y="125"/>
                  </a:lnTo>
                  <a:lnTo>
                    <a:pt x="34" y="92"/>
                  </a:lnTo>
                  <a:lnTo>
                    <a:pt x="85" y="142"/>
                  </a:lnTo>
                  <a:lnTo>
                    <a:pt x="228" y="0"/>
                  </a:lnTo>
                  <a:lnTo>
                    <a:pt x="264" y="33"/>
                  </a:lnTo>
                  <a:lnTo>
                    <a:pt x="85"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112" name="Group 111">
            <a:extLst>
              <a:ext uri="{FF2B5EF4-FFF2-40B4-BE49-F238E27FC236}">
                <a16:creationId xmlns:a16="http://schemas.microsoft.com/office/drawing/2014/main" id="{DD7BE56A-E78E-4F78-A52B-C2BC36BA9B6B}"/>
              </a:ext>
            </a:extLst>
          </p:cNvPr>
          <p:cNvGrpSpPr/>
          <p:nvPr/>
        </p:nvGrpSpPr>
        <p:grpSpPr>
          <a:xfrm>
            <a:off x="500410" y="3692892"/>
            <a:ext cx="584919" cy="589675"/>
            <a:chOff x="344487" y="4406900"/>
            <a:chExt cx="781050" cy="787400"/>
          </a:xfrm>
        </p:grpSpPr>
        <p:sp>
          <p:nvSpPr>
            <p:cNvPr id="113" name="Freeform 186">
              <a:extLst>
                <a:ext uri="{FF2B5EF4-FFF2-40B4-BE49-F238E27FC236}">
                  <a16:creationId xmlns:a16="http://schemas.microsoft.com/office/drawing/2014/main" id="{72598CD1-03C2-431F-9EA7-B30E59F8594A}"/>
                </a:ext>
              </a:extLst>
            </p:cNvPr>
            <p:cNvSpPr>
              <a:spLocks/>
            </p:cNvSpPr>
            <p:nvPr/>
          </p:nvSpPr>
          <p:spPr bwMode="auto">
            <a:xfrm>
              <a:off x="793750" y="4437857"/>
              <a:ext cx="284163" cy="741362"/>
            </a:xfrm>
            <a:custGeom>
              <a:avLst/>
              <a:gdLst>
                <a:gd name="T0" fmla="*/ 179 w 179"/>
                <a:gd name="T1" fmla="*/ 101 h 461"/>
                <a:gd name="T2" fmla="*/ 131 w 179"/>
                <a:gd name="T3" fmla="*/ 101 h 461"/>
                <a:gd name="T4" fmla="*/ 131 w 179"/>
                <a:gd name="T5" fmla="*/ 461 h 461"/>
                <a:gd name="T6" fmla="*/ 49 w 179"/>
                <a:gd name="T7" fmla="*/ 461 h 461"/>
                <a:gd name="T8" fmla="*/ 49 w 179"/>
                <a:gd name="T9" fmla="*/ 101 h 461"/>
                <a:gd name="T10" fmla="*/ 0 w 179"/>
                <a:gd name="T11" fmla="*/ 101 h 461"/>
                <a:gd name="T12" fmla="*/ 89 w 179"/>
                <a:gd name="T13" fmla="*/ 0 h 461"/>
                <a:gd name="T14" fmla="*/ 179 w 179"/>
                <a:gd name="T15" fmla="*/ 101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461">
                  <a:moveTo>
                    <a:pt x="179" y="101"/>
                  </a:moveTo>
                  <a:lnTo>
                    <a:pt x="131" y="101"/>
                  </a:lnTo>
                  <a:lnTo>
                    <a:pt x="131" y="461"/>
                  </a:lnTo>
                  <a:lnTo>
                    <a:pt x="49" y="461"/>
                  </a:lnTo>
                  <a:lnTo>
                    <a:pt x="49" y="101"/>
                  </a:lnTo>
                  <a:lnTo>
                    <a:pt x="0" y="101"/>
                  </a:lnTo>
                  <a:lnTo>
                    <a:pt x="89" y="0"/>
                  </a:lnTo>
                  <a:lnTo>
                    <a:pt x="179" y="101"/>
                  </a:lnTo>
                  <a:close/>
                </a:path>
              </a:pathLst>
            </a:custGeom>
            <a:solidFill>
              <a:schemeClr val="accent3">
                <a:lumMod val="75000"/>
              </a:schemeClr>
            </a:solidFill>
            <a:ln w="9525">
              <a:solidFill>
                <a:schemeClr val="accent3">
                  <a:lumMod val="75000"/>
                </a:schemeClr>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339">
              <a:extLst>
                <a:ext uri="{FF2B5EF4-FFF2-40B4-BE49-F238E27FC236}">
                  <a16:creationId xmlns:a16="http://schemas.microsoft.com/office/drawing/2014/main" id="{6DF22E19-E6EF-4983-A9DA-6367A86374B3}"/>
                </a:ext>
              </a:extLst>
            </p:cNvPr>
            <p:cNvSpPr>
              <a:spLocks noEditPoints="1"/>
            </p:cNvSpPr>
            <p:nvPr/>
          </p:nvSpPr>
          <p:spPr bwMode="auto">
            <a:xfrm>
              <a:off x="344487" y="4406900"/>
              <a:ext cx="781050" cy="787400"/>
            </a:xfrm>
            <a:custGeom>
              <a:avLst/>
              <a:gdLst>
                <a:gd name="T0" fmla="*/ 428 w 492"/>
                <a:gd name="T1" fmla="*/ 136 h 496"/>
                <a:gd name="T2" fmla="*/ 492 w 492"/>
                <a:gd name="T3" fmla="*/ 136 h 496"/>
                <a:gd name="T4" fmla="*/ 372 w 492"/>
                <a:gd name="T5" fmla="*/ 0 h 496"/>
                <a:gd name="T6" fmla="*/ 253 w 492"/>
                <a:gd name="T7" fmla="*/ 136 h 496"/>
                <a:gd name="T8" fmla="*/ 318 w 492"/>
                <a:gd name="T9" fmla="*/ 136 h 496"/>
                <a:gd name="T10" fmla="*/ 318 w 492"/>
                <a:gd name="T11" fmla="*/ 482 h 496"/>
                <a:gd name="T12" fmla="*/ 277 w 492"/>
                <a:gd name="T13" fmla="*/ 482 h 496"/>
                <a:gd name="T14" fmla="*/ 277 w 492"/>
                <a:gd name="T15" fmla="*/ 242 h 496"/>
                <a:gd name="T16" fmla="*/ 168 w 492"/>
                <a:gd name="T17" fmla="*/ 242 h 496"/>
                <a:gd name="T18" fmla="*/ 168 w 492"/>
                <a:gd name="T19" fmla="*/ 482 h 496"/>
                <a:gd name="T20" fmla="*/ 127 w 492"/>
                <a:gd name="T21" fmla="*/ 482 h 496"/>
                <a:gd name="T22" fmla="*/ 127 w 492"/>
                <a:gd name="T23" fmla="*/ 348 h 496"/>
                <a:gd name="T24" fmla="*/ 18 w 492"/>
                <a:gd name="T25" fmla="*/ 348 h 496"/>
                <a:gd name="T26" fmla="*/ 18 w 492"/>
                <a:gd name="T27" fmla="*/ 482 h 496"/>
                <a:gd name="T28" fmla="*/ 0 w 492"/>
                <a:gd name="T29" fmla="*/ 482 h 496"/>
                <a:gd name="T30" fmla="*/ 0 w 492"/>
                <a:gd name="T31" fmla="*/ 496 h 496"/>
                <a:gd name="T32" fmla="*/ 447 w 492"/>
                <a:gd name="T33" fmla="*/ 496 h 496"/>
                <a:gd name="T34" fmla="*/ 447 w 492"/>
                <a:gd name="T35" fmla="*/ 482 h 496"/>
                <a:gd name="T36" fmla="*/ 428 w 492"/>
                <a:gd name="T37" fmla="*/ 482 h 496"/>
                <a:gd name="T38" fmla="*/ 428 w 492"/>
                <a:gd name="T39" fmla="*/ 136 h 496"/>
                <a:gd name="T40" fmla="*/ 32 w 492"/>
                <a:gd name="T41" fmla="*/ 482 h 496"/>
                <a:gd name="T42" fmla="*/ 32 w 492"/>
                <a:gd name="T43" fmla="*/ 362 h 496"/>
                <a:gd name="T44" fmla="*/ 113 w 492"/>
                <a:gd name="T45" fmla="*/ 362 h 496"/>
                <a:gd name="T46" fmla="*/ 113 w 492"/>
                <a:gd name="T47" fmla="*/ 482 h 496"/>
                <a:gd name="T48" fmla="*/ 32 w 492"/>
                <a:gd name="T49" fmla="*/ 482 h 496"/>
                <a:gd name="T50" fmla="*/ 264 w 492"/>
                <a:gd name="T51" fmla="*/ 482 h 496"/>
                <a:gd name="T52" fmla="*/ 181 w 492"/>
                <a:gd name="T53" fmla="*/ 482 h 496"/>
                <a:gd name="T54" fmla="*/ 181 w 492"/>
                <a:gd name="T55" fmla="*/ 256 h 496"/>
                <a:gd name="T56" fmla="*/ 264 w 492"/>
                <a:gd name="T57" fmla="*/ 256 h 496"/>
                <a:gd name="T58" fmla="*/ 264 w 492"/>
                <a:gd name="T59" fmla="*/ 482 h 496"/>
                <a:gd name="T60" fmla="*/ 414 w 492"/>
                <a:gd name="T61" fmla="*/ 482 h 496"/>
                <a:gd name="T62" fmla="*/ 332 w 492"/>
                <a:gd name="T63" fmla="*/ 482 h 496"/>
                <a:gd name="T64" fmla="*/ 332 w 492"/>
                <a:gd name="T65" fmla="*/ 122 h 496"/>
                <a:gd name="T66" fmla="*/ 283 w 492"/>
                <a:gd name="T67" fmla="*/ 122 h 496"/>
                <a:gd name="T68" fmla="*/ 372 w 492"/>
                <a:gd name="T69" fmla="*/ 21 h 496"/>
                <a:gd name="T70" fmla="*/ 462 w 492"/>
                <a:gd name="T71" fmla="*/ 122 h 496"/>
                <a:gd name="T72" fmla="*/ 414 w 492"/>
                <a:gd name="T73" fmla="*/ 122 h 496"/>
                <a:gd name="T74" fmla="*/ 414 w 492"/>
                <a:gd name="T75" fmla="*/ 48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2" h="496">
                  <a:moveTo>
                    <a:pt x="428" y="136"/>
                  </a:moveTo>
                  <a:lnTo>
                    <a:pt x="492" y="136"/>
                  </a:lnTo>
                  <a:lnTo>
                    <a:pt x="372" y="0"/>
                  </a:lnTo>
                  <a:lnTo>
                    <a:pt x="253" y="136"/>
                  </a:lnTo>
                  <a:lnTo>
                    <a:pt x="318" y="136"/>
                  </a:lnTo>
                  <a:lnTo>
                    <a:pt x="318" y="482"/>
                  </a:lnTo>
                  <a:lnTo>
                    <a:pt x="277" y="482"/>
                  </a:lnTo>
                  <a:lnTo>
                    <a:pt x="277" y="242"/>
                  </a:lnTo>
                  <a:lnTo>
                    <a:pt x="168" y="242"/>
                  </a:lnTo>
                  <a:lnTo>
                    <a:pt x="168" y="482"/>
                  </a:lnTo>
                  <a:lnTo>
                    <a:pt x="127" y="482"/>
                  </a:lnTo>
                  <a:lnTo>
                    <a:pt x="127" y="348"/>
                  </a:lnTo>
                  <a:lnTo>
                    <a:pt x="18" y="348"/>
                  </a:lnTo>
                  <a:lnTo>
                    <a:pt x="18" y="482"/>
                  </a:lnTo>
                  <a:lnTo>
                    <a:pt x="0" y="482"/>
                  </a:lnTo>
                  <a:lnTo>
                    <a:pt x="0" y="496"/>
                  </a:lnTo>
                  <a:lnTo>
                    <a:pt x="447" y="496"/>
                  </a:lnTo>
                  <a:lnTo>
                    <a:pt x="447" y="482"/>
                  </a:lnTo>
                  <a:lnTo>
                    <a:pt x="428" y="482"/>
                  </a:lnTo>
                  <a:lnTo>
                    <a:pt x="428" y="136"/>
                  </a:lnTo>
                  <a:close/>
                  <a:moveTo>
                    <a:pt x="32" y="482"/>
                  </a:moveTo>
                  <a:lnTo>
                    <a:pt x="32" y="362"/>
                  </a:lnTo>
                  <a:lnTo>
                    <a:pt x="113" y="362"/>
                  </a:lnTo>
                  <a:lnTo>
                    <a:pt x="113" y="482"/>
                  </a:lnTo>
                  <a:lnTo>
                    <a:pt x="32" y="482"/>
                  </a:lnTo>
                  <a:close/>
                  <a:moveTo>
                    <a:pt x="264" y="482"/>
                  </a:moveTo>
                  <a:lnTo>
                    <a:pt x="181" y="482"/>
                  </a:lnTo>
                  <a:lnTo>
                    <a:pt x="181" y="256"/>
                  </a:lnTo>
                  <a:lnTo>
                    <a:pt x="264" y="256"/>
                  </a:lnTo>
                  <a:lnTo>
                    <a:pt x="264" y="482"/>
                  </a:lnTo>
                  <a:close/>
                  <a:moveTo>
                    <a:pt x="414" y="482"/>
                  </a:moveTo>
                  <a:lnTo>
                    <a:pt x="332" y="482"/>
                  </a:lnTo>
                  <a:lnTo>
                    <a:pt x="332" y="122"/>
                  </a:lnTo>
                  <a:lnTo>
                    <a:pt x="283" y="122"/>
                  </a:lnTo>
                  <a:lnTo>
                    <a:pt x="372" y="21"/>
                  </a:lnTo>
                  <a:lnTo>
                    <a:pt x="462" y="122"/>
                  </a:lnTo>
                  <a:lnTo>
                    <a:pt x="414" y="122"/>
                  </a:lnTo>
                  <a:lnTo>
                    <a:pt x="414" y="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6984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13FAF3-F4AE-D62B-51E1-DE12C54EC5F3}"/>
              </a:ext>
            </a:extLst>
          </p:cNvPr>
          <p:cNvSpPr>
            <a:spLocks noGrp="1"/>
          </p:cNvSpPr>
          <p:nvPr>
            <p:ph type="sldNum" sz="quarter" idx="12"/>
          </p:nvPr>
        </p:nvSpPr>
        <p:spPr/>
        <p:txBody>
          <a:bodyPr/>
          <a:lstStyle/>
          <a:p>
            <a:fld id="{2D55A223-BDE3-4662-BD05-6BDBDD27824A}" type="slidenum">
              <a:rPr lang="en-US" smtClean="0"/>
              <a:pPr/>
              <a:t>12</a:t>
            </a:fld>
            <a:endParaRPr lang="en-US" dirty="0"/>
          </a:p>
        </p:txBody>
      </p:sp>
      <p:sp>
        <p:nvSpPr>
          <p:cNvPr id="3" name="Content Placeholder 2">
            <a:extLst>
              <a:ext uri="{FF2B5EF4-FFF2-40B4-BE49-F238E27FC236}">
                <a16:creationId xmlns:a16="http://schemas.microsoft.com/office/drawing/2014/main" id="{F677C501-4246-5AC1-1C1A-4252169A5E3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345EA6C3-B57A-D249-F031-14A5FEAA0196}"/>
              </a:ext>
            </a:extLst>
          </p:cNvPr>
          <p:cNvSpPr>
            <a:spLocks noGrp="1"/>
          </p:cNvSpPr>
          <p:nvPr>
            <p:ph type="title"/>
          </p:nvPr>
        </p:nvSpPr>
        <p:spPr/>
        <p:txBody>
          <a:bodyPr/>
          <a:lstStyle/>
          <a:p>
            <a:endParaRPr lang="en-US"/>
          </a:p>
        </p:txBody>
      </p:sp>
      <p:pic>
        <p:nvPicPr>
          <p:cNvPr id="1028" name="Picture 4">
            <a:extLst>
              <a:ext uri="{FF2B5EF4-FFF2-40B4-BE49-F238E27FC236}">
                <a16:creationId xmlns:a16="http://schemas.microsoft.com/office/drawing/2014/main" id="{1854A220-F20B-EF36-CB3B-9CB0B5DF3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537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99471C-99D0-47BF-40B3-A197A7006C28}"/>
              </a:ext>
            </a:extLst>
          </p:cNvPr>
          <p:cNvSpPr>
            <a:spLocks noGrp="1"/>
          </p:cNvSpPr>
          <p:nvPr>
            <p:ph type="sldNum" sz="quarter" idx="12"/>
          </p:nvPr>
        </p:nvSpPr>
        <p:spPr/>
        <p:txBody>
          <a:bodyPr/>
          <a:lstStyle/>
          <a:p>
            <a:fld id="{2D55A223-BDE3-4662-BD05-6BDBDD27824A}" type="slidenum">
              <a:rPr lang="en-US" smtClean="0"/>
              <a:pPr/>
              <a:t>13</a:t>
            </a:fld>
            <a:endParaRPr lang="en-US" dirty="0"/>
          </a:p>
        </p:txBody>
      </p:sp>
      <p:sp>
        <p:nvSpPr>
          <p:cNvPr id="3" name="Text Placeholder 2">
            <a:extLst>
              <a:ext uri="{FF2B5EF4-FFF2-40B4-BE49-F238E27FC236}">
                <a16:creationId xmlns:a16="http://schemas.microsoft.com/office/drawing/2014/main" id="{BDB0E552-FB98-212A-544C-27705E89B6BE}"/>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1B1F7B01-2500-C381-14FA-A21AC131265A}"/>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C130F867-670E-27C9-38EE-0E8D70E73875}"/>
              </a:ext>
            </a:extLst>
          </p:cNvPr>
          <p:cNvSpPr>
            <a:spLocks noGrp="1"/>
          </p:cNvSpPr>
          <p:nvPr>
            <p:ph idx="1"/>
          </p:nvPr>
        </p:nvSpPr>
        <p:spPr/>
        <p:txBody>
          <a:bodyPr/>
          <a:lstStyle/>
          <a:p>
            <a:endParaRPr lang="en-US"/>
          </a:p>
        </p:txBody>
      </p:sp>
      <p:sp>
        <p:nvSpPr>
          <p:cNvPr id="6" name="Title 5">
            <a:extLst>
              <a:ext uri="{FF2B5EF4-FFF2-40B4-BE49-F238E27FC236}">
                <a16:creationId xmlns:a16="http://schemas.microsoft.com/office/drawing/2014/main" id="{E8A0340C-A7E8-EB00-DD7E-F1415ACEF2A4}"/>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679C7296-7DD3-2276-F550-484FC98F532C}"/>
              </a:ext>
            </a:extLst>
          </p:cNvPr>
          <p:cNvSpPr>
            <a:spLocks noGrp="1"/>
          </p:cNvSpPr>
          <p:nvPr>
            <p:ph type="pic" sz="quarter" idx="16"/>
          </p:nvPr>
        </p:nvSpPr>
        <p:spPr/>
      </p:sp>
      <p:sp>
        <p:nvSpPr>
          <p:cNvPr id="8" name="Text Placeholder 7">
            <a:extLst>
              <a:ext uri="{FF2B5EF4-FFF2-40B4-BE49-F238E27FC236}">
                <a16:creationId xmlns:a16="http://schemas.microsoft.com/office/drawing/2014/main" id="{3FA6BC3D-34B8-C65D-4556-C0C46AB8CF3A}"/>
              </a:ext>
            </a:extLst>
          </p:cNvPr>
          <p:cNvSpPr>
            <a:spLocks noGrp="1"/>
          </p:cNvSpPr>
          <p:nvPr>
            <p:ph type="body" sz="quarter" idx="17"/>
          </p:nvPr>
        </p:nvSpPr>
        <p:spPr/>
        <p:txBody>
          <a:bodyPr/>
          <a:lstStyle/>
          <a:p>
            <a:endParaRPr lang="en-US"/>
          </a:p>
        </p:txBody>
      </p:sp>
      <p:pic>
        <p:nvPicPr>
          <p:cNvPr id="3074" name="Picture 2">
            <a:extLst>
              <a:ext uri="{FF2B5EF4-FFF2-40B4-BE49-F238E27FC236}">
                <a16:creationId xmlns:a16="http://schemas.microsoft.com/office/drawing/2014/main" id="{715969CB-1BBB-CB72-C072-0B432661D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74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a:extLst>
              <a:ext uri="{FF2B5EF4-FFF2-40B4-BE49-F238E27FC236}">
                <a16:creationId xmlns:a16="http://schemas.microsoft.com/office/drawing/2014/main" id="{6613F594-23BA-4EDE-9240-0A59DC6FF8F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2742" r="17502" b="367"/>
          <a:stretch/>
        </p:blipFill>
        <p:spPr>
          <a:xfrm>
            <a:off x="7054850" y="0"/>
            <a:ext cx="5137150" cy="6858000"/>
          </a:xfrm>
        </p:spPr>
      </p:pic>
      <p:sp>
        <p:nvSpPr>
          <p:cNvPr id="3" name="Title 2">
            <a:extLst>
              <a:ext uri="{FF2B5EF4-FFF2-40B4-BE49-F238E27FC236}">
                <a16:creationId xmlns:a16="http://schemas.microsoft.com/office/drawing/2014/main" id="{75FFDB3B-3213-42CE-AF2B-C8F2C1CE5D8A}"/>
              </a:ext>
            </a:extLst>
          </p:cNvPr>
          <p:cNvSpPr>
            <a:spLocks noGrp="1"/>
          </p:cNvSpPr>
          <p:nvPr>
            <p:ph type="title"/>
          </p:nvPr>
        </p:nvSpPr>
        <p:spPr>
          <a:xfrm>
            <a:off x="854016" y="1389888"/>
            <a:ext cx="5580035" cy="2133600"/>
          </a:xfrm>
        </p:spPr>
        <p:txBody>
          <a:bodyPr/>
          <a:lstStyle/>
          <a:p>
            <a:r>
              <a:rPr lang="en-US" dirty="0"/>
              <a:t>Blue Access for Members</a:t>
            </a:r>
            <a:r>
              <a:rPr lang="en-US" sz="1800" baseline="100000" dirty="0"/>
              <a:t>SM</a:t>
            </a:r>
            <a:endParaRPr lang="en-US" dirty="0"/>
          </a:p>
        </p:txBody>
      </p:sp>
      <p:sp>
        <p:nvSpPr>
          <p:cNvPr id="4" name="Slide Number Placeholder 3">
            <a:extLst>
              <a:ext uri="{FF2B5EF4-FFF2-40B4-BE49-F238E27FC236}">
                <a16:creationId xmlns:a16="http://schemas.microsoft.com/office/drawing/2014/main" id="{25C20B98-F08C-4E81-BE5C-298B03342694}"/>
              </a:ext>
            </a:extLst>
          </p:cNvPr>
          <p:cNvSpPr>
            <a:spLocks noGrp="1"/>
          </p:cNvSpPr>
          <p:nvPr>
            <p:ph type="sldNum" sz="quarter" idx="12"/>
          </p:nvPr>
        </p:nvSpPr>
        <p:spPr/>
        <p:txBody>
          <a:bodyPr/>
          <a:lstStyle/>
          <a:p>
            <a:fld id="{1384FA50-8B36-4B06-A05C-1E58CBA999B5}" type="slidenum">
              <a:rPr lang="en-US" smtClean="0"/>
              <a:pPr/>
              <a:t>14</a:t>
            </a:fld>
            <a:endParaRPr lang="en-US" dirty="0"/>
          </a:p>
        </p:txBody>
      </p:sp>
    </p:spTree>
    <p:extLst>
      <p:ext uri="{BB962C8B-B14F-4D97-AF65-F5344CB8AC3E}">
        <p14:creationId xmlns:p14="http://schemas.microsoft.com/office/powerpoint/2010/main" val="30627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6FC591-44D0-4456-804E-FCECD1193787}"/>
              </a:ext>
            </a:extLst>
          </p:cNvPr>
          <p:cNvSpPr>
            <a:spLocks noGrp="1"/>
          </p:cNvSpPr>
          <p:nvPr>
            <p:ph type="sldNum" sz="quarter" idx="12"/>
          </p:nvPr>
        </p:nvSpPr>
        <p:spPr/>
        <p:txBody>
          <a:bodyPr/>
          <a:lstStyle/>
          <a:p>
            <a:fld id="{2D55A223-BDE3-4662-BD05-6BDBDD27824A}" type="slidenum">
              <a:rPr lang="en-US" smtClean="0"/>
              <a:pPr/>
              <a:t>15</a:t>
            </a:fld>
            <a:endParaRPr lang="en-US" dirty="0"/>
          </a:p>
        </p:txBody>
      </p:sp>
      <p:sp>
        <p:nvSpPr>
          <p:cNvPr id="9" name="Text Placeholder 8">
            <a:extLst>
              <a:ext uri="{FF2B5EF4-FFF2-40B4-BE49-F238E27FC236}">
                <a16:creationId xmlns:a16="http://schemas.microsoft.com/office/drawing/2014/main" id="{B2B289A8-85BE-4722-A56D-958A75E633B7}"/>
              </a:ext>
            </a:extLst>
          </p:cNvPr>
          <p:cNvSpPr>
            <a:spLocks noGrp="1"/>
          </p:cNvSpPr>
          <p:nvPr>
            <p:ph type="body" sz="quarter" idx="13"/>
          </p:nvPr>
        </p:nvSpPr>
        <p:spPr/>
        <p:txBody>
          <a:bodyPr/>
          <a:lstStyle/>
          <a:p>
            <a:r>
              <a:rPr lang="en-US" dirty="0"/>
              <a:t>*Claim Statements/EOBs are not available from 3 – 6 a.m.</a:t>
            </a:r>
          </a:p>
        </p:txBody>
      </p:sp>
      <p:sp>
        <p:nvSpPr>
          <p:cNvPr id="11" name="Content Placeholder 10">
            <a:extLst>
              <a:ext uri="{FF2B5EF4-FFF2-40B4-BE49-F238E27FC236}">
                <a16:creationId xmlns:a16="http://schemas.microsoft.com/office/drawing/2014/main" id="{63140A7B-AB07-4CC6-BBA3-9F938D2568DD}"/>
              </a:ext>
            </a:extLst>
          </p:cNvPr>
          <p:cNvSpPr>
            <a:spLocks noGrp="1"/>
          </p:cNvSpPr>
          <p:nvPr>
            <p:ph sz="quarter" idx="15"/>
          </p:nvPr>
        </p:nvSpPr>
        <p:spPr>
          <a:xfrm>
            <a:off x="457201" y="2110724"/>
            <a:ext cx="2617942" cy="4061475"/>
          </a:xfrm>
        </p:spPr>
        <p:txBody>
          <a:bodyPr/>
          <a:lstStyle/>
          <a:p>
            <a:r>
              <a:rPr lang="en-US" sz="2400" dirty="0"/>
              <a:t>Save time </a:t>
            </a:r>
            <a:br>
              <a:rPr lang="en-US" sz="2400" dirty="0"/>
            </a:br>
            <a:r>
              <a:rPr lang="en-US" sz="2400" dirty="0"/>
              <a:t>with self-service support tools </a:t>
            </a:r>
            <a:br>
              <a:rPr lang="en-US" sz="2400" dirty="0"/>
            </a:br>
            <a:r>
              <a:rPr lang="en-US" sz="2400" dirty="0"/>
              <a:t>and health and wellness resources available through a convenient and secure website</a:t>
            </a:r>
          </a:p>
        </p:txBody>
      </p:sp>
      <p:sp>
        <p:nvSpPr>
          <p:cNvPr id="8" name="Content Placeholder 7">
            <a:extLst>
              <a:ext uri="{FF2B5EF4-FFF2-40B4-BE49-F238E27FC236}">
                <a16:creationId xmlns:a16="http://schemas.microsoft.com/office/drawing/2014/main" id="{88CB7BAC-0483-4DAE-8493-FF2FC27CDE43}"/>
              </a:ext>
            </a:extLst>
          </p:cNvPr>
          <p:cNvSpPr>
            <a:spLocks noGrp="1"/>
          </p:cNvSpPr>
          <p:nvPr>
            <p:ph idx="1"/>
          </p:nvPr>
        </p:nvSpPr>
        <p:spPr>
          <a:xfrm>
            <a:off x="3989542" y="1295400"/>
            <a:ext cx="7745258" cy="4876800"/>
          </a:xfrm>
        </p:spPr>
        <p:txBody>
          <a:bodyPr/>
          <a:lstStyle/>
          <a:p>
            <a:pPr marL="182880" lvl="1" fontAlgn="base">
              <a:spcBef>
                <a:spcPts val="300"/>
              </a:spcBef>
              <a:spcAft>
                <a:spcPts val="400"/>
              </a:spcAft>
              <a:buClr>
                <a:srgbClr val="0070C0"/>
              </a:buClr>
              <a:buFontTx/>
              <a:buChar char="•"/>
            </a:pPr>
            <a:r>
              <a:rPr lang="en-US" sz="2000" dirty="0">
                <a:solidFill>
                  <a:srgbClr val="000000"/>
                </a:solidFill>
              </a:rPr>
              <a:t>Check claims and claims history </a:t>
            </a:r>
          </a:p>
          <a:p>
            <a:pPr marL="182880" lvl="1" fontAlgn="base">
              <a:spcBef>
                <a:spcPts val="300"/>
              </a:spcBef>
              <a:spcAft>
                <a:spcPts val="400"/>
              </a:spcAft>
              <a:buClr>
                <a:srgbClr val="0070C0"/>
              </a:buClr>
              <a:buFontTx/>
              <a:buChar char="•"/>
            </a:pPr>
            <a:r>
              <a:rPr lang="en-US" sz="2000" dirty="0">
                <a:solidFill>
                  <a:srgbClr val="000000"/>
                </a:solidFill>
              </a:rPr>
              <a:t>View, save or print Explanation of Benefits (EOBs)</a:t>
            </a:r>
          </a:p>
          <a:p>
            <a:pPr marL="182880" lvl="1" fontAlgn="base">
              <a:spcBef>
                <a:spcPts val="300"/>
              </a:spcBef>
              <a:spcAft>
                <a:spcPts val="400"/>
              </a:spcAft>
              <a:buClr>
                <a:srgbClr val="0070C0"/>
              </a:buClr>
              <a:buFontTx/>
              <a:buChar char="•"/>
            </a:pPr>
            <a:r>
              <a:rPr lang="en-US" sz="2000" dirty="0">
                <a:solidFill>
                  <a:srgbClr val="000000"/>
                </a:solidFill>
              </a:rPr>
              <a:t>Sign up for electronic EOBs, and save paper</a:t>
            </a:r>
          </a:p>
          <a:p>
            <a:pPr marL="182880" lvl="1" fontAlgn="base">
              <a:spcBef>
                <a:spcPts val="300"/>
              </a:spcBef>
              <a:spcAft>
                <a:spcPts val="400"/>
              </a:spcAft>
              <a:buClr>
                <a:srgbClr val="0070C0"/>
              </a:buClr>
              <a:buFontTx/>
              <a:buChar char="•"/>
            </a:pPr>
            <a:r>
              <a:rPr lang="en-US" sz="2000" dirty="0">
                <a:solidFill>
                  <a:srgbClr val="000000"/>
                </a:solidFill>
              </a:rPr>
              <a:t>View benefits and covered dependents</a:t>
            </a:r>
          </a:p>
          <a:p>
            <a:pPr marL="182880" lvl="1" fontAlgn="base">
              <a:spcBef>
                <a:spcPts val="300"/>
              </a:spcBef>
              <a:spcAft>
                <a:spcPts val="400"/>
              </a:spcAft>
              <a:buClr>
                <a:srgbClr val="0070C0"/>
              </a:buClr>
              <a:buFontTx/>
              <a:buChar char="•"/>
            </a:pPr>
            <a:r>
              <a:rPr lang="en-US" sz="2000" dirty="0">
                <a:solidFill>
                  <a:srgbClr val="000000"/>
                </a:solidFill>
              </a:rPr>
              <a:t>Check coverage details and Rx benefit information</a:t>
            </a:r>
          </a:p>
          <a:p>
            <a:pPr marL="182880" lvl="1" fontAlgn="base">
              <a:spcBef>
                <a:spcPts val="300"/>
              </a:spcBef>
              <a:spcAft>
                <a:spcPts val="400"/>
              </a:spcAft>
              <a:buClr>
                <a:srgbClr val="0070C0"/>
              </a:buClr>
              <a:buFontTx/>
              <a:buChar char="•"/>
            </a:pPr>
            <a:r>
              <a:rPr lang="en-US" sz="2000" dirty="0">
                <a:solidFill>
                  <a:srgbClr val="000000"/>
                </a:solidFill>
              </a:rPr>
              <a:t>Manage mobile and texting preferences</a:t>
            </a:r>
          </a:p>
          <a:p>
            <a:pPr marL="182880" lvl="1" fontAlgn="base">
              <a:spcBef>
                <a:spcPts val="300"/>
              </a:spcBef>
              <a:spcAft>
                <a:spcPts val="400"/>
              </a:spcAft>
              <a:buClr>
                <a:srgbClr val="0070C0"/>
              </a:buClr>
              <a:buFontTx/>
              <a:buChar char="•"/>
            </a:pPr>
            <a:r>
              <a:rPr lang="en-US" sz="2000" dirty="0">
                <a:solidFill>
                  <a:srgbClr val="000000"/>
                </a:solidFill>
              </a:rPr>
              <a:t>Request new ID cards or print temporary ID cards</a:t>
            </a:r>
          </a:p>
          <a:p>
            <a:pPr marL="182880" lvl="1" fontAlgn="base">
              <a:spcBef>
                <a:spcPts val="300"/>
              </a:spcBef>
              <a:spcAft>
                <a:spcPts val="400"/>
              </a:spcAft>
              <a:buClr>
                <a:srgbClr val="0070C0"/>
              </a:buClr>
              <a:buFontTx/>
              <a:buChar char="•"/>
            </a:pPr>
            <a:r>
              <a:rPr lang="en-US" sz="2000" dirty="0">
                <a:solidFill>
                  <a:srgbClr val="000000"/>
                </a:solidFill>
              </a:rPr>
              <a:t>Access health and wellness information and guides</a:t>
            </a:r>
          </a:p>
          <a:p>
            <a:pPr marL="182880" lvl="1" fontAlgn="base">
              <a:spcBef>
                <a:spcPts val="300"/>
              </a:spcBef>
              <a:spcAft>
                <a:spcPts val="400"/>
              </a:spcAft>
              <a:buClr>
                <a:srgbClr val="0070C0"/>
              </a:buClr>
              <a:buFontTx/>
              <a:buChar char="•"/>
            </a:pPr>
            <a:r>
              <a:rPr lang="en-US" sz="2000" dirty="0">
                <a:solidFill>
                  <a:srgbClr val="000000"/>
                </a:solidFill>
              </a:rPr>
              <a:t>Get details on wellness, discounts, 24/7 Nurseline</a:t>
            </a:r>
          </a:p>
          <a:p>
            <a:pPr marL="182880" lvl="1" fontAlgn="base">
              <a:spcBef>
                <a:spcPts val="300"/>
              </a:spcBef>
              <a:spcAft>
                <a:spcPts val="400"/>
              </a:spcAft>
              <a:buClr>
                <a:srgbClr val="0070C0"/>
              </a:buClr>
              <a:buFontTx/>
              <a:buChar char="•"/>
            </a:pPr>
            <a:r>
              <a:rPr lang="en-US" sz="2000" dirty="0">
                <a:solidFill>
                  <a:srgbClr val="000000"/>
                </a:solidFill>
              </a:rPr>
              <a:t>Use Provider Finder</a:t>
            </a:r>
            <a:r>
              <a:rPr lang="en-US" sz="1000" baseline="100000" dirty="0">
                <a:solidFill>
                  <a:srgbClr val="000000"/>
                </a:solidFill>
              </a:rPr>
              <a:t>®</a:t>
            </a:r>
            <a:r>
              <a:rPr lang="en-US" sz="2000" dirty="0">
                <a:solidFill>
                  <a:srgbClr val="000000"/>
                </a:solidFill>
              </a:rPr>
              <a:t> to find in-network doctors and hospitals</a:t>
            </a:r>
          </a:p>
          <a:p>
            <a:pPr marL="0" lvl="1" indent="0" fontAlgn="base">
              <a:spcBef>
                <a:spcPts val="1600"/>
              </a:spcBef>
              <a:spcAft>
                <a:spcPts val="400"/>
              </a:spcAft>
              <a:buNone/>
            </a:pPr>
            <a:r>
              <a:rPr lang="en-US" sz="2000" dirty="0">
                <a:solidFill>
                  <a:srgbClr val="000000"/>
                </a:solidFill>
              </a:rPr>
              <a:t>Log in and perform protected transactions </a:t>
            </a:r>
            <a:br>
              <a:rPr lang="en-US" sz="2000" dirty="0">
                <a:solidFill>
                  <a:srgbClr val="000000"/>
                </a:solidFill>
              </a:rPr>
            </a:br>
            <a:r>
              <a:rPr lang="en-US" sz="2000" b="1" dirty="0">
                <a:solidFill>
                  <a:srgbClr val="006DBB"/>
                </a:solidFill>
              </a:rPr>
              <a:t>24 hours a day, 7 days a week</a:t>
            </a:r>
            <a:r>
              <a:rPr lang="en-US" sz="2000" b="1" baseline="30000" dirty="0">
                <a:solidFill>
                  <a:srgbClr val="006DBB"/>
                </a:solidFill>
              </a:rPr>
              <a:t>*</a:t>
            </a:r>
          </a:p>
        </p:txBody>
      </p:sp>
      <p:sp>
        <p:nvSpPr>
          <p:cNvPr id="7" name="Title 6">
            <a:extLst>
              <a:ext uri="{FF2B5EF4-FFF2-40B4-BE49-F238E27FC236}">
                <a16:creationId xmlns:a16="http://schemas.microsoft.com/office/drawing/2014/main" id="{123F1922-3A43-4E62-A84C-C24B5B71BB78}"/>
              </a:ext>
            </a:extLst>
          </p:cNvPr>
          <p:cNvSpPr>
            <a:spLocks noGrp="1"/>
          </p:cNvSpPr>
          <p:nvPr>
            <p:ph type="title"/>
          </p:nvPr>
        </p:nvSpPr>
        <p:spPr/>
        <p:txBody>
          <a:bodyPr/>
          <a:lstStyle/>
          <a:p>
            <a:r>
              <a:rPr lang="en-US" dirty="0"/>
              <a:t>Blue Access for Members</a:t>
            </a:r>
            <a:r>
              <a:rPr lang="en-US" sz="1500" baseline="100000" dirty="0"/>
              <a:t>SM</a:t>
            </a:r>
            <a:endParaRPr lang="en-US" dirty="0"/>
          </a:p>
        </p:txBody>
      </p:sp>
      <p:grpSp>
        <p:nvGrpSpPr>
          <p:cNvPr id="4" name="Group 3">
            <a:extLst>
              <a:ext uri="{FF2B5EF4-FFF2-40B4-BE49-F238E27FC236}">
                <a16:creationId xmlns:a16="http://schemas.microsoft.com/office/drawing/2014/main" id="{F0F61B60-911D-421B-8204-4F5A0644FC86}"/>
              </a:ext>
            </a:extLst>
          </p:cNvPr>
          <p:cNvGrpSpPr/>
          <p:nvPr/>
        </p:nvGrpSpPr>
        <p:grpSpPr>
          <a:xfrm>
            <a:off x="457200" y="1295400"/>
            <a:ext cx="1072798" cy="704470"/>
            <a:chOff x="457200" y="1295400"/>
            <a:chExt cx="1072798" cy="704470"/>
          </a:xfrm>
        </p:grpSpPr>
        <p:sp>
          <p:nvSpPr>
            <p:cNvPr id="3" name="Rectangle 2">
              <a:extLst>
                <a:ext uri="{FF2B5EF4-FFF2-40B4-BE49-F238E27FC236}">
                  <a16:creationId xmlns:a16="http://schemas.microsoft.com/office/drawing/2014/main" id="{4897F56B-AF01-4C68-802F-FE4AD0AF50DE}"/>
                </a:ext>
              </a:extLst>
            </p:cNvPr>
            <p:cNvSpPr/>
            <p:nvPr/>
          </p:nvSpPr>
          <p:spPr>
            <a:xfrm>
              <a:off x="469491" y="1918419"/>
              <a:ext cx="1039762" cy="744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9" name="Group 18">
              <a:extLst>
                <a:ext uri="{FF2B5EF4-FFF2-40B4-BE49-F238E27FC236}">
                  <a16:creationId xmlns:a16="http://schemas.microsoft.com/office/drawing/2014/main" id="{D7872361-3CD8-467E-8B9C-1CFDA534B034}"/>
                </a:ext>
              </a:extLst>
            </p:cNvPr>
            <p:cNvGrpSpPr/>
            <p:nvPr/>
          </p:nvGrpSpPr>
          <p:grpSpPr>
            <a:xfrm>
              <a:off x="457200" y="1295400"/>
              <a:ext cx="1072798" cy="704470"/>
              <a:chOff x="1229773" y="1295400"/>
              <a:chExt cx="1072798" cy="704470"/>
            </a:xfrm>
          </p:grpSpPr>
          <p:grpSp>
            <p:nvGrpSpPr>
              <p:cNvPr id="12" name="Group 11">
                <a:extLst>
                  <a:ext uri="{FF2B5EF4-FFF2-40B4-BE49-F238E27FC236}">
                    <a16:creationId xmlns:a16="http://schemas.microsoft.com/office/drawing/2014/main" id="{E4D3A95B-499D-4E9C-9BEF-5BE62A7BD44A}"/>
                  </a:ext>
                </a:extLst>
              </p:cNvPr>
              <p:cNvGrpSpPr/>
              <p:nvPr/>
            </p:nvGrpSpPr>
            <p:grpSpPr>
              <a:xfrm>
                <a:off x="1229773" y="1295400"/>
                <a:ext cx="1072798" cy="704470"/>
                <a:chOff x="8343735" y="4478020"/>
                <a:chExt cx="1072798" cy="704470"/>
              </a:xfrm>
            </p:grpSpPr>
            <p:sp>
              <p:nvSpPr>
                <p:cNvPr id="13" name="Rectangle 6663">
                  <a:extLst>
                    <a:ext uri="{FF2B5EF4-FFF2-40B4-BE49-F238E27FC236}">
                      <a16:creationId xmlns:a16="http://schemas.microsoft.com/office/drawing/2014/main" id="{A93C43F2-A37B-47C0-BCD9-2160D20D25C0}"/>
                    </a:ext>
                  </a:extLst>
                </p:cNvPr>
                <p:cNvSpPr>
                  <a:spLocks noChangeArrowheads="1"/>
                </p:cNvSpPr>
                <p:nvPr/>
              </p:nvSpPr>
              <p:spPr bwMode="auto">
                <a:xfrm>
                  <a:off x="8433135" y="4503052"/>
                  <a:ext cx="893998" cy="582887"/>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6737">
                  <a:extLst>
                    <a:ext uri="{FF2B5EF4-FFF2-40B4-BE49-F238E27FC236}">
                      <a16:creationId xmlns:a16="http://schemas.microsoft.com/office/drawing/2014/main" id="{98F8869F-E0A0-4EC0-88EC-D3CC4C74F0B2}"/>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6738">
                  <a:extLst>
                    <a:ext uri="{FF2B5EF4-FFF2-40B4-BE49-F238E27FC236}">
                      <a16:creationId xmlns:a16="http://schemas.microsoft.com/office/drawing/2014/main" id="{C2749DF9-20DE-4ADB-A4F7-2C1665CEDF32}"/>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26">
                <a:extLst>
                  <a:ext uri="{FF2B5EF4-FFF2-40B4-BE49-F238E27FC236}">
                    <a16:creationId xmlns:a16="http://schemas.microsoft.com/office/drawing/2014/main" id="{E62DB649-D074-460A-AC05-BB8D8069E6B7}"/>
                  </a:ext>
                </a:extLst>
              </p:cNvPr>
              <p:cNvSpPr>
                <a:spLocks noEditPoints="1"/>
              </p:cNvSpPr>
              <p:nvPr/>
            </p:nvSpPr>
            <p:spPr bwMode="auto">
              <a:xfrm>
                <a:off x="1619723" y="1392834"/>
                <a:ext cx="293044" cy="414731"/>
              </a:xfrm>
              <a:custGeom>
                <a:avLst/>
                <a:gdLst>
                  <a:gd name="T0" fmla="*/ 153 w 177"/>
                  <a:gd name="T1" fmla="*/ 102 h 249"/>
                  <a:gd name="T2" fmla="*/ 153 w 177"/>
                  <a:gd name="T3" fmla="*/ 57 h 249"/>
                  <a:gd name="T4" fmla="*/ 88 w 177"/>
                  <a:gd name="T5" fmla="*/ 0 h 249"/>
                  <a:gd name="T6" fmla="*/ 24 w 177"/>
                  <a:gd name="T7" fmla="*/ 57 h 249"/>
                  <a:gd name="T8" fmla="*/ 24 w 177"/>
                  <a:gd name="T9" fmla="*/ 102 h 249"/>
                  <a:gd name="T10" fmla="*/ 0 w 177"/>
                  <a:gd name="T11" fmla="*/ 102 h 249"/>
                  <a:gd name="T12" fmla="*/ 0 w 177"/>
                  <a:gd name="T13" fmla="*/ 249 h 249"/>
                  <a:gd name="T14" fmla="*/ 177 w 177"/>
                  <a:gd name="T15" fmla="*/ 249 h 249"/>
                  <a:gd name="T16" fmla="*/ 177 w 177"/>
                  <a:gd name="T17" fmla="*/ 102 h 249"/>
                  <a:gd name="T18" fmla="*/ 153 w 177"/>
                  <a:gd name="T19" fmla="*/ 102 h 249"/>
                  <a:gd name="T20" fmla="*/ 97 w 177"/>
                  <a:gd name="T21" fmla="*/ 179 h 249"/>
                  <a:gd name="T22" fmla="*/ 97 w 177"/>
                  <a:gd name="T23" fmla="*/ 204 h 249"/>
                  <a:gd name="T24" fmla="*/ 80 w 177"/>
                  <a:gd name="T25" fmla="*/ 204 h 249"/>
                  <a:gd name="T26" fmla="*/ 80 w 177"/>
                  <a:gd name="T27" fmla="*/ 179 h 249"/>
                  <a:gd name="T28" fmla="*/ 71 w 177"/>
                  <a:gd name="T29" fmla="*/ 165 h 249"/>
                  <a:gd name="T30" fmla="*/ 88 w 177"/>
                  <a:gd name="T31" fmla="*/ 148 h 249"/>
                  <a:gd name="T32" fmla="*/ 106 w 177"/>
                  <a:gd name="T33" fmla="*/ 165 h 249"/>
                  <a:gd name="T34" fmla="*/ 97 w 177"/>
                  <a:gd name="T35" fmla="*/ 179 h 249"/>
                  <a:gd name="T36" fmla="*/ 132 w 177"/>
                  <a:gd name="T37" fmla="*/ 101 h 249"/>
                  <a:gd name="T38" fmla="*/ 45 w 177"/>
                  <a:gd name="T39" fmla="*/ 101 h 249"/>
                  <a:gd name="T40" fmla="*/ 45 w 177"/>
                  <a:gd name="T41" fmla="*/ 58 h 249"/>
                  <a:gd name="T42" fmla="*/ 88 w 177"/>
                  <a:gd name="T43" fmla="*/ 20 h 249"/>
                  <a:gd name="T44" fmla="*/ 132 w 177"/>
                  <a:gd name="T45" fmla="*/ 58 h 249"/>
                  <a:gd name="T46" fmla="*/ 132 w 177"/>
                  <a:gd name="T47" fmla="*/ 10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 h="249">
                    <a:moveTo>
                      <a:pt x="153" y="102"/>
                    </a:moveTo>
                    <a:cubicBezTo>
                      <a:pt x="153" y="57"/>
                      <a:pt x="153" y="57"/>
                      <a:pt x="153" y="57"/>
                    </a:cubicBezTo>
                    <a:cubicBezTo>
                      <a:pt x="152" y="37"/>
                      <a:pt x="137" y="0"/>
                      <a:pt x="88" y="0"/>
                    </a:cubicBezTo>
                    <a:cubicBezTo>
                      <a:pt x="40" y="0"/>
                      <a:pt x="25" y="37"/>
                      <a:pt x="24" y="57"/>
                    </a:cubicBezTo>
                    <a:cubicBezTo>
                      <a:pt x="24" y="102"/>
                      <a:pt x="24" y="102"/>
                      <a:pt x="24" y="102"/>
                    </a:cubicBezTo>
                    <a:cubicBezTo>
                      <a:pt x="0" y="102"/>
                      <a:pt x="0" y="102"/>
                      <a:pt x="0" y="102"/>
                    </a:cubicBezTo>
                    <a:cubicBezTo>
                      <a:pt x="0" y="249"/>
                      <a:pt x="0" y="249"/>
                      <a:pt x="0" y="249"/>
                    </a:cubicBezTo>
                    <a:cubicBezTo>
                      <a:pt x="177" y="249"/>
                      <a:pt x="177" y="249"/>
                      <a:pt x="177" y="249"/>
                    </a:cubicBezTo>
                    <a:cubicBezTo>
                      <a:pt x="177" y="102"/>
                      <a:pt x="177" y="102"/>
                      <a:pt x="177" y="102"/>
                    </a:cubicBezTo>
                    <a:lnTo>
                      <a:pt x="153" y="102"/>
                    </a:lnTo>
                    <a:close/>
                    <a:moveTo>
                      <a:pt x="97" y="179"/>
                    </a:moveTo>
                    <a:cubicBezTo>
                      <a:pt x="97" y="204"/>
                      <a:pt x="97" y="204"/>
                      <a:pt x="97" y="204"/>
                    </a:cubicBezTo>
                    <a:cubicBezTo>
                      <a:pt x="80" y="204"/>
                      <a:pt x="80" y="204"/>
                      <a:pt x="80" y="204"/>
                    </a:cubicBezTo>
                    <a:cubicBezTo>
                      <a:pt x="80" y="179"/>
                      <a:pt x="80" y="179"/>
                      <a:pt x="80" y="179"/>
                    </a:cubicBezTo>
                    <a:cubicBezTo>
                      <a:pt x="75" y="176"/>
                      <a:pt x="71" y="171"/>
                      <a:pt x="71" y="165"/>
                    </a:cubicBezTo>
                    <a:cubicBezTo>
                      <a:pt x="71" y="155"/>
                      <a:pt x="79" y="148"/>
                      <a:pt x="88" y="148"/>
                    </a:cubicBezTo>
                    <a:cubicBezTo>
                      <a:pt x="98" y="148"/>
                      <a:pt x="106" y="155"/>
                      <a:pt x="106" y="165"/>
                    </a:cubicBezTo>
                    <a:cubicBezTo>
                      <a:pt x="106" y="171"/>
                      <a:pt x="102" y="176"/>
                      <a:pt x="97" y="179"/>
                    </a:cubicBezTo>
                    <a:close/>
                    <a:moveTo>
                      <a:pt x="132" y="101"/>
                    </a:moveTo>
                    <a:cubicBezTo>
                      <a:pt x="45" y="101"/>
                      <a:pt x="45" y="101"/>
                      <a:pt x="45" y="101"/>
                    </a:cubicBezTo>
                    <a:cubicBezTo>
                      <a:pt x="45" y="58"/>
                      <a:pt x="45" y="58"/>
                      <a:pt x="45" y="58"/>
                    </a:cubicBezTo>
                    <a:cubicBezTo>
                      <a:pt x="45" y="55"/>
                      <a:pt x="48" y="20"/>
                      <a:pt x="88" y="20"/>
                    </a:cubicBezTo>
                    <a:cubicBezTo>
                      <a:pt x="129" y="20"/>
                      <a:pt x="132" y="54"/>
                      <a:pt x="132" y="58"/>
                    </a:cubicBezTo>
                    <a:lnTo>
                      <a:pt x="132" y="10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65697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FAA0F-4DA2-48D2-BB11-4DE0921947F5}"/>
              </a:ext>
            </a:extLst>
          </p:cNvPr>
          <p:cNvSpPr>
            <a:spLocks noGrp="1"/>
          </p:cNvSpPr>
          <p:nvPr>
            <p:ph type="sldNum" sz="quarter" idx="12"/>
          </p:nvPr>
        </p:nvSpPr>
        <p:spPr/>
        <p:txBody>
          <a:bodyPr/>
          <a:lstStyle/>
          <a:p>
            <a:fld id="{2D55A223-BDE3-4662-BD05-6BDBDD27824A}" type="slidenum">
              <a:rPr lang="en-US" smtClean="0"/>
              <a:pPr/>
              <a:t>16</a:t>
            </a:fld>
            <a:endParaRPr lang="en-US" dirty="0"/>
          </a:p>
        </p:txBody>
      </p:sp>
      <p:sp>
        <p:nvSpPr>
          <p:cNvPr id="9" name="Text Placeholder 8">
            <a:extLst>
              <a:ext uri="{FF2B5EF4-FFF2-40B4-BE49-F238E27FC236}">
                <a16:creationId xmlns:a16="http://schemas.microsoft.com/office/drawing/2014/main" id="{E45D1184-9995-497D-B60A-83A3131B01B9}"/>
              </a:ext>
            </a:extLst>
          </p:cNvPr>
          <p:cNvSpPr>
            <a:spLocks noGrp="1"/>
          </p:cNvSpPr>
          <p:nvPr>
            <p:ph type="body" sz="quarter" idx="14"/>
          </p:nvPr>
        </p:nvSpPr>
        <p:spPr/>
        <p:txBody>
          <a:bodyPr/>
          <a:lstStyle/>
          <a:p>
            <a:r>
              <a:rPr lang="en-US" dirty="0"/>
              <a:t>Screen images are for illustrative purposes only.</a:t>
            </a:r>
          </a:p>
        </p:txBody>
      </p:sp>
      <p:sp>
        <p:nvSpPr>
          <p:cNvPr id="6" name="Title 5">
            <a:extLst>
              <a:ext uri="{FF2B5EF4-FFF2-40B4-BE49-F238E27FC236}">
                <a16:creationId xmlns:a16="http://schemas.microsoft.com/office/drawing/2014/main" id="{4C1EB556-815C-40CA-A2F8-2C5A2E62F94D}"/>
              </a:ext>
            </a:extLst>
          </p:cNvPr>
          <p:cNvSpPr>
            <a:spLocks noGrp="1"/>
          </p:cNvSpPr>
          <p:nvPr>
            <p:ph type="title"/>
          </p:nvPr>
        </p:nvSpPr>
        <p:spPr/>
        <p:txBody>
          <a:bodyPr/>
          <a:lstStyle/>
          <a:p>
            <a:r>
              <a:rPr lang="en-US" dirty="0"/>
              <a:t>Sign Up for Blue Access for Members</a:t>
            </a:r>
            <a:r>
              <a:rPr lang="en-US" sz="1500" baseline="100000" dirty="0"/>
              <a:t>SM</a:t>
            </a:r>
            <a:endParaRPr lang="en-US" dirty="0"/>
          </a:p>
        </p:txBody>
      </p:sp>
      <p:sp>
        <p:nvSpPr>
          <p:cNvPr id="12" name="Content Placeholder 6">
            <a:extLst>
              <a:ext uri="{FF2B5EF4-FFF2-40B4-BE49-F238E27FC236}">
                <a16:creationId xmlns:a16="http://schemas.microsoft.com/office/drawing/2014/main" id="{E64C26A2-3C04-4A7C-80BF-71041492332E}"/>
              </a:ext>
            </a:extLst>
          </p:cNvPr>
          <p:cNvSpPr>
            <a:spLocks noGrp="1"/>
          </p:cNvSpPr>
          <p:nvPr>
            <p:ph idx="1"/>
          </p:nvPr>
        </p:nvSpPr>
        <p:spPr>
          <a:xfrm>
            <a:off x="7113580" y="2163387"/>
            <a:ext cx="4702232" cy="4283133"/>
          </a:xfrm>
        </p:spPr>
        <p:txBody>
          <a:bodyPr/>
          <a:lstStyle/>
          <a:p>
            <a:pPr>
              <a:lnSpc>
                <a:spcPct val="95000"/>
              </a:lnSpc>
              <a:defRPr/>
            </a:pPr>
            <a:r>
              <a:rPr lang="en-US" sz="2400" kern="0" dirty="0">
                <a:solidFill>
                  <a:prstClr val="black"/>
                </a:solidFill>
                <a:cs typeface="Arial" pitchFamily="34" charset="0"/>
              </a:rPr>
              <a:t>Go to </a:t>
            </a:r>
            <a:r>
              <a:rPr lang="en-US" sz="2400" b="1" kern="0" dirty="0">
                <a:solidFill>
                  <a:srgbClr val="0070C0"/>
                </a:solidFill>
                <a:cs typeface="Arial" pitchFamily="34" charset="0"/>
              </a:rPr>
              <a:t>bcbstx.com/ut </a:t>
            </a:r>
            <a:r>
              <a:rPr lang="en-US" sz="2400" kern="0" dirty="0">
                <a:cs typeface="Arial" pitchFamily="34" charset="0"/>
              </a:rPr>
              <a:t>and log in </a:t>
            </a:r>
            <a:br>
              <a:rPr lang="en-US" sz="2400" kern="0" dirty="0">
                <a:cs typeface="Arial" pitchFamily="34" charset="0"/>
              </a:rPr>
            </a:br>
            <a:r>
              <a:rPr lang="en-US" sz="2400" kern="0" dirty="0">
                <a:cs typeface="Arial" pitchFamily="34" charset="0"/>
              </a:rPr>
              <a:t>to Blue Access for Members </a:t>
            </a:r>
            <a:br>
              <a:rPr lang="en-US" sz="2400" kern="0" dirty="0">
                <a:solidFill>
                  <a:prstClr val="black"/>
                </a:solidFill>
                <a:cs typeface="Arial" pitchFamily="34" charset="0"/>
              </a:rPr>
            </a:br>
            <a:r>
              <a:rPr lang="en-US" sz="2400" kern="0" dirty="0">
                <a:solidFill>
                  <a:prstClr val="black"/>
                </a:solidFill>
                <a:cs typeface="Arial" pitchFamily="34" charset="0"/>
              </a:rPr>
              <a:t>via web or mobile </a:t>
            </a:r>
          </a:p>
          <a:p>
            <a:pPr>
              <a:lnSpc>
                <a:spcPct val="95000"/>
              </a:lnSpc>
              <a:defRPr/>
            </a:pPr>
            <a:r>
              <a:rPr lang="en-US" sz="2400" kern="0" dirty="0">
                <a:solidFill>
                  <a:prstClr val="black"/>
                </a:solidFill>
                <a:cs typeface="Arial" pitchFamily="34" charset="0"/>
              </a:rPr>
              <a:t>If you are a new user, click </a:t>
            </a:r>
            <a:r>
              <a:rPr lang="en-US" sz="2400" b="1" kern="0" dirty="0">
                <a:solidFill>
                  <a:srgbClr val="0070C0"/>
                </a:solidFill>
                <a:cs typeface="Arial" pitchFamily="34" charset="0"/>
              </a:rPr>
              <a:t>Register Now </a:t>
            </a:r>
            <a:r>
              <a:rPr lang="en-US" sz="2400" kern="0" dirty="0">
                <a:solidFill>
                  <a:prstClr val="black"/>
                </a:solidFill>
                <a:cs typeface="Arial" pitchFamily="34" charset="0"/>
              </a:rPr>
              <a:t>to sign up</a:t>
            </a:r>
            <a:br>
              <a:rPr lang="en-US" sz="2400" b="1" kern="0" dirty="0">
                <a:solidFill>
                  <a:srgbClr val="0070C0"/>
                </a:solidFill>
                <a:cs typeface="Arial" pitchFamily="34" charset="0"/>
              </a:rPr>
            </a:br>
            <a:endParaRPr lang="en-US" sz="2400" kern="0" dirty="0">
              <a:solidFill>
                <a:prstClr val="black"/>
              </a:solidFill>
              <a:cs typeface="Arial" pitchFamily="34" charset="0"/>
            </a:endParaRPr>
          </a:p>
        </p:txBody>
      </p:sp>
      <p:sp>
        <p:nvSpPr>
          <p:cNvPr id="14" name="Rectangle 13">
            <a:extLst>
              <a:ext uri="{FF2B5EF4-FFF2-40B4-BE49-F238E27FC236}">
                <a16:creationId xmlns:a16="http://schemas.microsoft.com/office/drawing/2014/main" id="{A3C2C79D-9F6B-4297-AB23-80ACAA675F4B}"/>
              </a:ext>
            </a:extLst>
          </p:cNvPr>
          <p:cNvSpPr>
            <a:spLocks noChangeArrowheads="1"/>
          </p:cNvSpPr>
          <p:nvPr/>
        </p:nvSpPr>
        <p:spPr bwMode="auto">
          <a:xfrm>
            <a:off x="7117080" y="4368338"/>
            <a:ext cx="4617720" cy="2078182"/>
          </a:xfrm>
          <a:prstGeom prst="rect">
            <a:avLst/>
          </a:prstGeom>
          <a:solidFill>
            <a:schemeClr val="tx2"/>
          </a:solidFill>
          <a:ln w="9525">
            <a:noFill/>
            <a:miter lim="800000"/>
            <a:headEnd/>
            <a:tailEnd/>
          </a:ln>
        </p:spPr>
        <p:txBody>
          <a:bodyPr wrap="square" lIns="182880" rIns="182880" anchor="ctr" anchorCtr="0">
            <a:noAutofit/>
          </a:bodyPr>
          <a:lstStyle/>
          <a:p>
            <a:pPr marL="114300">
              <a:spcAft>
                <a:spcPts val="0"/>
              </a:spcAft>
              <a:defRPr/>
            </a:pPr>
            <a:r>
              <a:rPr lang="en-US" b="1" kern="0" dirty="0">
                <a:solidFill>
                  <a:prstClr val="white"/>
                </a:solidFill>
                <a:latin typeface="Arial"/>
                <a:cs typeface="Arial" pitchFamily="34" charset="0"/>
              </a:rPr>
              <a:t>To register you will need your identification number on the front </a:t>
            </a:r>
            <a:br>
              <a:rPr lang="en-US" b="1" kern="0" dirty="0">
                <a:solidFill>
                  <a:prstClr val="white"/>
                </a:solidFill>
                <a:latin typeface="Arial"/>
                <a:cs typeface="Arial" pitchFamily="34" charset="0"/>
              </a:rPr>
            </a:br>
            <a:r>
              <a:rPr lang="en-US" b="1" kern="0" dirty="0">
                <a:solidFill>
                  <a:prstClr val="white"/>
                </a:solidFill>
                <a:latin typeface="Arial"/>
                <a:cs typeface="Arial" pitchFamily="34" charset="0"/>
              </a:rPr>
              <a:t>of your ID card </a:t>
            </a:r>
            <a:r>
              <a:rPr lang="en-US" kern="0" dirty="0">
                <a:solidFill>
                  <a:schemeClr val="accent2">
                    <a:lumMod val="40000"/>
                    <a:lumOff val="60000"/>
                  </a:schemeClr>
                </a:solidFill>
                <a:latin typeface="Arial"/>
                <a:cs typeface="Arial" pitchFamily="34" charset="0"/>
              </a:rPr>
              <a:t>OR</a:t>
            </a:r>
            <a:r>
              <a:rPr lang="en-US" b="1" kern="0" dirty="0">
                <a:solidFill>
                  <a:prstClr val="white"/>
                </a:solidFill>
                <a:latin typeface="Arial"/>
                <a:cs typeface="Arial" pitchFamily="34" charset="0"/>
              </a:rPr>
              <a:t> you can call </a:t>
            </a:r>
            <a:br>
              <a:rPr lang="en-US" b="1" kern="0" dirty="0">
                <a:solidFill>
                  <a:prstClr val="white"/>
                </a:solidFill>
                <a:latin typeface="Arial"/>
                <a:cs typeface="Arial" pitchFamily="34" charset="0"/>
              </a:rPr>
            </a:br>
            <a:r>
              <a:rPr lang="en-US" b="1" kern="0" dirty="0">
                <a:solidFill>
                  <a:prstClr val="white"/>
                </a:solidFill>
                <a:latin typeface="Arial"/>
                <a:cs typeface="Arial" pitchFamily="34" charset="0"/>
              </a:rPr>
              <a:t>the Customer Service number </a:t>
            </a:r>
            <a:br>
              <a:rPr lang="en-US" b="1" kern="0" dirty="0">
                <a:solidFill>
                  <a:prstClr val="white"/>
                </a:solidFill>
                <a:latin typeface="Arial"/>
                <a:cs typeface="Arial" pitchFamily="34" charset="0"/>
              </a:rPr>
            </a:br>
            <a:r>
              <a:rPr lang="en-US" b="1" kern="0" dirty="0">
                <a:solidFill>
                  <a:prstClr val="white"/>
                </a:solidFill>
                <a:latin typeface="Arial"/>
                <a:cs typeface="Arial" pitchFamily="34" charset="0"/>
              </a:rPr>
              <a:t>on the back of the card.</a:t>
            </a:r>
          </a:p>
        </p:txBody>
      </p:sp>
      <p:pic>
        <p:nvPicPr>
          <p:cNvPr id="16" name="Picture 15" descr="Graphical user interface, text&#10;&#10;Description automatically generated">
            <a:extLst>
              <a:ext uri="{FF2B5EF4-FFF2-40B4-BE49-F238E27FC236}">
                <a16:creationId xmlns:a16="http://schemas.microsoft.com/office/drawing/2014/main" id="{F61E9207-862A-4DEA-8395-EB03A43522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25386"/>
          <a:stretch/>
        </p:blipFill>
        <p:spPr>
          <a:xfrm>
            <a:off x="475488" y="1306830"/>
            <a:ext cx="6254496" cy="3580130"/>
          </a:xfrm>
          <a:prstGeom prst="rect">
            <a:avLst/>
          </a:prstGeom>
          <a:ln>
            <a:solidFill>
              <a:schemeClr val="bg2"/>
            </a:solidFill>
          </a:ln>
          <a:effectLst>
            <a:outerShdw blurRad="50800" dist="38100" dir="2700000" algn="tl" rotWithShape="0">
              <a:prstClr val="black">
                <a:alpha val="40000"/>
              </a:prstClr>
            </a:outerShdw>
          </a:effectLst>
        </p:spPr>
      </p:pic>
      <p:pic>
        <p:nvPicPr>
          <p:cNvPr id="17" name="Picture 16" descr="Graphical user interface&#10;&#10;Description automatically generated with medium confidence">
            <a:extLst>
              <a:ext uri="{FF2B5EF4-FFF2-40B4-BE49-F238E27FC236}">
                <a16:creationId xmlns:a16="http://schemas.microsoft.com/office/drawing/2014/main" id="{1632EF53-5660-4030-ACCD-35959F2B2A7F}"/>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17611" b="1134"/>
          <a:stretch/>
        </p:blipFill>
        <p:spPr>
          <a:xfrm>
            <a:off x="1316736" y="4383050"/>
            <a:ext cx="4572000" cy="1568863"/>
          </a:xfrm>
          <a:prstGeom prst="rect">
            <a:avLst/>
          </a:prstGeom>
          <a:ln>
            <a:solidFill>
              <a:schemeClr val="bg2"/>
            </a:solidFill>
          </a:ln>
          <a:effectLst>
            <a:outerShdw blurRad="50800" dist="38100" dir="2700000" algn="tl" rotWithShape="0">
              <a:prstClr val="black">
                <a:alpha val="40000"/>
              </a:prstClr>
            </a:outerShdw>
          </a:effectLst>
        </p:spPr>
      </p:pic>
      <p:sp>
        <p:nvSpPr>
          <p:cNvPr id="18" name="Oval 17">
            <a:extLst>
              <a:ext uri="{FF2B5EF4-FFF2-40B4-BE49-F238E27FC236}">
                <a16:creationId xmlns:a16="http://schemas.microsoft.com/office/drawing/2014/main" id="{53348922-9DA9-4E64-82A6-23159241338E}"/>
              </a:ext>
            </a:extLst>
          </p:cNvPr>
          <p:cNvSpPr/>
          <p:nvPr/>
        </p:nvSpPr>
        <p:spPr>
          <a:xfrm>
            <a:off x="4669163" y="2725123"/>
            <a:ext cx="457793" cy="457793"/>
          </a:xfrm>
          <a:prstGeom prst="ellipse">
            <a:avLst/>
          </a:prstGeom>
          <a:solidFill>
            <a:srgbClr val="E668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Black" panose="020B0A04020102020204" pitchFamily="34" charset="0"/>
              </a:rPr>
              <a:t>1</a:t>
            </a:r>
          </a:p>
        </p:txBody>
      </p:sp>
      <p:sp>
        <p:nvSpPr>
          <p:cNvPr id="19" name="Oval 18">
            <a:extLst>
              <a:ext uri="{FF2B5EF4-FFF2-40B4-BE49-F238E27FC236}">
                <a16:creationId xmlns:a16="http://schemas.microsoft.com/office/drawing/2014/main" id="{1EAFACBD-2CF9-4EA3-A993-A363774A39F9}"/>
              </a:ext>
            </a:extLst>
          </p:cNvPr>
          <p:cNvSpPr/>
          <p:nvPr/>
        </p:nvSpPr>
        <p:spPr>
          <a:xfrm>
            <a:off x="3373839" y="4154153"/>
            <a:ext cx="457793" cy="457793"/>
          </a:xfrm>
          <a:prstGeom prst="ellipse">
            <a:avLst/>
          </a:prstGeom>
          <a:solidFill>
            <a:srgbClr val="E668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Black" panose="020B0A04020102020204" pitchFamily="34" charset="0"/>
              </a:rPr>
              <a:t>2</a:t>
            </a:r>
          </a:p>
        </p:txBody>
      </p:sp>
      <p:pic>
        <p:nvPicPr>
          <p:cNvPr id="4" name="Picture 3" descr="Text&#10;&#10;Description automatically generated">
            <a:extLst>
              <a:ext uri="{FF2B5EF4-FFF2-40B4-BE49-F238E27FC236}">
                <a16:creationId xmlns:a16="http://schemas.microsoft.com/office/drawing/2014/main" id="{ADF005C0-6E39-4D5D-B66F-CBB7B6ECD2D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22319" y="1416396"/>
            <a:ext cx="1648453" cy="384048"/>
          </a:xfrm>
          <a:prstGeom prst="rect">
            <a:avLst/>
          </a:prstGeom>
        </p:spPr>
      </p:pic>
      <p:pic>
        <p:nvPicPr>
          <p:cNvPr id="8" name="Picture 7">
            <a:extLst>
              <a:ext uri="{FF2B5EF4-FFF2-40B4-BE49-F238E27FC236}">
                <a16:creationId xmlns:a16="http://schemas.microsoft.com/office/drawing/2014/main" id="{628BA4EC-3957-70F1-2B76-D7E2EE3BCF4C}"/>
              </a:ext>
            </a:extLst>
          </p:cNvPr>
          <p:cNvPicPr>
            <a:picLocks noChangeAspect="1"/>
          </p:cNvPicPr>
          <p:nvPr/>
        </p:nvPicPr>
        <p:blipFill>
          <a:blip r:embed="rId6"/>
          <a:stretch>
            <a:fillRect/>
          </a:stretch>
        </p:blipFill>
        <p:spPr>
          <a:xfrm>
            <a:off x="8229600" y="873471"/>
            <a:ext cx="1962150" cy="1085850"/>
          </a:xfrm>
          <a:prstGeom prst="rect">
            <a:avLst/>
          </a:prstGeom>
        </p:spPr>
      </p:pic>
    </p:spTree>
    <p:extLst>
      <p:ext uri="{BB962C8B-B14F-4D97-AF65-F5344CB8AC3E}">
        <p14:creationId xmlns:p14="http://schemas.microsoft.com/office/powerpoint/2010/main" val="44441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1F189F65-B0FF-46E3-83D2-72A2244284C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7425E362-02BE-4E68-829E-D1CF4850F6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0" name="Title 9">
            <a:extLst>
              <a:ext uri="{FF2B5EF4-FFF2-40B4-BE49-F238E27FC236}">
                <a16:creationId xmlns:a16="http://schemas.microsoft.com/office/drawing/2014/main" id="{CAF3C1CA-DFC4-4CB3-8312-B875D6259A7F}"/>
              </a:ext>
            </a:extLst>
          </p:cNvPr>
          <p:cNvSpPr>
            <a:spLocks noGrp="1"/>
          </p:cNvSpPr>
          <p:nvPr>
            <p:ph type="title"/>
          </p:nvPr>
        </p:nvSpPr>
        <p:spPr/>
        <p:txBody>
          <a:bodyPr/>
          <a:lstStyle/>
          <a:p>
            <a:pPr>
              <a:lnSpc>
                <a:spcPct val="86000"/>
              </a:lnSpc>
            </a:pPr>
            <a:r>
              <a:rPr lang="en-US" dirty="0">
                <a:solidFill>
                  <a:schemeClr val="bg1"/>
                </a:solidFill>
                <a:latin typeface="Arial Black" panose="020B0A04020102020204" pitchFamily="34" charset="0"/>
              </a:rPr>
              <a:t>MOBILE APP</a:t>
            </a:r>
          </a:p>
        </p:txBody>
      </p:sp>
      <p:sp>
        <p:nvSpPr>
          <p:cNvPr id="3" name="Content Placeholder 2">
            <a:extLst>
              <a:ext uri="{FF2B5EF4-FFF2-40B4-BE49-F238E27FC236}">
                <a16:creationId xmlns:a16="http://schemas.microsoft.com/office/drawing/2014/main" id="{CA8441A8-E3C8-46C3-A86F-233D6DE17B3A}"/>
              </a:ext>
            </a:extLst>
          </p:cNvPr>
          <p:cNvSpPr>
            <a:spLocks noGrp="1"/>
          </p:cNvSpPr>
          <p:nvPr>
            <p:ph idx="1"/>
          </p:nvPr>
        </p:nvSpPr>
        <p:spPr/>
        <p:txBody>
          <a:bodyPr/>
          <a:lstStyle/>
          <a:p>
            <a:pPr marL="0" indent="0">
              <a:buNone/>
            </a:pPr>
            <a:r>
              <a:rPr lang="en-US" dirty="0">
                <a:solidFill>
                  <a:schemeClr val="bg1"/>
                </a:solidFill>
              </a:rPr>
              <a:t>With the BCBSTX App,</a:t>
            </a:r>
            <a:br>
              <a:rPr lang="en-US" dirty="0">
                <a:solidFill>
                  <a:schemeClr val="bg1"/>
                </a:solidFill>
              </a:rPr>
            </a:br>
            <a:r>
              <a:rPr lang="en-US" dirty="0">
                <a:solidFill>
                  <a:schemeClr val="bg1"/>
                </a:solidFill>
              </a:rPr>
              <a:t>you can manage your health care information whenever, wherever</a:t>
            </a:r>
          </a:p>
        </p:txBody>
      </p:sp>
      <p:cxnSp>
        <p:nvCxnSpPr>
          <p:cNvPr id="15" name="Straight Connector 14">
            <a:extLst>
              <a:ext uri="{FF2B5EF4-FFF2-40B4-BE49-F238E27FC236}">
                <a16:creationId xmlns:a16="http://schemas.microsoft.com/office/drawing/2014/main" id="{F6DC5AC0-20FF-4FB0-B8FB-3CDFF01D5E6D}"/>
              </a:ext>
            </a:extLst>
          </p:cNvPr>
          <p:cNvCxnSpPr>
            <a:cxnSpLocks/>
          </p:cNvCxnSpPr>
          <p:nvPr/>
        </p:nvCxnSpPr>
        <p:spPr>
          <a:xfrm>
            <a:off x="473414" y="3174069"/>
            <a:ext cx="26558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56B8A97-BE2A-47FF-B5EB-6415CE96A40A}"/>
              </a:ext>
            </a:extLst>
          </p:cNvPr>
          <p:cNvSpPr/>
          <p:nvPr/>
        </p:nvSpPr>
        <p:spPr>
          <a:xfrm>
            <a:off x="7145189" y="5238859"/>
            <a:ext cx="4758267" cy="1297791"/>
          </a:xfrm>
          <a:prstGeom prst="rect">
            <a:avLst/>
          </a:prstGeom>
          <a:noFill/>
        </p:spPr>
        <p:txBody>
          <a:bodyPr wrap="square" tIns="0">
            <a:spAutoFit/>
          </a:bodyPr>
          <a:lstStyle/>
          <a:p>
            <a:pPr algn="r">
              <a:spcBef>
                <a:spcPts val="200"/>
              </a:spcBef>
            </a:pPr>
            <a:r>
              <a:rPr lang="en-US" sz="2200" dirty="0">
                <a:solidFill>
                  <a:schemeClr val="bg1"/>
                </a:solidFill>
                <a:effectLst>
                  <a:outerShdw blurRad="38100" dist="38100" dir="2700000" algn="tl">
                    <a:srgbClr val="000000">
                      <a:alpha val="43137"/>
                    </a:srgbClr>
                  </a:outerShdw>
                </a:effectLst>
              </a:rPr>
              <a:t>To download, text</a:t>
            </a:r>
          </a:p>
          <a:p>
            <a:pPr algn="r">
              <a:spcBef>
                <a:spcPts val="200"/>
              </a:spcBef>
            </a:pPr>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BCBSTXAPP</a:t>
            </a:r>
            <a:r>
              <a:rPr lang="en-US" sz="2200" dirty="0">
                <a:solidFill>
                  <a:schemeClr val="bg1"/>
                </a:solidFill>
                <a:effectLst>
                  <a:outerShdw blurRad="38100" dist="38100" dir="2700000" algn="tl">
                    <a:srgbClr val="000000">
                      <a:alpha val="43137"/>
                    </a:srgbClr>
                  </a:outerShdw>
                </a:effectLst>
                <a:latin typeface="Arial Black" panose="020B0A04020102020204" pitchFamily="34" charset="0"/>
              </a:rPr>
              <a:t> </a:t>
            </a:r>
          </a:p>
          <a:p>
            <a:pPr algn="r">
              <a:spcBef>
                <a:spcPts val="0"/>
              </a:spcBef>
            </a:pPr>
            <a:r>
              <a:rPr lang="en-US" sz="2200" dirty="0">
                <a:solidFill>
                  <a:schemeClr val="bg1"/>
                </a:solidFill>
                <a:effectLst>
                  <a:outerShdw blurRad="38100" dist="38100" dir="2700000" algn="tl">
                    <a:srgbClr val="000000">
                      <a:alpha val="43137"/>
                    </a:srgbClr>
                  </a:outerShdw>
                </a:effectLst>
              </a:rPr>
              <a:t>to </a:t>
            </a:r>
            <a:r>
              <a:rPr lang="en-US" sz="2800" dirty="0">
                <a:solidFill>
                  <a:schemeClr val="bg1"/>
                </a:solidFill>
                <a:effectLst>
                  <a:outerShdw blurRad="38100" dist="38100" dir="2700000" algn="tl">
                    <a:srgbClr val="000000">
                      <a:alpha val="43137"/>
                    </a:srgbClr>
                  </a:outerShdw>
                </a:effectLst>
                <a:latin typeface="Arial Black" panose="020B0A04020102020204" pitchFamily="34" charset="0"/>
              </a:rPr>
              <a:t>33633</a:t>
            </a:r>
          </a:p>
        </p:txBody>
      </p:sp>
    </p:spTree>
    <p:extLst>
      <p:ext uri="{BB962C8B-B14F-4D97-AF65-F5344CB8AC3E}">
        <p14:creationId xmlns:p14="http://schemas.microsoft.com/office/powerpoint/2010/main" val="152415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EC3FA6-6D04-7824-C72C-8B77769F221E}"/>
              </a:ext>
            </a:extLst>
          </p:cNvPr>
          <p:cNvSpPr>
            <a:spLocks noGrp="1"/>
          </p:cNvSpPr>
          <p:nvPr>
            <p:ph type="sldNum" sz="quarter" idx="12"/>
          </p:nvPr>
        </p:nvSpPr>
        <p:spPr/>
        <p:txBody>
          <a:bodyPr/>
          <a:lstStyle/>
          <a:p>
            <a:fld id="{2D55A223-BDE3-4662-BD05-6BDBDD27824A}" type="slidenum">
              <a:rPr lang="en-US" smtClean="0"/>
              <a:pPr/>
              <a:t>18</a:t>
            </a:fld>
            <a:endParaRPr lang="en-US" dirty="0"/>
          </a:p>
        </p:txBody>
      </p:sp>
      <p:sp>
        <p:nvSpPr>
          <p:cNvPr id="3" name="Text Placeholder 2">
            <a:extLst>
              <a:ext uri="{FF2B5EF4-FFF2-40B4-BE49-F238E27FC236}">
                <a16:creationId xmlns:a16="http://schemas.microsoft.com/office/drawing/2014/main" id="{B86FCDBA-9A68-F80D-A84F-A6E95B0A02CF}"/>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7D884CCD-A2F7-0C5F-72E7-2C584B371A68}"/>
              </a:ext>
            </a:extLst>
          </p:cNvPr>
          <p:cNvSpPr>
            <a:spLocks noGrp="1"/>
          </p:cNvSpPr>
          <p:nvPr>
            <p:ph type="body" sz="quarter" idx="13"/>
          </p:nvPr>
        </p:nvSpPr>
        <p:spPr/>
        <p:txBody>
          <a:bodyPr/>
          <a:lstStyle/>
          <a:p>
            <a:endParaRPr lang="en-US"/>
          </a:p>
        </p:txBody>
      </p:sp>
      <p:sp>
        <p:nvSpPr>
          <p:cNvPr id="5" name="Content Placeholder 4">
            <a:extLst>
              <a:ext uri="{FF2B5EF4-FFF2-40B4-BE49-F238E27FC236}">
                <a16:creationId xmlns:a16="http://schemas.microsoft.com/office/drawing/2014/main" id="{DE8A3F07-FC42-7FA4-17C6-36BB1EB84F44}"/>
              </a:ext>
            </a:extLst>
          </p:cNvPr>
          <p:cNvSpPr>
            <a:spLocks noGrp="1"/>
          </p:cNvSpPr>
          <p:nvPr>
            <p:ph sz="quarter" idx="15"/>
          </p:nvPr>
        </p:nvSpPr>
        <p:spPr/>
        <p:txBody>
          <a:bodyPr/>
          <a:lstStyle/>
          <a:p>
            <a:endParaRPr lang="en-US"/>
          </a:p>
        </p:txBody>
      </p:sp>
      <p:sp>
        <p:nvSpPr>
          <p:cNvPr id="6" name="Text Placeholder 5">
            <a:extLst>
              <a:ext uri="{FF2B5EF4-FFF2-40B4-BE49-F238E27FC236}">
                <a16:creationId xmlns:a16="http://schemas.microsoft.com/office/drawing/2014/main" id="{1BD85552-8557-A01A-236D-0E4085F4CF06}"/>
              </a:ext>
            </a:extLst>
          </p:cNvPr>
          <p:cNvSpPr>
            <a:spLocks noGrp="1"/>
          </p:cNvSpPr>
          <p:nvPr>
            <p:ph type="body" sz="quarter" idx="16"/>
          </p:nvPr>
        </p:nvSpPr>
        <p:spPr/>
        <p:txBody>
          <a:bodyPr/>
          <a:lstStyle/>
          <a:p>
            <a:endParaRPr lang="en-US"/>
          </a:p>
        </p:txBody>
      </p:sp>
      <p:sp>
        <p:nvSpPr>
          <p:cNvPr id="7" name="Content Placeholder 6">
            <a:extLst>
              <a:ext uri="{FF2B5EF4-FFF2-40B4-BE49-F238E27FC236}">
                <a16:creationId xmlns:a16="http://schemas.microsoft.com/office/drawing/2014/main" id="{8A6EF2BA-FD29-21BA-12FA-3E2D727C2A27}"/>
              </a:ext>
            </a:extLst>
          </p:cNvPr>
          <p:cNvSpPr>
            <a:spLocks noGrp="1"/>
          </p:cNvSpPr>
          <p:nvPr>
            <p:ph idx="1"/>
          </p:nvPr>
        </p:nvSpPr>
        <p:spPr/>
        <p:txBody>
          <a:bodyPr/>
          <a:lstStyle/>
          <a:p>
            <a:endParaRPr lang="en-US"/>
          </a:p>
        </p:txBody>
      </p:sp>
      <p:sp>
        <p:nvSpPr>
          <p:cNvPr id="8" name="Title 7">
            <a:extLst>
              <a:ext uri="{FF2B5EF4-FFF2-40B4-BE49-F238E27FC236}">
                <a16:creationId xmlns:a16="http://schemas.microsoft.com/office/drawing/2014/main" id="{C2660795-55CF-7CFE-403B-0658ED7D4920}"/>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ABF3C389-3BDF-FA91-9DA2-3CBA5E19C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12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A6B50D-E5B5-4706-814D-23A99D8145EE}"/>
              </a:ext>
            </a:extLst>
          </p:cNvPr>
          <p:cNvSpPr>
            <a:spLocks noGrp="1"/>
          </p:cNvSpPr>
          <p:nvPr>
            <p:ph type="sldNum" sz="quarter" idx="12"/>
          </p:nvPr>
        </p:nvSpPr>
        <p:spPr/>
        <p:txBody>
          <a:bodyPr/>
          <a:lstStyle/>
          <a:p>
            <a:fld id="{1384FA50-8B36-4B06-A05C-1E58CBA999B5}" type="slidenum">
              <a:rPr lang="en-US" smtClean="0"/>
              <a:pPr/>
              <a:t>19</a:t>
            </a:fld>
            <a:endParaRPr lang="en-US" dirty="0"/>
          </a:p>
        </p:txBody>
      </p:sp>
      <p:sp>
        <p:nvSpPr>
          <p:cNvPr id="12" name="Text Placeholder 11">
            <a:extLst>
              <a:ext uri="{FF2B5EF4-FFF2-40B4-BE49-F238E27FC236}">
                <a16:creationId xmlns:a16="http://schemas.microsoft.com/office/drawing/2014/main" id="{33FFFC79-3BA4-4321-A048-BD2675214C00}"/>
              </a:ext>
            </a:extLst>
          </p:cNvPr>
          <p:cNvSpPr>
            <a:spLocks noGrp="1"/>
          </p:cNvSpPr>
          <p:nvPr>
            <p:ph type="body" sz="quarter" idx="14"/>
          </p:nvPr>
        </p:nvSpPr>
        <p:spPr>
          <a:xfrm>
            <a:off x="5594412" y="6553200"/>
            <a:ext cx="6140388" cy="304800"/>
          </a:xfrm>
        </p:spPr>
        <p:txBody>
          <a:bodyPr/>
          <a:lstStyle/>
          <a:p>
            <a:endParaRPr lang="en-US" dirty="0"/>
          </a:p>
        </p:txBody>
      </p:sp>
      <p:sp>
        <p:nvSpPr>
          <p:cNvPr id="13" name="Content Placeholder 12">
            <a:extLst>
              <a:ext uri="{FF2B5EF4-FFF2-40B4-BE49-F238E27FC236}">
                <a16:creationId xmlns:a16="http://schemas.microsoft.com/office/drawing/2014/main" id="{FD973E2C-6BB0-4391-96C7-77C7A13932AF}"/>
              </a:ext>
            </a:extLst>
          </p:cNvPr>
          <p:cNvSpPr>
            <a:spLocks noGrp="1"/>
          </p:cNvSpPr>
          <p:nvPr>
            <p:ph sz="quarter" idx="15"/>
          </p:nvPr>
        </p:nvSpPr>
        <p:spPr>
          <a:xfrm>
            <a:off x="457200" y="3429000"/>
            <a:ext cx="4222813" cy="2743200"/>
          </a:xfrm>
        </p:spPr>
        <p:txBody>
          <a:bodyPr/>
          <a:lstStyle/>
          <a:p>
            <a:pPr marL="274320" indent="-274320" fontAlgn="auto">
              <a:buClr>
                <a:schemeClr val="bg1"/>
              </a:buClr>
              <a:buFont typeface="+mj-lt"/>
              <a:buAutoNum type="arabicPeriod"/>
            </a:pPr>
            <a:r>
              <a:rPr lang="en-US" b="0" dirty="0"/>
              <a:t>Log in at bcbstx.com/</a:t>
            </a:r>
            <a:r>
              <a:rPr lang="en-US" b="0" dirty="0" err="1"/>
              <a:t>ut</a:t>
            </a:r>
            <a:endParaRPr lang="en-US" b="0" dirty="0"/>
          </a:p>
          <a:p>
            <a:pPr marL="274320" indent="-274320" fontAlgn="auto">
              <a:buClr>
                <a:schemeClr val="bg1"/>
              </a:buClr>
              <a:buFont typeface="+mj-lt"/>
              <a:buAutoNum type="arabicPeriod"/>
            </a:pPr>
            <a:r>
              <a:rPr lang="en-US" b="0" dirty="0"/>
              <a:t>Click the Wellness / Healthy Living tab</a:t>
            </a:r>
          </a:p>
        </p:txBody>
      </p:sp>
      <p:sp>
        <p:nvSpPr>
          <p:cNvPr id="14" name="Text Placeholder 13">
            <a:extLst>
              <a:ext uri="{FF2B5EF4-FFF2-40B4-BE49-F238E27FC236}">
                <a16:creationId xmlns:a16="http://schemas.microsoft.com/office/drawing/2014/main" id="{7DD1F5A9-C8E0-48E9-A9BE-B2A47853AEE7}"/>
              </a:ext>
            </a:extLst>
          </p:cNvPr>
          <p:cNvSpPr>
            <a:spLocks noGrp="1"/>
          </p:cNvSpPr>
          <p:nvPr>
            <p:ph type="body" sz="quarter" idx="16"/>
          </p:nvPr>
        </p:nvSpPr>
        <p:spPr>
          <a:xfrm>
            <a:off x="457200" y="410705"/>
            <a:ext cx="4222813" cy="2818599"/>
          </a:xfrm>
        </p:spPr>
        <p:txBody>
          <a:bodyPr anchor="b"/>
          <a:lstStyle/>
          <a:p>
            <a:pPr lvl="0">
              <a:spcAft>
                <a:spcPts val="600"/>
              </a:spcAft>
              <a:buClr>
                <a:srgbClr val="0080C7"/>
              </a:buClr>
            </a:pPr>
            <a:r>
              <a:rPr lang="en-US" dirty="0">
                <a:solidFill>
                  <a:srgbClr val="FFFFFF"/>
                </a:solidFill>
              </a:rPr>
              <a:t>Your Health </a:t>
            </a:r>
            <a:br>
              <a:rPr lang="en-US" dirty="0">
                <a:solidFill>
                  <a:srgbClr val="FFFFFF"/>
                </a:solidFill>
              </a:rPr>
            </a:br>
            <a:r>
              <a:rPr lang="en-US" dirty="0">
                <a:solidFill>
                  <a:srgbClr val="FFFFFF"/>
                </a:solidFill>
              </a:rPr>
              <a:t>and Wellbeing Programs</a:t>
            </a:r>
          </a:p>
          <a:p>
            <a:pPr lvl="0">
              <a:lnSpc>
                <a:spcPct val="100000"/>
              </a:lnSpc>
              <a:spcAft>
                <a:spcPts val="600"/>
              </a:spcAft>
              <a:buClr>
                <a:srgbClr val="0080C7"/>
              </a:buClr>
            </a:pPr>
            <a:endParaRPr lang="en-US" sz="2400" b="1" dirty="0">
              <a:solidFill>
                <a:srgbClr val="1FBFC9">
                  <a:lumMod val="40000"/>
                  <a:lumOff val="60000"/>
                </a:srgbClr>
              </a:solidFill>
            </a:endParaRPr>
          </a:p>
          <a:p>
            <a:pPr lvl="0">
              <a:lnSpc>
                <a:spcPct val="100000"/>
              </a:lnSpc>
              <a:spcAft>
                <a:spcPts val="600"/>
              </a:spcAft>
              <a:buClr>
                <a:srgbClr val="0080C7"/>
              </a:buClr>
            </a:pPr>
            <a:r>
              <a:rPr lang="en-US" sz="2400" b="1" dirty="0">
                <a:solidFill>
                  <a:srgbClr val="1FBFC9">
                    <a:lumMod val="40000"/>
                    <a:lumOff val="60000"/>
                  </a:srgbClr>
                </a:solidFill>
              </a:rPr>
              <a:t>TO HELP YOU </a:t>
            </a:r>
            <a:br>
              <a:rPr lang="en-US" sz="2400" b="1" dirty="0">
                <a:solidFill>
                  <a:srgbClr val="1FBFC9">
                    <a:lumMod val="40000"/>
                    <a:lumOff val="60000"/>
                  </a:srgbClr>
                </a:solidFill>
              </a:rPr>
            </a:br>
            <a:r>
              <a:rPr lang="en-US" sz="2400" b="1" dirty="0">
                <a:solidFill>
                  <a:srgbClr val="1FBFC9">
                    <a:lumMod val="40000"/>
                    <a:lumOff val="60000"/>
                  </a:srgbClr>
                </a:solidFill>
              </a:rPr>
              <a:t>FIT BETTER HEALTH </a:t>
            </a:r>
            <a:br>
              <a:rPr lang="en-US" sz="2400" b="1" dirty="0">
                <a:solidFill>
                  <a:srgbClr val="1FBFC9">
                    <a:lumMod val="40000"/>
                    <a:lumOff val="60000"/>
                  </a:srgbClr>
                </a:solidFill>
              </a:rPr>
            </a:br>
            <a:r>
              <a:rPr lang="en-US" sz="2400" b="1" dirty="0">
                <a:solidFill>
                  <a:srgbClr val="1FBFC9">
                    <a:lumMod val="40000"/>
                    <a:lumOff val="60000"/>
                  </a:srgbClr>
                </a:solidFill>
              </a:rPr>
              <a:t>INTO YOUR SCHEDULE</a:t>
            </a:r>
            <a:endParaRPr lang="en-US" dirty="0"/>
          </a:p>
        </p:txBody>
      </p:sp>
      <p:sp>
        <p:nvSpPr>
          <p:cNvPr id="10" name="Content Placeholder 9">
            <a:extLst>
              <a:ext uri="{FF2B5EF4-FFF2-40B4-BE49-F238E27FC236}">
                <a16:creationId xmlns:a16="http://schemas.microsoft.com/office/drawing/2014/main" id="{B59A945A-2B37-4B7A-B78D-8571BD154B07}"/>
              </a:ext>
            </a:extLst>
          </p:cNvPr>
          <p:cNvSpPr>
            <a:spLocks noGrp="1"/>
          </p:cNvSpPr>
          <p:nvPr>
            <p:ph idx="1"/>
          </p:nvPr>
        </p:nvSpPr>
        <p:spPr>
          <a:xfrm>
            <a:off x="6899564" y="457200"/>
            <a:ext cx="4835235" cy="5715000"/>
          </a:xfrm>
        </p:spPr>
        <p:txBody>
          <a:bodyPr/>
          <a:lstStyle/>
          <a:p>
            <a:pPr marL="0" indent="0">
              <a:spcBef>
                <a:spcPts val="1200"/>
              </a:spcBef>
              <a:spcAft>
                <a:spcPts val="1200"/>
              </a:spcAft>
              <a:buClr>
                <a:srgbClr val="0080C7"/>
              </a:buClr>
              <a:buNone/>
            </a:pPr>
            <a:r>
              <a:rPr lang="en-US" sz="1800" dirty="0">
                <a:solidFill>
                  <a:srgbClr val="0080C7"/>
                </a:solidFill>
              </a:rPr>
              <a:t>Digital Mental Health </a:t>
            </a:r>
            <a:r>
              <a:rPr lang="en-US" sz="1800" dirty="0">
                <a:solidFill>
                  <a:srgbClr val="1E1E1E"/>
                </a:solidFill>
              </a:rPr>
              <a:t>supports your mental wellbeing with programs for stress, depression, sleep problems, panic and substance use. </a:t>
            </a:r>
          </a:p>
          <a:p>
            <a:pPr marL="0" lvl="0" indent="0">
              <a:spcBef>
                <a:spcPts val="1200"/>
              </a:spcBef>
              <a:spcAft>
                <a:spcPts val="1200"/>
              </a:spcAft>
              <a:buClr>
                <a:srgbClr val="0080C7"/>
              </a:buClr>
              <a:buNone/>
            </a:pPr>
            <a:r>
              <a:rPr lang="en-US" sz="1800" dirty="0">
                <a:solidFill>
                  <a:srgbClr val="0080C7"/>
                </a:solidFill>
              </a:rPr>
              <a:t>24/7 Nurseline </a:t>
            </a:r>
            <a:r>
              <a:rPr lang="en-US" sz="1800" dirty="0">
                <a:solidFill>
                  <a:srgbClr val="1E1E1E"/>
                </a:solidFill>
              </a:rPr>
              <a:t>conveniently answers your health questions. </a:t>
            </a:r>
          </a:p>
          <a:p>
            <a:pPr marL="0" lvl="0" indent="0">
              <a:spcBef>
                <a:spcPts val="1200"/>
              </a:spcBef>
              <a:spcAft>
                <a:spcPts val="1200"/>
              </a:spcAft>
              <a:buClr>
                <a:srgbClr val="0080C7"/>
              </a:buClr>
              <a:buNone/>
            </a:pPr>
            <a:r>
              <a:rPr lang="en-US" sz="1800" dirty="0">
                <a:solidFill>
                  <a:srgbClr val="0080C7"/>
                </a:solidFill>
              </a:rPr>
              <a:t>Fitness Program </a:t>
            </a:r>
            <a:r>
              <a:rPr lang="en-US" sz="1800" dirty="0">
                <a:solidFill>
                  <a:srgbClr val="1E1E1E"/>
                </a:solidFill>
              </a:rPr>
              <a:t>gives you access </a:t>
            </a:r>
            <a:br>
              <a:rPr lang="en-US" sz="1800" dirty="0">
                <a:solidFill>
                  <a:srgbClr val="1E1E1E"/>
                </a:solidFill>
              </a:rPr>
            </a:br>
            <a:r>
              <a:rPr lang="en-US" sz="1800" dirty="0">
                <a:solidFill>
                  <a:srgbClr val="1E1E1E"/>
                </a:solidFill>
              </a:rPr>
              <a:t>to a network of gyms that fit your budget </a:t>
            </a:r>
            <a:br>
              <a:rPr lang="en-US" sz="1800" dirty="0">
                <a:solidFill>
                  <a:srgbClr val="1E1E1E"/>
                </a:solidFill>
              </a:rPr>
            </a:br>
            <a:r>
              <a:rPr lang="en-US" sz="1800" dirty="0">
                <a:solidFill>
                  <a:srgbClr val="1E1E1E"/>
                </a:solidFill>
              </a:rPr>
              <a:t>and lifestyle.</a:t>
            </a:r>
          </a:p>
          <a:p>
            <a:pPr marL="0" lvl="0" indent="0">
              <a:spcBef>
                <a:spcPts val="1200"/>
              </a:spcBef>
              <a:spcAft>
                <a:spcPts val="1200"/>
              </a:spcAft>
              <a:buClr>
                <a:srgbClr val="0080C7"/>
              </a:buClr>
              <a:buNone/>
            </a:pPr>
            <a:r>
              <a:rPr lang="en-US" sz="1800" dirty="0">
                <a:solidFill>
                  <a:srgbClr val="0080C7"/>
                </a:solidFill>
              </a:rPr>
              <a:t>Women’s and Family Health </a:t>
            </a:r>
            <a:r>
              <a:rPr lang="en-US" sz="1800" dirty="0">
                <a:solidFill>
                  <a:srgbClr val="1E1E1E"/>
                </a:solidFill>
              </a:rPr>
              <a:t>provides support for cycle tracking, pregnancy and parenting.</a:t>
            </a:r>
          </a:p>
          <a:p>
            <a:pPr marL="0" lvl="0" indent="0">
              <a:spcBef>
                <a:spcPts val="1200"/>
              </a:spcBef>
              <a:spcAft>
                <a:spcPts val="1200"/>
              </a:spcAft>
              <a:buClr>
                <a:srgbClr val="0080C7"/>
              </a:buClr>
              <a:buNone/>
            </a:pPr>
            <a:r>
              <a:rPr lang="en-US" sz="1800" dirty="0">
                <a:solidFill>
                  <a:srgbClr val="0080C7"/>
                </a:solidFill>
              </a:rPr>
              <a:t>Digital coaching programs </a:t>
            </a:r>
            <a:r>
              <a:rPr lang="en-US" sz="1800" dirty="0">
                <a:solidFill>
                  <a:srgbClr val="1E1E1E"/>
                </a:solidFill>
              </a:rPr>
              <a:t>help you manage your weight, diabetes, high blood pressure and joint and spine issues.</a:t>
            </a:r>
          </a:p>
        </p:txBody>
      </p:sp>
      <p:grpSp>
        <p:nvGrpSpPr>
          <p:cNvPr id="19" name="Group 18">
            <a:extLst>
              <a:ext uri="{FF2B5EF4-FFF2-40B4-BE49-F238E27FC236}">
                <a16:creationId xmlns:a16="http://schemas.microsoft.com/office/drawing/2014/main" id="{5F9BC70E-93B1-4469-BF7D-64CEDE11AD9A}"/>
              </a:ext>
            </a:extLst>
          </p:cNvPr>
          <p:cNvGrpSpPr/>
          <p:nvPr/>
        </p:nvGrpSpPr>
        <p:grpSpPr>
          <a:xfrm>
            <a:off x="5813495" y="1562882"/>
            <a:ext cx="519113" cy="612775"/>
            <a:chOff x="9475081" y="2269396"/>
            <a:chExt cx="519113" cy="612775"/>
          </a:xfrm>
        </p:grpSpPr>
        <p:sp>
          <p:nvSpPr>
            <p:cNvPr id="20" name="Freeform 51">
              <a:extLst>
                <a:ext uri="{FF2B5EF4-FFF2-40B4-BE49-F238E27FC236}">
                  <a16:creationId xmlns:a16="http://schemas.microsoft.com/office/drawing/2014/main" id="{1BCCC304-E5BC-4632-9DB8-80C7F9B5DFA2}"/>
                </a:ext>
              </a:extLst>
            </p:cNvPr>
            <p:cNvSpPr>
              <a:spLocks noEditPoints="1"/>
            </p:cNvSpPr>
            <p:nvPr/>
          </p:nvSpPr>
          <p:spPr bwMode="auto">
            <a:xfrm>
              <a:off x="9475081" y="2269396"/>
              <a:ext cx="519113" cy="612775"/>
            </a:xfrm>
            <a:custGeom>
              <a:avLst/>
              <a:gdLst>
                <a:gd name="T0" fmla="*/ 280 w 299"/>
                <a:gd name="T1" fmla="*/ 156 h 352"/>
                <a:gd name="T2" fmla="*/ 163 w 299"/>
                <a:gd name="T3" fmla="*/ 1 h 352"/>
                <a:gd name="T4" fmla="*/ 25 w 299"/>
                <a:gd name="T5" fmla="*/ 158 h 352"/>
                <a:gd name="T6" fmla="*/ 0 w 299"/>
                <a:gd name="T7" fmla="*/ 352 h 352"/>
                <a:gd name="T8" fmla="*/ 96 w 299"/>
                <a:gd name="T9" fmla="*/ 352 h 352"/>
                <a:gd name="T10" fmla="*/ 96 w 299"/>
                <a:gd name="T11" fmla="*/ 310 h 352"/>
                <a:gd name="T12" fmla="*/ 150 w 299"/>
                <a:gd name="T13" fmla="*/ 333 h 352"/>
                <a:gd name="T14" fmla="*/ 202 w 299"/>
                <a:gd name="T15" fmla="*/ 313 h 352"/>
                <a:gd name="T16" fmla="*/ 208 w 299"/>
                <a:gd name="T17" fmla="*/ 352 h 352"/>
                <a:gd name="T18" fmla="*/ 299 w 299"/>
                <a:gd name="T19" fmla="*/ 352 h 352"/>
                <a:gd name="T20" fmla="*/ 280 w 299"/>
                <a:gd name="T21" fmla="*/ 156 h 352"/>
                <a:gd name="T22" fmla="*/ 261 w 299"/>
                <a:gd name="T23" fmla="*/ 197 h 352"/>
                <a:gd name="T24" fmla="*/ 241 w 299"/>
                <a:gd name="T25" fmla="*/ 219 h 352"/>
                <a:gd name="T26" fmla="*/ 235 w 299"/>
                <a:gd name="T27" fmla="*/ 220 h 352"/>
                <a:gd name="T28" fmla="*/ 234 w 299"/>
                <a:gd name="T29" fmla="*/ 225 h 352"/>
                <a:gd name="T30" fmla="*/ 150 w 299"/>
                <a:gd name="T31" fmla="*/ 317 h 352"/>
                <a:gd name="T32" fmla="*/ 67 w 299"/>
                <a:gd name="T33" fmla="*/ 226 h 352"/>
                <a:gd name="T34" fmla="*/ 65 w 299"/>
                <a:gd name="T35" fmla="*/ 220 h 352"/>
                <a:gd name="T36" fmla="*/ 59 w 299"/>
                <a:gd name="T37" fmla="*/ 220 h 352"/>
                <a:gd name="T38" fmla="*/ 43 w 299"/>
                <a:gd name="T39" fmla="*/ 199 h 352"/>
                <a:gd name="T40" fmla="*/ 47 w 299"/>
                <a:gd name="T41" fmla="*/ 178 h 352"/>
                <a:gd name="T42" fmla="*/ 61 w 299"/>
                <a:gd name="T43" fmla="*/ 171 h 352"/>
                <a:gd name="T44" fmla="*/ 67 w 299"/>
                <a:gd name="T45" fmla="*/ 191 h 352"/>
                <a:gd name="T46" fmla="*/ 120 w 299"/>
                <a:gd name="T47" fmla="*/ 129 h 352"/>
                <a:gd name="T48" fmla="*/ 197 w 299"/>
                <a:gd name="T49" fmla="*/ 111 h 352"/>
                <a:gd name="T50" fmla="*/ 214 w 299"/>
                <a:gd name="T51" fmla="*/ 137 h 352"/>
                <a:gd name="T52" fmla="*/ 239 w 299"/>
                <a:gd name="T53" fmla="*/ 200 h 352"/>
                <a:gd name="T54" fmla="*/ 248 w 299"/>
                <a:gd name="T55" fmla="*/ 171 h 352"/>
                <a:gd name="T56" fmla="*/ 256 w 299"/>
                <a:gd name="T57" fmla="*/ 174 h 352"/>
                <a:gd name="T58" fmla="*/ 261 w 299"/>
                <a:gd name="T59" fmla="*/ 19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9" h="352">
                  <a:moveTo>
                    <a:pt x="280" y="156"/>
                  </a:moveTo>
                  <a:cubicBezTo>
                    <a:pt x="280" y="0"/>
                    <a:pt x="163" y="1"/>
                    <a:pt x="163" y="1"/>
                  </a:cubicBezTo>
                  <a:cubicBezTo>
                    <a:pt x="16" y="1"/>
                    <a:pt x="25" y="158"/>
                    <a:pt x="25" y="158"/>
                  </a:cubicBezTo>
                  <a:cubicBezTo>
                    <a:pt x="18" y="297"/>
                    <a:pt x="0" y="352"/>
                    <a:pt x="0" y="352"/>
                  </a:cubicBezTo>
                  <a:cubicBezTo>
                    <a:pt x="96" y="352"/>
                    <a:pt x="96" y="352"/>
                    <a:pt x="96" y="352"/>
                  </a:cubicBezTo>
                  <a:cubicBezTo>
                    <a:pt x="96" y="310"/>
                    <a:pt x="96" y="310"/>
                    <a:pt x="96" y="310"/>
                  </a:cubicBezTo>
                  <a:cubicBezTo>
                    <a:pt x="110" y="324"/>
                    <a:pt x="128" y="333"/>
                    <a:pt x="150" y="333"/>
                  </a:cubicBezTo>
                  <a:cubicBezTo>
                    <a:pt x="150" y="333"/>
                    <a:pt x="176" y="333"/>
                    <a:pt x="202" y="313"/>
                  </a:cubicBezTo>
                  <a:cubicBezTo>
                    <a:pt x="208" y="352"/>
                    <a:pt x="208" y="352"/>
                    <a:pt x="208" y="352"/>
                  </a:cubicBezTo>
                  <a:cubicBezTo>
                    <a:pt x="299" y="352"/>
                    <a:pt x="299" y="352"/>
                    <a:pt x="299" y="352"/>
                  </a:cubicBezTo>
                  <a:cubicBezTo>
                    <a:pt x="282" y="302"/>
                    <a:pt x="280" y="156"/>
                    <a:pt x="280" y="156"/>
                  </a:cubicBezTo>
                  <a:close/>
                  <a:moveTo>
                    <a:pt x="261" y="197"/>
                  </a:moveTo>
                  <a:cubicBezTo>
                    <a:pt x="258" y="216"/>
                    <a:pt x="242" y="219"/>
                    <a:pt x="241" y="219"/>
                  </a:cubicBezTo>
                  <a:cubicBezTo>
                    <a:pt x="235" y="220"/>
                    <a:pt x="235" y="220"/>
                    <a:pt x="235" y="220"/>
                  </a:cubicBezTo>
                  <a:cubicBezTo>
                    <a:pt x="234" y="225"/>
                    <a:pt x="234" y="225"/>
                    <a:pt x="234" y="225"/>
                  </a:cubicBezTo>
                  <a:cubicBezTo>
                    <a:pt x="215" y="316"/>
                    <a:pt x="152" y="317"/>
                    <a:pt x="150" y="317"/>
                  </a:cubicBezTo>
                  <a:cubicBezTo>
                    <a:pt x="92" y="317"/>
                    <a:pt x="67" y="227"/>
                    <a:pt x="67" y="226"/>
                  </a:cubicBezTo>
                  <a:cubicBezTo>
                    <a:pt x="65" y="220"/>
                    <a:pt x="65" y="220"/>
                    <a:pt x="65" y="220"/>
                  </a:cubicBezTo>
                  <a:cubicBezTo>
                    <a:pt x="59" y="220"/>
                    <a:pt x="59" y="220"/>
                    <a:pt x="59" y="220"/>
                  </a:cubicBezTo>
                  <a:cubicBezTo>
                    <a:pt x="51" y="220"/>
                    <a:pt x="45" y="206"/>
                    <a:pt x="43" y="199"/>
                  </a:cubicBezTo>
                  <a:cubicBezTo>
                    <a:pt x="42" y="190"/>
                    <a:pt x="43" y="183"/>
                    <a:pt x="47" y="178"/>
                  </a:cubicBezTo>
                  <a:cubicBezTo>
                    <a:pt x="51" y="173"/>
                    <a:pt x="58" y="172"/>
                    <a:pt x="61" y="171"/>
                  </a:cubicBezTo>
                  <a:cubicBezTo>
                    <a:pt x="67" y="178"/>
                    <a:pt x="67" y="191"/>
                    <a:pt x="67" y="191"/>
                  </a:cubicBezTo>
                  <a:cubicBezTo>
                    <a:pt x="74" y="128"/>
                    <a:pt x="120" y="129"/>
                    <a:pt x="120" y="129"/>
                  </a:cubicBezTo>
                  <a:cubicBezTo>
                    <a:pt x="170" y="129"/>
                    <a:pt x="190" y="116"/>
                    <a:pt x="197" y="111"/>
                  </a:cubicBezTo>
                  <a:cubicBezTo>
                    <a:pt x="213" y="118"/>
                    <a:pt x="214" y="137"/>
                    <a:pt x="214" y="137"/>
                  </a:cubicBezTo>
                  <a:cubicBezTo>
                    <a:pt x="218" y="169"/>
                    <a:pt x="239" y="200"/>
                    <a:pt x="239" y="200"/>
                  </a:cubicBezTo>
                  <a:cubicBezTo>
                    <a:pt x="239" y="180"/>
                    <a:pt x="243" y="173"/>
                    <a:pt x="248" y="171"/>
                  </a:cubicBezTo>
                  <a:cubicBezTo>
                    <a:pt x="253" y="171"/>
                    <a:pt x="255" y="173"/>
                    <a:pt x="256" y="174"/>
                  </a:cubicBezTo>
                  <a:cubicBezTo>
                    <a:pt x="261" y="180"/>
                    <a:pt x="261" y="193"/>
                    <a:pt x="261" y="19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21" name="Group 20">
              <a:extLst>
                <a:ext uri="{FF2B5EF4-FFF2-40B4-BE49-F238E27FC236}">
                  <a16:creationId xmlns:a16="http://schemas.microsoft.com/office/drawing/2014/main" id="{1B6B64CD-288F-4D8F-B270-8841D8CCD294}"/>
                </a:ext>
              </a:extLst>
            </p:cNvPr>
            <p:cNvGrpSpPr/>
            <p:nvPr/>
          </p:nvGrpSpPr>
          <p:grpSpPr>
            <a:xfrm>
              <a:off x="9718676" y="2514837"/>
              <a:ext cx="249238" cy="222250"/>
              <a:chOff x="7227181" y="794609"/>
              <a:chExt cx="249238" cy="222250"/>
            </a:xfrm>
          </p:grpSpPr>
          <p:sp>
            <p:nvSpPr>
              <p:cNvPr id="22" name="Freeform 67">
                <a:extLst>
                  <a:ext uri="{FF2B5EF4-FFF2-40B4-BE49-F238E27FC236}">
                    <a16:creationId xmlns:a16="http://schemas.microsoft.com/office/drawing/2014/main" id="{C940FEE3-A2BA-4C1D-9C14-639C23BF9F15}"/>
                  </a:ext>
                </a:extLst>
              </p:cNvPr>
              <p:cNvSpPr>
                <a:spLocks/>
              </p:cNvSpPr>
              <p:nvPr/>
            </p:nvSpPr>
            <p:spPr bwMode="auto">
              <a:xfrm>
                <a:off x="7401806" y="794609"/>
                <a:ext cx="74613" cy="161925"/>
              </a:xfrm>
              <a:custGeom>
                <a:avLst/>
                <a:gdLst>
                  <a:gd name="T0" fmla="*/ 0 w 43"/>
                  <a:gd name="T1" fmla="*/ 8 h 93"/>
                  <a:gd name="T2" fmla="*/ 0 w 43"/>
                  <a:gd name="T3" fmla="*/ 86 h 93"/>
                  <a:gd name="T4" fmla="*/ 9 w 43"/>
                  <a:gd name="T5" fmla="*/ 93 h 93"/>
                  <a:gd name="T6" fmla="*/ 26 w 43"/>
                  <a:gd name="T7" fmla="*/ 85 h 93"/>
                  <a:gd name="T8" fmla="*/ 41 w 43"/>
                  <a:gd name="T9" fmla="*/ 63 h 93"/>
                  <a:gd name="T10" fmla="*/ 41 w 43"/>
                  <a:gd name="T11" fmla="*/ 30 h 93"/>
                  <a:gd name="T12" fmla="*/ 26 w 43"/>
                  <a:gd name="T13" fmla="*/ 8 h 93"/>
                  <a:gd name="T14" fmla="*/ 9 w 43"/>
                  <a:gd name="T15" fmla="*/ 0 h 93"/>
                  <a:gd name="T16" fmla="*/ 0 w 43"/>
                  <a:gd name="T17" fmla="*/ 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93">
                    <a:moveTo>
                      <a:pt x="0" y="8"/>
                    </a:moveTo>
                    <a:cubicBezTo>
                      <a:pt x="0" y="86"/>
                      <a:pt x="0" y="86"/>
                      <a:pt x="0" y="86"/>
                    </a:cubicBezTo>
                    <a:cubicBezTo>
                      <a:pt x="0" y="93"/>
                      <a:pt x="9" y="93"/>
                      <a:pt x="9" y="93"/>
                    </a:cubicBezTo>
                    <a:cubicBezTo>
                      <a:pt x="21" y="93"/>
                      <a:pt x="26" y="85"/>
                      <a:pt x="26" y="85"/>
                    </a:cubicBezTo>
                    <a:cubicBezTo>
                      <a:pt x="43" y="79"/>
                      <a:pt x="41" y="63"/>
                      <a:pt x="41" y="63"/>
                    </a:cubicBezTo>
                    <a:cubicBezTo>
                      <a:pt x="41" y="30"/>
                      <a:pt x="41" y="30"/>
                      <a:pt x="41" y="30"/>
                    </a:cubicBezTo>
                    <a:cubicBezTo>
                      <a:pt x="41" y="30"/>
                      <a:pt x="43" y="14"/>
                      <a:pt x="26" y="8"/>
                    </a:cubicBezTo>
                    <a:cubicBezTo>
                      <a:pt x="26" y="8"/>
                      <a:pt x="21" y="0"/>
                      <a:pt x="9" y="0"/>
                    </a:cubicBezTo>
                    <a:cubicBezTo>
                      <a:pt x="9" y="0"/>
                      <a:pt x="0" y="1"/>
                      <a:pt x="0"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8">
                <a:extLst>
                  <a:ext uri="{FF2B5EF4-FFF2-40B4-BE49-F238E27FC236}">
                    <a16:creationId xmlns:a16="http://schemas.microsoft.com/office/drawing/2014/main" id="{07A11799-01CB-47F5-82C2-19D0CD06B2FC}"/>
                  </a:ext>
                </a:extLst>
              </p:cNvPr>
              <p:cNvSpPr>
                <a:spLocks/>
              </p:cNvSpPr>
              <p:nvPr/>
            </p:nvSpPr>
            <p:spPr bwMode="auto">
              <a:xfrm>
                <a:off x="7227181" y="939071"/>
                <a:ext cx="198438" cy="77788"/>
              </a:xfrm>
              <a:custGeom>
                <a:avLst/>
                <a:gdLst>
                  <a:gd name="T0" fmla="*/ 114 w 114"/>
                  <a:gd name="T1" fmla="*/ 9 h 45"/>
                  <a:gd name="T2" fmla="*/ 42 w 114"/>
                  <a:gd name="T3" fmla="*/ 38 h 45"/>
                  <a:gd name="T4" fmla="*/ 31 w 114"/>
                  <a:gd name="T5" fmla="*/ 45 h 45"/>
                  <a:gd name="T6" fmla="*/ 12 w 114"/>
                  <a:gd name="T7" fmla="*/ 45 h 45"/>
                  <a:gd name="T8" fmla="*/ 0 w 114"/>
                  <a:gd name="T9" fmla="*/ 32 h 45"/>
                  <a:gd name="T10" fmla="*/ 12 w 114"/>
                  <a:gd name="T11" fmla="*/ 19 h 45"/>
                  <a:gd name="T12" fmla="*/ 31 w 114"/>
                  <a:gd name="T13" fmla="*/ 19 h 45"/>
                  <a:gd name="T14" fmla="*/ 42 w 114"/>
                  <a:gd name="T15" fmla="*/ 26 h 45"/>
                  <a:gd name="T16" fmla="*/ 106 w 114"/>
                  <a:gd name="T17" fmla="*/ 0 h 45"/>
                  <a:gd name="T18" fmla="*/ 114 w 114"/>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5">
                    <a:moveTo>
                      <a:pt x="114" y="9"/>
                    </a:moveTo>
                    <a:cubicBezTo>
                      <a:pt x="91" y="29"/>
                      <a:pt x="60" y="36"/>
                      <a:pt x="42" y="38"/>
                    </a:cubicBezTo>
                    <a:cubicBezTo>
                      <a:pt x="39" y="42"/>
                      <a:pt x="36" y="45"/>
                      <a:pt x="31" y="45"/>
                    </a:cubicBezTo>
                    <a:cubicBezTo>
                      <a:pt x="12" y="45"/>
                      <a:pt x="12" y="45"/>
                      <a:pt x="12" y="45"/>
                    </a:cubicBezTo>
                    <a:cubicBezTo>
                      <a:pt x="5" y="45"/>
                      <a:pt x="0" y="39"/>
                      <a:pt x="0" y="32"/>
                    </a:cubicBezTo>
                    <a:cubicBezTo>
                      <a:pt x="0" y="24"/>
                      <a:pt x="5" y="19"/>
                      <a:pt x="12" y="19"/>
                    </a:cubicBezTo>
                    <a:cubicBezTo>
                      <a:pt x="31" y="19"/>
                      <a:pt x="31" y="19"/>
                      <a:pt x="31" y="19"/>
                    </a:cubicBezTo>
                    <a:cubicBezTo>
                      <a:pt x="36" y="19"/>
                      <a:pt x="40" y="22"/>
                      <a:pt x="42" y="26"/>
                    </a:cubicBezTo>
                    <a:cubicBezTo>
                      <a:pt x="59" y="24"/>
                      <a:pt x="87" y="17"/>
                      <a:pt x="106" y="0"/>
                    </a:cubicBezTo>
                    <a:lnTo>
                      <a:pt x="114" y="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grpSp>
        <p:nvGrpSpPr>
          <p:cNvPr id="24" name="Group 23">
            <a:extLst>
              <a:ext uri="{FF2B5EF4-FFF2-40B4-BE49-F238E27FC236}">
                <a16:creationId xmlns:a16="http://schemas.microsoft.com/office/drawing/2014/main" id="{2CEE966C-4CCC-4DBD-83D4-235CBD5A561A}"/>
              </a:ext>
            </a:extLst>
          </p:cNvPr>
          <p:cNvGrpSpPr/>
          <p:nvPr/>
        </p:nvGrpSpPr>
        <p:grpSpPr>
          <a:xfrm>
            <a:off x="5734895" y="2502808"/>
            <a:ext cx="722209" cy="704471"/>
            <a:chOff x="4395788" y="4983959"/>
            <a:chExt cx="904875" cy="882650"/>
          </a:xfrm>
        </p:grpSpPr>
        <p:sp>
          <p:nvSpPr>
            <p:cNvPr id="25" name="Freeform 5">
              <a:extLst>
                <a:ext uri="{FF2B5EF4-FFF2-40B4-BE49-F238E27FC236}">
                  <a16:creationId xmlns:a16="http://schemas.microsoft.com/office/drawing/2014/main" id="{D1FFE7CC-595A-407C-8B02-FFEBE066AE20}"/>
                </a:ext>
              </a:extLst>
            </p:cNvPr>
            <p:cNvSpPr>
              <a:spLocks/>
            </p:cNvSpPr>
            <p:nvPr/>
          </p:nvSpPr>
          <p:spPr bwMode="auto">
            <a:xfrm>
              <a:off x="4408488" y="5163346"/>
              <a:ext cx="282575" cy="115888"/>
            </a:xfrm>
            <a:custGeom>
              <a:avLst/>
              <a:gdLst>
                <a:gd name="T0" fmla="*/ 21 w 134"/>
                <a:gd name="T1" fmla="*/ 3 h 54"/>
                <a:gd name="T2" fmla="*/ 103 w 134"/>
                <a:gd name="T3" fmla="*/ 15 h 54"/>
                <a:gd name="T4" fmla="*/ 106 w 134"/>
                <a:gd name="T5" fmla="*/ 51 h 54"/>
                <a:gd name="T6" fmla="*/ 25 w 134"/>
                <a:gd name="T7" fmla="*/ 51 h 54"/>
                <a:gd name="T8" fmla="*/ 0 w 134"/>
                <a:gd name="T9" fmla="*/ 22 h 54"/>
                <a:gd name="T10" fmla="*/ 21 w 134"/>
                <a:gd name="T11" fmla="*/ 3 h 54"/>
              </a:gdLst>
              <a:ahLst/>
              <a:cxnLst>
                <a:cxn ang="0">
                  <a:pos x="T0" y="T1"/>
                </a:cxn>
                <a:cxn ang="0">
                  <a:pos x="T2" y="T3"/>
                </a:cxn>
                <a:cxn ang="0">
                  <a:pos x="T4" y="T5"/>
                </a:cxn>
                <a:cxn ang="0">
                  <a:pos x="T6" y="T7"/>
                </a:cxn>
                <a:cxn ang="0">
                  <a:pos x="T8" y="T9"/>
                </a:cxn>
                <a:cxn ang="0">
                  <a:pos x="T10" y="T11"/>
                </a:cxn>
              </a:cxnLst>
              <a:rect l="0" t="0" r="r" b="b"/>
              <a:pathLst>
                <a:path w="134" h="54">
                  <a:moveTo>
                    <a:pt x="21" y="3"/>
                  </a:moveTo>
                  <a:cubicBezTo>
                    <a:pt x="103" y="15"/>
                    <a:pt x="103" y="15"/>
                    <a:pt x="103" y="15"/>
                  </a:cubicBezTo>
                  <a:cubicBezTo>
                    <a:pt x="103" y="15"/>
                    <a:pt x="134" y="32"/>
                    <a:pt x="106" y="51"/>
                  </a:cubicBezTo>
                  <a:cubicBezTo>
                    <a:pt x="25" y="51"/>
                    <a:pt x="25" y="51"/>
                    <a:pt x="25" y="51"/>
                  </a:cubicBezTo>
                  <a:cubicBezTo>
                    <a:pt x="25" y="51"/>
                    <a:pt x="1" y="54"/>
                    <a:pt x="0" y="22"/>
                  </a:cubicBezTo>
                  <a:cubicBezTo>
                    <a:pt x="0" y="22"/>
                    <a:pt x="1" y="0"/>
                    <a:pt x="21" y="3"/>
                  </a:cubicBez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6">
              <a:extLst>
                <a:ext uri="{FF2B5EF4-FFF2-40B4-BE49-F238E27FC236}">
                  <a16:creationId xmlns:a16="http://schemas.microsoft.com/office/drawing/2014/main" id="{7957591B-F6F5-4CDF-8588-662945E07CC5}"/>
                </a:ext>
              </a:extLst>
            </p:cNvPr>
            <p:cNvSpPr>
              <a:spLocks/>
            </p:cNvSpPr>
            <p:nvPr/>
          </p:nvSpPr>
          <p:spPr bwMode="auto">
            <a:xfrm>
              <a:off x="4954588" y="4991896"/>
              <a:ext cx="215900" cy="161925"/>
            </a:xfrm>
            <a:custGeom>
              <a:avLst/>
              <a:gdLst>
                <a:gd name="T0" fmla="*/ 97 w 136"/>
                <a:gd name="T1" fmla="*/ 0 h 102"/>
                <a:gd name="T2" fmla="*/ 97 w 136"/>
                <a:gd name="T3" fmla="*/ 62 h 102"/>
                <a:gd name="T4" fmla="*/ 0 w 136"/>
                <a:gd name="T5" fmla="*/ 62 h 102"/>
                <a:gd name="T6" fmla="*/ 0 w 136"/>
                <a:gd name="T7" fmla="*/ 102 h 102"/>
                <a:gd name="T8" fmla="*/ 136 w 136"/>
                <a:gd name="T9" fmla="*/ 102 h 102"/>
                <a:gd name="T10" fmla="*/ 136 w 136"/>
                <a:gd name="T11" fmla="*/ 3 h 102"/>
                <a:gd name="T12" fmla="*/ 97 w 136"/>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136" h="102">
                  <a:moveTo>
                    <a:pt x="97" y="0"/>
                  </a:moveTo>
                  <a:lnTo>
                    <a:pt x="97" y="62"/>
                  </a:lnTo>
                  <a:lnTo>
                    <a:pt x="0" y="62"/>
                  </a:lnTo>
                  <a:lnTo>
                    <a:pt x="0" y="102"/>
                  </a:lnTo>
                  <a:lnTo>
                    <a:pt x="136" y="102"/>
                  </a:lnTo>
                  <a:lnTo>
                    <a:pt x="136" y="3"/>
                  </a:lnTo>
                  <a:lnTo>
                    <a:pt x="97" y="0"/>
                  </a:ln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7">
              <a:extLst>
                <a:ext uri="{FF2B5EF4-FFF2-40B4-BE49-F238E27FC236}">
                  <a16:creationId xmlns:a16="http://schemas.microsoft.com/office/drawing/2014/main" id="{86417FDB-38F4-4AE1-A98D-524FEC822E20}"/>
                </a:ext>
              </a:extLst>
            </p:cNvPr>
            <p:cNvSpPr>
              <a:spLocks noEditPoints="1"/>
            </p:cNvSpPr>
            <p:nvPr/>
          </p:nvSpPr>
          <p:spPr bwMode="auto">
            <a:xfrm>
              <a:off x="4408488" y="5395121"/>
              <a:ext cx="892175" cy="412750"/>
            </a:xfrm>
            <a:custGeom>
              <a:avLst/>
              <a:gdLst>
                <a:gd name="T0" fmla="*/ 364 w 423"/>
                <a:gd name="T1" fmla="*/ 92 h 194"/>
                <a:gd name="T2" fmla="*/ 123 w 423"/>
                <a:gd name="T3" fmla="*/ 8 h 194"/>
                <a:gd name="T4" fmla="*/ 88 w 423"/>
                <a:gd name="T5" fmla="*/ 3 h 194"/>
                <a:gd name="T6" fmla="*/ 0 w 423"/>
                <a:gd name="T7" fmla="*/ 103 h 194"/>
                <a:gd name="T8" fmla="*/ 88 w 423"/>
                <a:gd name="T9" fmla="*/ 194 h 194"/>
                <a:gd name="T10" fmla="*/ 352 w 423"/>
                <a:gd name="T11" fmla="*/ 194 h 194"/>
                <a:gd name="T12" fmla="*/ 364 w 423"/>
                <a:gd name="T13" fmla="*/ 92 h 194"/>
                <a:gd name="T14" fmla="*/ 99 w 423"/>
                <a:gd name="T15" fmla="*/ 146 h 194"/>
                <a:gd name="T16" fmla="*/ 51 w 423"/>
                <a:gd name="T17" fmla="*/ 98 h 194"/>
                <a:gd name="T18" fmla="*/ 99 w 423"/>
                <a:gd name="T19" fmla="*/ 51 h 194"/>
                <a:gd name="T20" fmla="*/ 146 w 423"/>
                <a:gd name="T21" fmla="*/ 98 h 194"/>
                <a:gd name="T22" fmla="*/ 99 w 423"/>
                <a:gd name="T23" fmla="*/ 146 h 194"/>
                <a:gd name="T24" fmla="*/ 293 w 423"/>
                <a:gd name="T25" fmla="*/ 158 h 194"/>
                <a:gd name="T26" fmla="*/ 265 w 423"/>
                <a:gd name="T27" fmla="*/ 130 h 194"/>
                <a:gd name="T28" fmla="*/ 293 w 423"/>
                <a:gd name="T29" fmla="*/ 102 h 194"/>
                <a:gd name="T30" fmla="*/ 321 w 423"/>
                <a:gd name="T31" fmla="*/ 130 h 194"/>
                <a:gd name="T32" fmla="*/ 293 w 423"/>
                <a:gd name="T33" fmla="*/ 15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194">
                  <a:moveTo>
                    <a:pt x="364" y="92"/>
                  </a:moveTo>
                  <a:cubicBezTo>
                    <a:pt x="123" y="8"/>
                    <a:pt x="123" y="8"/>
                    <a:pt x="123" y="8"/>
                  </a:cubicBezTo>
                  <a:cubicBezTo>
                    <a:pt x="123" y="8"/>
                    <a:pt x="102" y="0"/>
                    <a:pt x="88" y="3"/>
                  </a:cubicBezTo>
                  <a:cubicBezTo>
                    <a:pt x="88" y="3"/>
                    <a:pt x="5" y="13"/>
                    <a:pt x="0" y="103"/>
                  </a:cubicBezTo>
                  <a:cubicBezTo>
                    <a:pt x="0" y="103"/>
                    <a:pt x="12" y="194"/>
                    <a:pt x="88" y="194"/>
                  </a:cubicBezTo>
                  <a:cubicBezTo>
                    <a:pt x="352" y="194"/>
                    <a:pt x="352" y="194"/>
                    <a:pt x="352" y="194"/>
                  </a:cubicBezTo>
                  <a:cubicBezTo>
                    <a:pt x="352" y="194"/>
                    <a:pt x="423" y="152"/>
                    <a:pt x="364" y="92"/>
                  </a:cubicBezTo>
                  <a:close/>
                  <a:moveTo>
                    <a:pt x="99" y="146"/>
                  </a:moveTo>
                  <a:cubicBezTo>
                    <a:pt x="72" y="146"/>
                    <a:pt x="51" y="125"/>
                    <a:pt x="51" y="98"/>
                  </a:cubicBezTo>
                  <a:cubicBezTo>
                    <a:pt x="51" y="72"/>
                    <a:pt x="72" y="51"/>
                    <a:pt x="99" y="51"/>
                  </a:cubicBezTo>
                  <a:cubicBezTo>
                    <a:pt x="125" y="51"/>
                    <a:pt x="146" y="72"/>
                    <a:pt x="146" y="98"/>
                  </a:cubicBezTo>
                  <a:cubicBezTo>
                    <a:pt x="146" y="125"/>
                    <a:pt x="125" y="146"/>
                    <a:pt x="99" y="146"/>
                  </a:cubicBezTo>
                  <a:close/>
                  <a:moveTo>
                    <a:pt x="293" y="158"/>
                  </a:moveTo>
                  <a:cubicBezTo>
                    <a:pt x="277" y="158"/>
                    <a:pt x="265" y="145"/>
                    <a:pt x="265" y="130"/>
                  </a:cubicBezTo>
                  <a:cubicBezTo>
                    <a:pt x="265" y="114"/>
                    <a:pt x="277" y="102"/>
                    <a:pt x="293" y="102"/>
                  </a:cubicBezTo>
                  <a:cubicBezTo>
                    <a:pt x="308" y="102"/>
                    <a:pt x="321" y="114"/>
                    <a:pt x="321" y="130"/>
                  </a:cubicBezTo>
                  <a:cubicBezTo>
                    <a:pt x="321" y="145"/>
                    <a:pt x="308" y="158"/>
                    <a:pt x="293" y="158"/>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9">
              <a:extLst>
                <a:ext uri="{FF2B5EF4-FFF2-40B4-BE49-F238E27FC236}">
                  <a16:creationId xmlns:a16="http://schemas.microsoft.com/office/drawing/2014/main" id="{1E9BC680-739E-4B45-BC48-C0B8E226981E}"/>
                </a:ext>
              </a:extLst>
            </p:cNvPr>
            <p:cNvSpPr>
              <a:spLocks noEditPoints="1"/>
            </p:cNvSpPr>
            <p:nvPr/>
          </p:nvSpPr>
          <p:spPr bwMode="auto">
            <a:xfrm>
              <a:off x="4954588" y="5599909"/>
              <a:ext cx="141287" cy="141288"/>
            </a:xfrm>
            <a:custGeom>
              <a:avLst/>
              <a:gdLst>
                <a:gd name="T0" fmla="*/ 34 w 67"/>
                <a:gd name="T1" fmla="*/ 67 h 67"/>
                <a:gd name="T2" fmla="*/ 0 w 67"/>
                <a:gd name="T3" fmla="*/ 34 h 67"/>
                <a:gd name="T4" fmla="*/ 34 w 67"/>
                <a:gd name="T5" fmla="*/ 0 h 67"/>
                <a:gd name="T6" fmla="*/ 67 w 67"/>
                <a:gd name="T7" fmla="*/ 34 h 67"/>
                <a:gd name="T8" fmla="*/ 34 w 67"/>
                <a:gd name="T9" fmla="*/ 67 h 67"/>
                <a:gd name="T10" fmla="*/ 34 w 67"/>
                <a:gd name="T11" fmla="*/ 11 h 67"/>
                <a:gd name="T12" fmla="*/ 11 w 67"/>
                <a:gd name="T13" fmla="*/ 34 h 67"/>
                <a:gd name="T14" fmla="*/ 34 w 67"/>
                <a:gd name="T15" fmla="*/ 56 h 67"/>
                <a:gd name="T16" fmla="*/ 56 w 67"/>
                <a:gd name="T17" fmla="*/ 34 h 67"/>
                <a:gd name="T18" fmla="*/ 34 w 67"/>
                <a:gd name="T19"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4" y="67"/>
                  </a:moveTo>
                  <a:cubicBezTo>
                    <a:pt x="15" y="67"/>
                    <a:pt x="0" y="52"/>
                    <a:pt x="0" y="34"/>
                  </a:cubicBezTo>
                  <a:cubicBezTo>
                    <a:pt x="0" y="15"/>
                    <a:pt x="15" y="0"/>
                    <a:pt x="34" y="0"/>
                  </a:cubicBezTo>
                  <a:cubicBezTo>
                    <a:pt x="52" y="0"/>
                    <a:pt x="67" y="15"/>
                    <a:pt x="67" y="34"/>
                  </a:cubicBezTo>
                  <a:cubicBezTo>
                    <a:pt x="67" y="52"/>
                    <a:pt x="52" y="67"/>
                    <a:pt x="34" y="67"/>
                  </a:cubicBezTo>
                  <a:close/>
                  <a:moveTo>
                    <a:pt x="34" y="11"/>
                  </a:moveTo>
                  <a:cubicBezTo>
                    <a:pt x="21" y="11"/>
                    <a:pt x="11" y="21"/>
                    <a:pt x="11" y="34"/>
                  </a:cubicBezTo>
                  <a:cubicBezTo>
                    <a:pt x="11" y="46"/>
                    <a:pt x="21" y="56"/>
                    <a:pt x="34" y="56"/>
                  </a:cubicBezTo>
                  <a:cubicBezTo>
                    <a:pt x="46" y="56"/>
                    <a:pt x="56" y="46"/>
                    <a:pt x="56" y="34"/>
                  </a:cubicBezTo>
                  <a:cubicBezTo>
                    <a:pt x="56" y="21"/>
                    <a:pt x="46" y="11"/>
                    <a:pt x="34" y="1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0">
              <a:extLst>
                <a:ext uri="{FF2B5EF4-FFF2-40B4-BE49-F238E27FC236}">
                  <a16:creationId xmlns:a16="http://schemas.microsoft.com/office/drawing/2014/main" id="{01FD9F81-EF24-4B5B-933B-FAA4BD3A4667}"/>
                </a:ext>
              </a:extLst>
            </p:cNvPr>
            <p:cNvSpPr>
              <a:spLocks/>
            </p:cNvSpPr>
            <p:nvPr/>
          </p:nvSpPr>
          <p:spPr bwMode="auto">
            <a:xfrm>
              <a:off x="4616450" y="5795171"/>
              <a:ext cx="523875" cy="0"/>
            </a:xfrm>
            <a:custGeom>
              <a:avLst/>
              <a:gdLst>
                <a:gd name="T0" fmla="*/ 3 w 248"/>
                <a:gd name="T1" fmla="*/ 3 w 248"/>
                <a:gd name="T2" fmla="*/ 0 w 248"/>
                <a:gd name="T3" fmla="*/ 248 w 248"/>
                <a:gd name="T4" fmla="*/ 3 w 248"/>
              </a:gdLst>
              <a:ahLst/>
              <a:cxnLst>
                <a:cxn ang="0">
                  <a:pos x="T0" y="0"/>
                </a:cxn>
                <a:cxn ang="0">
                  <a:pos x="T1" y="0"/>
                </a:cxn>
                <a:cxn ang="0">
                  <a:pos x="T2" y="0"/>
                </a:cxn>
                <a:cxn ang="0">
                  <a:pos x="T3" y="0"/>
                </a:cxn>
                <a:cxn ang="0">
                  <a:pos x="T4" y="0"/>
                </a:cxn>
              </a:cxnLst>
              <a:rect l="0" t="0" r="r" b="b"/>
              <a:pathLst>
                <a:path w="248">
                  <a:moveTo>
                    <a:pt x="3" y="0"/>
                  </a:moveTo>
                  <a:cubicBezTo>
                    <a:pt x="3" y="0"/>
                    <a:pt x="3" y="0"/>
                    <a:pt x="3" y="0"/>
                  </a:cubicBezTo>
                  <a:cubicBezTo>
                    <a:pt x="2" y="0"/>
                    <a:pt x="1" y="0"/>
                    <a:pt x="0" y="0"/>
                  </a:cubicBezTo>
                  <a:cubicBezTo>
                    <a:pt x="248" y="0"/>
                    <a:pt x="248" y="0"/>
                    <a:pt x="248" y="0"/>
                  </a:cubicBezTo>
                  <a:lnTo>
                    <a:pt x="3"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1">
              <a:extLst>
                <a:ext uri="{FF2B5EF4-FFF2-40B4-BE49-F238E27FC236}">
                  <a16:creationId xmlns:a16="http://schemas.microsoft.com/office/drawing/2014/main" id="{9662331D-6611-49FA-84A3-C1C209C019E2}"/>
                </a:ext>
              </a:extLst>
            </p:cNvPr>
            <p:cNvSpPr>
              <a:spLocks noEditPoints="1"/>
            </p:cNvSpPr>
            <p:nvPr/>
          </p:nvSpPr>
          <p:spPr bwMode="auto">
            <a:xfrm>
              <a:off x="4618038" y="5817396"/>
              <a:ext cx="523875" cy="0"/>
            </a:xfrm>
            <a:custGeom>
              <a:avLst/>
              <a:gdLst>
                <a:gd name="T0" fmla="*/ 2 w 248"/>
                <a:gd name="T1" fmla="*/ 0 w 248"/>
                <a:gd name="T2" fmla="*/ 248 w 248"/>
                <a:gd name="T3" fmla="*/ 2 w 248"/>
                <a:gd name="T4" fmla="*/ 2 w 248"/>
                <a:gd name="T5" fmla="*/ 0 w 248"/>
                <a:gd name="T6" fmla="*/ 248 w 248"/>
                <a:gd name="T7" fmla="*/ 2 w 24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248">
                  <a:moveTo>
                    <a:pt x="2" y="0"/>
                  </a:moveTo>
                  <a:cubicBezTo>
                    <a:pt x="1" y="0"/>
                    <a:pt x="0" y="0"/>
                    <a:pt x="0" y="0"/>
                  </a:cubicBezTo>
                  <a:cubicBezTo>
                    <a:pt x="248" y="0"/>
                    <a:pt x="248" y="0"/>
                    <a:pt x="248" y="0"/>
                  </a:cubicBezTo>
                  <a:lnTo>
                    <a:pt x="2" y="0"/>
                  </a:lnTo>
                  <a:close/>
                  <a:moveTo>
                    <a:pt x="2" y="0"/>
                  </a:moveTo>
                  <a:cubicBezTo>
                    <a:pt x="1" y="0"/>
                    <a:pt x="0" y="0"/>
                    <a:pt x="0" y="0"/>
                  </a:cubicBezTo>
                  <a:cubicBezTo>
                    <a:pt x="248" y="0"/>
                    <a:pt x="248" y="0"/>
                    <a:pt x="248" y="0"/>
                  </a:cubicBezTo>
                  <a:lnTo>
                    <a:pt x="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2">
              <a:extLst>
                <a:ext uri="{FF2B5EF4-FFF2-40B4-BE49-F238E27FC236}">
                  <a16:creationId xmlns:a16="http://schemas.microsoft.com/office/drawing/2014/main" id="{614DF321-8BCE-4319-8024-BEA117FFFDFC}"/>
                </a:ext>
              </a:extLst>
            </p:cNvPr>
            <p:cNvSpPr>
              <a:spLocks noEditPoints="1"/>
            </p:cNvSpPr>
            <p:nvPr/>
          </p:nvSpPr>
          <p:spPr bwMode="auto">
            <a:xfrm>
              <a:off x="4505325" y="5488784"/>
              <a:ext cx="288925" cy="239713"/>
            </a:xfrm>
            <a:custGeom>
              <a:avLst/>
              <a:gdLst>
                <a:gd name="T0" fmla="*/ 128 w 137"/>
                <a:gd name="T1" fmla="*/ 79 h 113"/>
                <a:gd name="T2" fmla="*/ 122 w 137"/>
                <a:gd name="T3" fmla="*/ 89 h 113"/>
                <a:gd name="T4" fmla="*/ 103 w 137"/>
                <a:gd name="T5" fmla="*/ 78 h 113"/>
                <a:gd name="T6" fmla="*/ 108 w 137"/>
                <a:gd name="T7" fmla="*/ 54 h 113"/>
                <a:gd name="T8" fmla="*/ 54 w 137"/>
                <a:gd name="T9" fmla="*/ 0 h 113"/>
                <a:gd name="T10" fmla="*/ 0 w 137"/>
                <a:gd name="T11" fmla="*/ 54 h 113"/>
                <a:gd name="T12" fmla="*/ 54 w 137"/>
                <a:gd name="T13" fmla="*/ 108 h 113"/>
                <a:gd name="T14" fmla="*/ 97 w 137"/>
                <a:gd name="T15" fmla="*/ 87 h 113"/>
                <a:gd name="T16" fmla="*/ 117 w 137"/>
                <a:gd name="T17" fmla="*/ 98 h 113"/>
                <a:gd name="T18" fmla="*/ 111 w 137"/>
                <a:gd name="T19" fmla="*/ 108 h 113"/>
                <a:gd name="T20" fmla="*/ 121 w 137"/>
                <a:gd name="T21" fmla="*/ 113 h 113"/>
                <a:gd name="T22" fmla="*/ 137 w 137"/>
                <a:gd name="T23" fmla="*/ 85 h 113"/>
                <a:gd name="T24" fmla="*/ 128 w 137"/>
                <a:gd name="T25" fmla="*/ 79 h 113"/>
                <a:gd name="T26" fmla="*/ 93 w 137"/>
                <a:gd name="T27" fmla="*/ 72 h 113"/>
                <a:gd name="T28" fmla="*/ 55 w 137"/>
                <a:gd name="T29" fmla="*/ 49 h 113"/>
                <a:gd name="T30" fmla="*/ 49 w 137"/>
                <a:gd name="T31" fmla="*/ 59 h 113"/>
                <a:gd name="T32" fmla="*/ 87 w 137"/>
                <a:gd name="T33" fmla="*/ 81 h 113"/>
                <a:gd name="T34" fmla="*/ 54 w 137"/>
                <a:gd name="T35" fmla="*/ 97 h 113"/>
                <a:gd name="T36" fmla="*/ 11 w 137"/>
                <a:gd name="T37" fmla="*/ 54 h 113"/>
                <a:gd name="T38" fmla="*/ 54 w 137"/>
                <a:gd name="T39" fmla="*/ 11 h 113"/>
                <a:gd name="T40" fmla="*/ 97 w 137"/>
                <a:gd name="T41" fmla="*/ 54 h 113"/>
                <a:gd name="T42" fmla="*/ 93 w 137"/>
                <a:gd name="T4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13">
                  <a:moveTo>
                    <a:pt x="128" y="79"/>
                  </a:moveTo>
                  <a:cubicBezTo>
                    <a:pt x="122" y="89"/>
                    <a:pt x="122" y="89"/>
                    <a:pt x="122" y="89"/>
                  </a:cubicBezTo>
                  <a:cubicBezTo>
                    <a:pt x="103" y="78"/>
                    <a:pt x="103" y="78"/>
                    <a:pt x="103" y="78"/>
                  </a:cubicBezTo>
                  <a:cubicBezTo>
                    <a:pt x="106" y="71"/>
                    <a:pt x="108" y="63"/>
                    <a:pt x="108" y="54"/>
                  </a:cubicBezTo>
                  <a:cubicBezTo>
                    <a:pt x="108" y="24"/>
                    <a:pt x="84" y="0"/>
                    <a:pt x="54" y="0"/>
                  </a:cubicBezTo>
                  <a:cubicBezTo>
                    <a:pt x="24" y="0"/>
                    <a:pt x="0" y="24"/>
                    <a:pt x="0" y="54"/>
                  </a:cubicBezTo>
                  <a:cubicBezTo>
                    <a:pt x="0" y="84"/>
                    <a:pt x="24" y="108"/>
                    <a:pt x="54" y="108"/>
                  </a:cubicBezTo>
                  <a:cubicBezTo>
                    <a:pt x="72" y="108"/>
                    <a:pt x="87" y="100"/>
                    <a:pt x="97" y="87"/>
                  </a:cubicBezTo>
                  <a:cubicBezTo>
                    <a:pt x="117" y="98"/>
                    <a:pt x="117" y="98"/>
                    <a:pt x="117" y="98"/>
                  </a:cubicBezTo>
                  <a:cubicBezTo>
                    <a:pt x="111" y="108"/>
                    <a:pt x="111" y="108"/>
                    <a:pt x="111" y="108"/>
                  </a:cubicBezTo>
                  <a:cubicBezTo>
                    <a:pt x="121" y="113"/>
                    <a:pt x="121" y="113"/>
                    <a:pt x="121" y="113"/>
                  </a:cubicBezTo>
                  <a:cubicBezTo>
                    <a:pt x="137" y="85"/>
                    <a:pt x="137" y="85"/>
                    <a:pt x="137" y="85"/>
                  </a:cubicBezTo>
                  <a:lnTo>
                    <a:pt x="128" y="79"/>
                  </a:lnTo>
                  <a:close/>
                  <a:moveTo>
                    <a:pt x="93" y="72"/>
                  </a:moveTo>
                  <a:cubicBezTo>
                    <a:pt x="55" y="49"/>
                    <a:pt x="55" y="49"/>
                    <a:pt x="55" y="49"/>
                  </a:cubicBezTo>
                  <a:cubicBezTo>
                    <a:pt x="49" y="59"/>
                    <a:pt x="49" y="59"/>
                    <a:pt x="49" y="59"/>
                  </a:cubicBezTo>
                  <a:cubicBezTo>
                    <a:pt x="87" y="81"/>
                    <a:pt x="87" y="81"/>
                    <a:pt x="87" y="81"/>
                  </a:cubicBezTo>
                  <a:cubicBezTo>
                    <a:pt x="80" y="91"/>
                    <a:pt x="68" y="97"/>
                    <a:pt x="54" y="97"/>
                  </a:cubicBezTo>
                  <a:cubicBezTo>
                    <a:pt x="30" y="97"/>
                    <a:pt x="11" y="78"/>
                    <a:pt x="11" y="54"/>
                  </a:cubicBezTo>
                  <a:cubicBezTo>
                    <a:pt x="11" y="31"/>
                    <a:pt x="30" y="11"/>
                    <a:pt x="54" y="11"/>
                  </a:cubicBezTo>
                  <a:cubicBezTo>
                    <a:pt x="78" y="11"/>
                    <a:pt x="97" y="31"/>
                    <a:pt x="97" y="54"/>
                  </a:cubicBezTo>
                  <a:cubicBezTo>
                    <a:pt x="97" y="61"/>
                    <a:pt x="96" y="67"/>
                    <a:pt x="93" y="7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3">
              <a:extLst>
                <a:ext uri="{FF2B5EF4-FFF2-40B4-BE49-F238E27FC236}">
                  <a16:creationId xmlns:a16="http://schemas.microsoft.com/office/drawing/2014/main" id="{6F12FCCA-90A7-4D4B-8D50-715E43420329}"/>
                </a:ext>
              </a:extLst>
            </p:cNvPr>
            <p:cNvSpPr>
              <a:spLocks noEditPoints="1"/>
            </p:cNvSpPr>
            <p:nvPr/>
          </p:nvSpPr>
          <p:spPr bwMode="auto">
            <a:xfrm>
              <a:off x="4395788" y="4983959"/>
              <a:ext cx="841375" cy="882650"/>
            </a:xfrm>
            <a:custGeom>
              <a:avLst/>
              <a:gdLst>
                <a:gd name="T0" fmla="*/ 357 w 399"/>
                <a:gd name="T1" fmla="*/ 275 h 416"/>
                <a:gd name="T2" fmla="*/ 290 w 399"/>
                <a:gd name="T3" fmla="*/ 251 h 416"/>
                <a:gd name="T4" fmla="*/ 373 w 399"/>
                <a:gd name="T5" fmla="*/ 85 h 416"/>
                <a:gd name="T6" fmla="*/ 333 w 399"/>
                <a:gd name="T7" fmla="*/ 0 h 416"/>
                <a:gd name="T8" fmla="*/ 260 w 399"/>
                <a:gd name="T9" fmla="*/ 43 h 416"/>
                <a:gd name="T10" fmla="*/ 287 w 399"/>
                <a:gd name="T11" fmla="*/ 85 h 416"/>
                <a:gd name="T12" fmla="*/ 145 w 399"/>
                <a:gd name="T13" fmla="*/ 200 h 416"/>
                <a:gd name="T14" fmla="*/ 86 w 399"/>
                <a:gd name="T15" fmla="*/ 141 h 416"/>
                <a:gd name="T16" fmla="*/ 130 w 399"/>
                <a:gd name="T17" fmla="*/ 120 h 416"/>
                <a:gd name="T18" fmla="*/ 109 w 399"/>
                <a:gd name="T19" fmla="*/ 94 h 416"/>
                <a:gd name="T20" fmla="*/ 28 w 399"/>
                <a:gd name="T21" fmla="*/ 83 h 416"/>
                <a:gd name="T22" fmla="*/ 0 w 399"/>
                <a:gd name="T23" fmla="*/ 110 h 416"/>
                <a:gd name="T24" fmla="*/ 42 w 399"/>
                <a:gd name="T25" fmla="*/ 141 h 416"/>
                <a:gd name="T26" fmla="*/ 0 w 399"/>
                <a:gd name="T27" fmla="*/ 293 h 416"/>
                <a:gd name="T28" fmla="*/ 4 w 399"/>
                <a:gd name="T29" fmla="*/ 382 h 416"/>
                <a:gd name="T30" fmla="*/ 399 w 399"/>
                <a:gd name="T31" fmla="*/ 416 h 416"/>
                <a:gd name="T32" fmla="*/ 375 w 399"/>
                <a:gd name="T33" fmla="*/ 382 h 416"/>
                <a:gd name="T34" fmla="*/ 271 w 399"/>
                <a:gd name="T35" fmla="*/ 74 h 416"/>
                <a:gd name="T36" fmla="*/ 345 w 399"/>
                <a:gd name="T37" fmla="*/ 55 h 416"/>
                <a:gd name="T38" fmla="*/ 361 w 399"/>
                <a:gd name="T39" fmla="*/ 11 h 416"/>
                <a:gd name="T40" fmla="*/ 271 w 399"/>
                <a:gd name="T41" fmla="*/ 74 h 416"/>
                <a:gd name="T42" fmla="*/ 316 w 399"/>
                <a:gd name="T43" fmla="*/ 85 h 416"/>
                <a:gd name="T44" fmla="*/ 263 w 399"/>
                <a:gd name="T45" fmla="*/ 242 h 416"/>
                <a:gd name="T46" fmla="*/ 11 w 399"/>
                <a:gd name="T47" fmla="*/ 110 h 416"/>
                <a:gd name="T48" fmla="*/ 15 w 399"/>
                <a:gd name="T49" fmla="*/ 98 h 416"/>
                <a:gd name="T50" fmla="*/ 107 w 399"/>
                <a:gd name="T51" fmla="*/ 105 h 416"/>
                <a:gd name="T52" fmla="*/ 105 w 399"/>
                <a:gd name="T53" fmla="*/ 130 h 416"/>
                <a:gd name="T54" fmla="*/ 11 w 399"/>
                <a:gd name="T55" fmla="*/ 110 h 416"/>
                <a:gd name="T56" fmla="*/ 74 w 399"/>
                <a:gd name="T57" fmla="*/ 141 h 416"/>
                <a:gd name="T58" fmla="*/ 79 w 399"/>
                <a:gd name="T59" fmla="*/ 194 h 416"/>
                <a:gd name="T60" fmla="*/ 11 w 399"/>
                <a:gd name="T61" fmla="*/ 293 h 416"/>
                <a:gd name="T62" fmla="*/ 142 w 399"/>
                <a:gd name="T63" fmla="*/ 211 h 416"/>
                <a:gd name="T64" fmla="*/ 354 w 399"/>
                <a:gd name="T65" fmla="*/ 285 h 416"/>
                <a:gd name="T66" fmla="*/ 353 w 399"/>
                <a:gd name="T67" fmla="*/ 382 h 416"/>
                <a:gd name="T68" fmla="*/ 103 w 399"/>
                <a:gd name="T69" fmla="*/ 382 h 416"/>
                <a:gd name="T70" fmla="*/ 11 w 399"/>
                <a:gd name="T71" fmla="*/ 293 h 416"/>
                <a:gd name="T72" fmla="*/ 388 w 399"/>
                <a:gd name="T73" fmla="*/ 405 h 416"/>
                <a:gd name="T74" fmla="*/ 15 w 399"/>
                <a:gd name="T75" fmla="*/ 393 h 416"/>
                <a:gd name="T76" fmla="*/ 108 w 399"/>
                <a:gd name="T77" fmla="*/ 393 h 416"/>
                <a:gd name="T78" fmla="*/ 388 w 399"/>
                <a:gd name="T79" fmla="*/ 39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9" h="416">
                  <a:moveTo>
                    <a:pt x="399" y="331"/>
                  </a:moveTo>
                  <a:cubicBezTo>
                    <a:pt x="399" y="305"/>
                    <a:pt x="382" y="282"/>
                    <a:pt x="357" y="275"/>
                  </a:cubicBezTo>
                  <a:cubicBezTo>
                    <a:pt x="290" y="251"/>
                    <a:pt x="290" y="251"/>
                    <a:pt x="290" y="251"/>
                  </a:cubicBezTo>
                  <a:cubicBezTo>
                    <a:pt x="290" y="251"/>
                    <a:pt x="290" y="251"/>
                    <a:pt x="290" y="251"/>
                  </a:cubicBezTo>
                  <a:cubicBezTo>
                    <a:pt x="327" y="85"/>
                    <a:pt x="327" y="85"/>
                    <a:pt x="327" y="85"/>
                  </a:cubicBezTo>
                  <a:cubicBezTo>
                    <a:pt x="373" y="85"/>
                    <a:pt x="373" y="85"/>
                    <a:pt x="373" y="85"/>
                  </a:cubicBezTo>
                  <a:cubicBezTo>
                    <a:pt x="373" y="0"/>
                    <a:pt x="373" y="0"/>
                    <a:pt x="373" y="0"/>
                  </a:cubicBezTo>
                  <a:cubicBezTo>
                    <a:pt x="333" y="0"/>
                    <a:pt x="333" y="0"/>
                    <a:pt x="333" y="0"/>
                  </a:cubicBezTo>
                  <a:cubicBezTo>
                    <a:pt x="333" y="43"/>
                    <a:pt x="333" y="43"/>
                    <a:pt x="333" y="43"/>
                  </a:cubicBezTo>
                  <a:cubicBezTo>
                    <a:pt x="260" y="43"/>
                    <a:pt x="260" y="43"/>
                    <a:pt x="260" y="43"/>
                  </a:cubicBezTo>
                  <a:cubicBezTo>
                    <a:pt x="260" y="85"/>
                    <a:pt x="260" y="85"/>
                    <a:pt x="260" y="85"/>
                  </a:cubicBezTo>
                  <a:cubicBezTo>
                    <a:pt x="287" y="85"/>
                    <a:pt x="287" y="85"/>
                    <a:pt x="287" y="85"/>
                  </a:cubicBezTo>
                  <a:cubicBezTo>
                    <a:pt x="252" y="238"/>
                    <a:pt x="252" y="238"/>
                    <a:pt x="252" y="238"/>
                  </a:cubicBezTo>
                  <a:cubicBezTo>
                    <a:pt x="145" y="200"/>
                    <a:pt x="145" y="200"/>
                    <a:pt x="145" y="200"/>
                  </a:cubicBezTo>
                  <a:cubicBezTo>
                    <a:pt x="130" y="195"/>
                    <a:pt x="121" y="193"/>
                    <a:pt x="110" y="192"/>
                  </a:cubicBezTo>
                  <a:cubicBezTo>
                    <a:pt x="86" y="141"/>
                    <a:pt x="86" y="141"/>
                    <a:pt x="86" y="141"/>
                  </a:cubicBezTo>
                  <a:cubicBezTo>
                    <a:pt x="105" y="141"/>
                    <a:pt x="105" y="141"/>
                    <a:pt x="105" y="141"/>
                  </a:cubicBezTo>
                  <a:cubicBezTo>
                    <a:pt x="123" y="141"/>
                    <a:pt x="129" y="127"/>
                    <a:pt x="130" y="120"/>
                  </a:cubicBezTo>
                  <a:cubicBezTo>
                    <a:pt x="130" y="119"/>
                    <a:pt x="130" y="119"/>
                    <a:pt x="130" y="119"/>
                  </a:cubicBezTo>
                  <a:cubicBezTo>
                    <a:pt x="130" y="103"/>
                    <a:pt x="116" y="95"/>
                    <a:pt x="109" y="94"/>
                  </a:cubicBezTo>
                  <a:cubicBezTo>
                    <a:pt x="29" y="83"/>
                    <a:pt x="29" y="83"/>
                    <a:pt x="29" y="83"/>
                  </a:cubicBezTo>
                  <a:cubicBezTo>
                    <a:pt x="28" y="83"/>
                    <a:pt x="28" y="83"/>
                    <a:pt x="28" y="83"/>
                  </a:cubicBezTo>
                  <a:cubicBezTo>
                    <a:pt x="19" y="83"/>
                    <a:pt x="11" y="85"/>
                    <a:pt x="6" y="91"/>
                  </a:cubicBezTo>
                  <a:cubicBezTo>
                    <a:pt x="0" y="98"/>
                    <a:pt x="0" y="108"/>
                    <a:pt x="0" y="110"/>
                  </a:cubicBezTo>
                  <a:cubicBezTo>
                    <a:pt x="0" y="134"/>
                    <a:pt x="16" y="141"/>
                    <a:pt x="24" y="141"/>
                  </a:cubicBezTo>
                  <a:cubicBezTo>
                    <a:pt x="42" y="141"/>
                    <a:pt x="42" y="141"/>
                    <a:pt x="42" y="141"/>
                  </a:cubicBezTo>
                  <a:cubicBezTo>
                    <a:pt x="68" y="197"/>
                    <a:pt x="68" y="197"/>
                    <a:pt x="68" y="197"/>
                  </a:cubicBezTo>
                  <a:cubicBezTo>
                    <a:pt x="29" y="211"/>
                    <a:pt x="0" y="248"/>
                    <a:pt x="0" y="293"/>
                  </a:cubicBezTo>
                  <a:cubicBezTo>
                    <a:pt x="0" y="332"/>
                    <a:pt x="22" y="365"/>
                    <a:pt x="55" y="382"/>
                  </a:cubicBezTo>
                  <a:cubicBezTo>
                    <a:pt x="4" y="382"/>
                    <a:pt x="4" y="382"/>
                    <a:pt x="4" y="382"/>
                  </a:cubicBezTo>
                  <a:cubicBezTo>
                    <a:pt x="4" y="416"/>
                    <a:pt x="4" y="416"/>
                    <a:pt x="4" y="416"/>
                  </a:cubicBezTo>
                  <a:cubicBezTo>
                    <a:pt x="399" y="416"/>
                    <a:pt x="399" y="416"/>
                    <a:pt x="399" y="416"/>
                  </a:cubicBezTo>
                  <a:cubicBezTo>
                    <a:pt x="399" y="382"/>
                    <a:pt x="399" y="382"/>
                    <a:pt x="399" y="382"/>
                  </a:cubicBezTo>
                  <a:cubicBezTo>
                    <a:pt x="375" y="382"/>
                    <a:pt x="375" y="382"/>
                    <a:pt x="375" y="382"/>
                  </a:cubicBezTo>
                  <a:cubicBezTo>
                    <a:pt x="389" y="370"/>
                    <a:pt x="399" y="351"/>
                    <a:pt x="399" y="331"/>
                  </a:cubicBezTo>
                  <a:close/>
                  <a:moveTo>
                    <a:pt x="271" y="74"/>
                  </a:moveTo>
                  <a:cubicBezTo>
                    <a:pt x="271" y="55"/>
                    <a:pt x="271" y="55"/>
                    <a:pt x="271" y="55"/>
                  </a:cubicBezTo>
                  <a:cubicBezTo>
                    <a:pt x="345" y="55"/>
                    <a:pt x="345" y="55"/>
                    <a:pt x="345" y="55"/>
                  </a:cubicBezTo>
                  <a:cubicBezTo>
                    <a:pt x="345" y="11"/>
                    <a:pt x="345" y="11"/>
                    <a:pt x="345" y="11"/>
                  </a:cubicBezTo>
                  <a:cubicBezTo>
                    <a:pt x="361" y="11"/>
                    <a:pt x="361" y="11"/>
                    <a:pt x="361" y="11"/>
                  </a:cubicBezTo>
                  <a:cubicBezTo>
                    <a:pt x="361" y="74"/>
                    <a:pt x="361" y="74"/>
                    <a:pt x="361" y="74"/>
                  </a:cubicBezTo>
                  <a:lnTo>
                    <a:pt x="271" y="74"/>
                  </a:lnTo>
                  <a:close/>
                  <a:moveTo>
                    <a:pt x="299" y="85"/>
                  </a:moveTo>
                  <a:cubicBezTo>
                    <a:pt x="316" y="85"/>
                    <a:pt x="316" y="85"/>
                    <a:pt x="316" y="85"/>
                  </a:cubicBezTo>
                  <a:cubicBezTo>
                    <a:pt x="279" y="247"/>
                    <a:pt x="279" y="247"/>
                    <a:pt x="279" y="247"/>
                  </a:cubicBezTo>
                  <a:cubicBezTo>
                    <a:pt x="263" y="242"/>
                    <a:pt x="263" y="242"/>
                    <a:pt x="263" y="242"/>
                  </a:cubicBezTo>
                  <a:lnTo>
                    <a:pt x="299" y="85"/>
                  </a:lnTo>
                  <a:close/>
                  <a:moveTo>
                    <a:pt x="11" y="110"/>
                  </a:moveTo>
                  <a:cubicBezTo>
                    <a:pt x="11" y="109"/>
                    <a:pt x="11" y="109"/>
                    <a:pt x="11" y="109"/>
                  </a:cubicBezTo>
                  <a:cubicBezTo>
                    <a:pt x="11" y="109"/>
                    <a:pt x="11" y="103"/>
                    <a:pt x="15" y="98"/>
                  </a:cubicBezTo>
                  <a:cubicBezTo>
                    <a:pt x="17" y="95"/>
                    <a:pt x="22" y="94"/>
                    <a:pt x="28" y="94"/>
                  </a:cubicBezTo>
                  <a:cubicBezTo>
                    <a:pt x="107" y="105"/>
                    <a:pt x="107" y="105"/>
                    <a:pt x="107" y="105"/>
                  </a:cubicBezTo>
                  <a:cubicBezTo>
                    <a:pt x="109" y="105"/>
                    <a:pt x="118" y="108"/>
                    <a:pt x="118" y="119"/>
                  </a:cubicBezTo>
                  <a:cubicBezTo>
                    <a:pt x="118" y="121"/>
                    <a:pt x="117" y="130"/>
                    <a:pt x="105" y="130"/>
                  </a:cubicBezTo>
                  <a:cubicBezTo>
                    <a:pt x="25" y="130"/>
                    <a:pt x="25" y="130"/>
                    <a:pt x="25" y="130"/>
                  </a:cubicBezTo>
                  <a:cubicBezTo>
                    <a:pt x="23" y="130"/>
                    <a:pt x="11" y="128"/>
                    <a:pt x="11" y="110"/>
                  </a:cubicBezTo>
                  <a:close/>
                  <a:moveTo>
                    <a:pt x="54" y="141"/>
                  </a:moveTo>
                  <a:cubicBezTo>
                    <a:pt x="74" y="141"/>
                    <a:pt x="74" y="141"/>
                    <a:pt x="74" y="141"/>
                  </a:cubicBezTo>
                  <a:cubicBezTo>
                    <a:pt x="98" y="192"/>
                    <a:pt x="98" y="192"/>
                    <a:pt x="98" y="192"/>
                  </a:cubicBezTo>
                  <a:cubicBezTo>
                    <a:pt x="91" y="192"/>
                    <a:pt x="85" y="193"/>
                    <a:pt x="79" y="194"/>
                  </a:cubicBezTo>
                  <a:lnTo>
                    <a:pt x="54" y="141"/>
                  </a:lnTo>
                  <a:close/>
                  <a:moveTo>
                    <a:pt x="11" y="293"/>
                  </a:moveTo>
                  <a:cubicBezTo>
                    <a:pt x="11" y="243"/>
                    <a:pt x="52" y="203"/>
                    <a:pt x="101" y="203"/>
                  </a:cubicBezTo>
                  <a:cubicBezTo>
                    <a:pt x="115" y="203"/>
                    <a:pt x="124" y="204"/>
                    <a:pt x="142" y="211"/>
                  </a:cubicBezTo>
                  <a:cubicBezTo>
                    <a:pt x="353" y="285"/>
                    <a:pt x="353" y="285"/>
                    <a:pt x="353" y="285"/>
                  </a:cubicBezTo>
                  <a:cubicBezTo>
                    <a:pt x="354" y="285"/>
                    <a:pt x="354" y="285"/>
                    <a:pt x="354" y="285"/>
                  </a:cubicBezTo>
                  <a:cubicBezTo>
                    <a:pt x="374" y="291"/>
                    <a:pt x="388" y="310"/>
                    <a:pt x="388" y="331"/>
                  </a:cubicBezTo>
                  <a:cubicBezTo>
                    <a:pt x="388" y="353"/>
                    <a:pt x="372" y="376"/>
                    <a:pt x="353" y="382"/>
                  </a:cubicBezTo>
                  <a:cubicBezTo>
                    <a:pt x="105" y="382"/>
                    <a:pt x="105" y="382"/>
                    <a:pt x="105" y="382"/>
                  </a:cubicBezTo>
                  <a:cubicBezTo>
                    <a:pt x="105" y="382"/>
                    <a:pt x="104" y="382"/>
                    <a:pt x="103" y="382"/>
                  </a:cubicBezTo>
                  <a:cubicBezTo>
                    <a:pt x="103" y="382"/>
                    <a:pt x="102" y="382"/>
                    <a:pt x="101" y="382"/>
                  </a:cubicBezTo>
                  <a:cubicBezTo>
                    <a:pt x="52" y="382"/>
                    <a:pt x="11" y="342"/>
                    <a:pt x="11" y="293"/>
                  </a:cubicBezTo>
                  <a:close/>
                  <a:moveTo>
                    <a:pt x="388" y="393"/>
                  </a:moveTo>
                  <a:cubicBezTo>
                    <a:pt x="388" y="405"/>
                    <a:pt x="388" y="405"/>
                    <a:pt x="388" y="405"/>
                  </a:cubicBezTo>
                  <a:cubicBezTo>
                    <a:pt x="15" y="405"/>
                    <a:pt x="15" y="405"/>
                    <a:pt x="15" y="405"/>
                  </a:cubicBezTo>
                  <a:cubicBezTo>
                    <a:pt x="15" y="393"/>
                    <a:pt x="15" y="393"/>
                    <a:pt x="15" y="393"/>
                  </a:cubicBezTo>
                  <a:cubicBezTo>
                    <a:pt x="106" y="393"/>
                    <a:pt x="106" y="393"/>
                    <a:pt x="106" y="393"/>
                  </a:cubicBezTo>
                  <a:cubicBezTo>
                    <a:pt x="106" y="393"/>
                    <a:pt x="107" y="393"/>
                    <a:pt x="108" y="393"/>
                  </a:cubicBezTo>
                  <a:cubicBezTo>
                    <a:pt x="354" y="393"/>
                    <a:pt x="354" y="393"/>
                    <a:pt x="354" y="393"/>
                  </a:cubicBezTo>
                  <a:lnTo>
                    <a:pt x="388" y="39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863486A3-F5D5-4FDB-B72F-DB06C4A51520}"/>
              </a:ext>
            </a:extLst>
          </p:cNvPr>
          <p:cNvGrpSpPr/>
          <p:nvPr/>
        </p:nvGrpSpPr>
        <p:grpSpPr>
          <a:xfrm>
            <a:off x="5911012" y="4481949"/>
            <a:ext cx="611495" cy="736655"/>
            <a:chOff x="4075366" y="4213397"/>
            <a:chExt cx="611495" cy="736655"/>
          </a:xfrm>
        </p:grpSpPr>
        <p:sp>
          <p:nvSpPr>
            <p:cNvPr id="34" name="Rectangle 6914">
              <a:extLst>
                <a:ext uri="{FF2B5EF4-FFF2-40B4-BE49-F238E27FC236}">
                  <a16:creationId xmlns:a16="http://schemas.microsoft.com/office/drawing/2014/main" id="{B9889D43-4253-4CC5-A23D-332C3A6D8E9E}"/>
                </a:ext>
              </a:extLst>
            </p:cNvPr>
            <p:cNvSpPr>
              <a:spLocks noChangeArrowheads="1"/>
            </p:cNvSpPr>
            <p:nvPr/>
          </p:nvSpPr>
          <p:spPr bwMode="auto">
            <a:xfrm>
              <a:off x="4089670" y="4231277"/>
              <a:ext cx="389783" cy="604343"/>
            </a:xfrm>
            <a:prstGeom prst="rect">
              <a:avLst/>
            </a:prstGeom>
            <a:solidFill>
              <a:srgbClr val="1FBF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6915">
              <a:extLst>
                <a:ext uri="{FF2B5EF4-FFF2-40B4-BE49-F238E27FC236}">
                  <a16:creationId xmlns:a16="http://schemas.microsoft.com/office/drawing/2014/main" id="{CC12D0CA-8535-4817-8CBF-109B97990DFF}"/>
                </a:ext>
              </a:extLst>
            </p:cNvPr>
            <p:cNvSpPr>
              <a:spLocks noEditPoints="1"/>
            </p:cNvSpPr>
            <p:nvPr/>
          </p:nvSpPr>
          <p:spPr bwMode="auto">
            <a:xfrm>
              <a:off x="4075366" y="4213397"/>
              <a:ext cx="414815" cy="736655"/>
            </a:xfrm>
            <a:custGeom>
              <a:avLst/>
              <a:gdLst>
                <a:gd name="T0" fmla="*/ 0 w 116"/>
                <a:gd name="T1" fmla="*/ 0 h 206"/>
                <a:gd name="T2" fmla="*/ 0 w 116"/>
                <a:gd name="T3" fmla="*/ 206 h 206"/>
                <a:gd name="T4" fmla="*/ 116 w 116"/>
                <a:gd name="T5" fmla="*/ 206 h 206"/>
                <a:gd name="T6" fmla="*/ 116 w 116"/>
                <a:gd name="T7" fmla="*/ 0 h 206"/>
                <a:gd name="T8" fmla="*/ 0 w 116"/>
                <a:gd name="T9" fmla="*/ 0 h 206"/>
                <a:gd name="T10" fmla="*/ 6 w 116"/>
                <a:gd name="T11" fmla="*/ 7 h 206"/>
                <a:gd name="T12" fmla="*/ 109 w 116"/>
                <a:gd name="T13" fmla="*/ 7 h 206"/>
                <a:gd name="T14" fmla="*/ 109 w 116"/>
                <a:gd name="T15" fmla="*/ 171 h 206"/>
                <a:gd name="T16" fmla="*/ 6 w 116"/>
                <a:gd name="T17" fmla="*/ 171 h 206"/>
                <a:gd name="T18" fmla="*/ 6 w 116"/>
                <a:gd name="T19" fmla="*/ 7 h 206"/>
                <a:gd name="T20" fmla="*/ 109 w 116"/>
                <a:gd name="T21" fmla="*/ 200 h 206"/>
                <a:gd name="T22" fmla="*/ 6 w 116"/>
                <a:gd name="T23" fmla="*/ 200 h 206"/>
                <a:gd name="T24" fmla="*/ 6 w 116"/>
                <a:gd name="T25" fmla="*/ 177 h 206"/>
                <a:gd name="T26" fmla="*/ 109 w 116"/>
                <a:gd name="T27" fmla="*/ 177 h 206"/>
                <a:gd name="T28" fmla="*/ 109 w 116"/>
                <a:gd name="T2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206">
                  <a:moveTo>
                    <a:pt x="0" y="0"/>
                  </a:moveTo>
                  <a:lnTo>
                    <a:pt x="0" y="206"/>
                  </a:lnTo>
                  <a:lnTo>
                    <a:pt x="116" y="206"/>
                  </a:lnTo>
                  <a:lnTo>
                    <a:pt x="116" y="0"/>
                  </a:lnTo>
                  <a:lnTo>
                    <a:pt x="0" y="0"/>
                  </a:lnTo>
                  <a:close/>
                  <a:moveTo>
                    <a:pt x="6" y="7"/>
                  </a:moveTo>
                  <a:lnTo>
                    <a:pt x="109" y="7"/>
                  </a:lnTo>
                  <a:lnTo>
                    <a:pt x="109" y="171"/>
                  </a:lnTo>
                  <a:lnTo>
                    <a:pt x="6" y="171"/>
                  </a:lnTo>
                  <a:lnTo>
                    <a:pt x="6" y="7"/>
                  </a:lnTo>
                  <a:close/>
                  <a:moveTo>
                    <a:pt x="109" y="200"/>
                  </a:moveTo>
                  <a:lnTo>
                    <a:pt x="6" y="200"/>
                  </a:lnTo>
                  <a:lnTo>
                    <a:pt x="6" y="177"/>
                  </a:lnTo>
                  <a:lnTo>
                    <a:pt x="109" y="177"/>
                  </a:lnTo>
                  <a:lnTo>
                    <a:pt x="109"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Rectangle 6916">
              <a:extLst>
                <a:ext uri="{FF2B5EF4-FFF2-40B4-BE49-F238E27FC236}">
                  <a16:creationId xmlns:a16="http://schemas.microsoft.com/office/drawing/2014/main" id="{575CC3CB-0213-4AFB-A498-97BB75923969}"/>
                </a:ext>
              </a:extLst>
            </p:cNvPr>
            <p:cNvSpPr>
              <a:spLocks noChangeArrowheads="1"/>
            </p:cNvSpPr>
            <p:nvPr/>
          </p:nvSpPr>
          <p:spPr bwMode="auto">
            <a:xfrm>
              <a:off x="4257742" y="4874956"/>
              <a:ext cx="5006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6917">
              <a:extLst>
                <a:ext uri="{FF2B5EF4-FFF2-40B4-BE49-F238E27FC236}">
                  <a16:creationId xmlns:a16="http://schemas.microsoft.com/office/drawing/2014/main" id="{C57BB305-0254-4D0C-8458-4C5B29BD2A47}"/>
                </a:ext>
              </a:extLst>
            </p:cNvPr>
            <p:cNvSpPr>
              <a:spLocks noEditPoints="1"/>
            </p:cNvSpPr>
            <p:nvPr/>
          </p:nvSpPr>
          <p:spPr bwMode="auto">
            <a:xfrm>
              <a:off x="4572429" y="4452989"/>
              <a:ext cx="71520" cy="71520"/>
            </a:xfrm>
            <a:custGeom>
              <a:avLst/>
              <a:gdLst>
                <a:gd name="T0" fmla="*/ 24 w 48"/>
                <a:gd name="T1" fmla="*/ 47 h 47"/>
                <a:gd name="T2" fmla="*/ 0 w 48"/>
                <a:gd name="T3" fmla="*/ 23 h 47"/>
                <a:gd name="T4" fmla="*/ 24 w 48"/>
                <a:gd name="T5" fmla="*/ 0 h 47"/>
                <a:gd name="T6" fmla="*/ 48 w 48"/>
                <a:gd name="T7" fmla="*/ 23 h 47"/>
                <a:gd name="T8" fmla="*/ 24 w 48"/>
                <a:gd name="T9" fmla="*/ 47 h 47"/>
                <a:gd name="T10" fmla="*/ 24 w 48"/>
                <a:gd name="T11" fmla="*/ 10 h 47"/>
                <a:gd name="T12" fmla="*/ 11 w 48"/>
                <a:gd name="T13" fmla="*/ 23 h 47"/>
                <a:gd name="T14" fmla="*/ 24 w 48"/>
                <a:gd name="T15" fmla="*/ 36 h 47"/>
                <a:gd name="T16" fmla="*/ 37 w 48"/>
                <a:gd name="T17" fmla="*/ 23 h 47"/>
                <a:gd name="T18" fmla="*/ 24 w 48"/>
                <a:gd name="T1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24" y="47"/>
                  </a:moveTo>
                  <a:cubicBezTo>
                    <a:pt x="11" y="47"/>
                    <a:pt x="0" y="36"/>
                    <a:pt x="0" y="23"/>
                  </a:cubicBezTo>
                  <a:cubicBezTo>
                    <a:pt x="0" y="10"/>
                    <a:pt x="11" y="0"/>
                    <a:pt x="24" y="0"/>
                  </a:cubicBezTo>
                  <a:cubicBezTo>
                    <a:pt x="37" y="0"/>
                    <a:pt x="48" y="10"/>
                    <a:pt x="48" y="23"/>
                  </a:cubicBezTo>
                  <a:cubicBezTo>
                    <a:pt x="48" y="36"/>
                    <a:pt x="37" y="47"/>
                    <a:pt x="24" y="47"/>
                  </a:cubicBezTo>
                  <a:close/>
                  <a:moveTo>
                    <a:pt x="24" y="10"/>
                  </a:moveTo>
                  <a:cubicBezTo>
                    <a:pt x="17" y="10"/>
                    <a:pt x="11" y="16"/>
                    <a:pt x="11" y="23"/>
                  </a:cubicBezTo>
                  <a:cubicBezTo>
                    <a:pt x="11" y="31"/>
                    <a:pt x="17" y="36"/>
                    <a:pt x="24" y="36"/>
                  </a:cubicBezTo>
                  <a:cubicBezTo>
                    <a:pt x="31" y="36"/>
                    <a:pt x="37" y="31"/>
                    <a:pt x="37" y="23"/>
                  </a:cubicBezTo>
                  <a:cubicBezTo>
                    <a:pt x="37" y="16"/>
                    <a:pt x="31" y="10"/>
                    <a:pt x="24"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918">
              <a:extLst>
                <a:ext uri="{FF2B5EF4-FFF2-40B4-BE49-F238E27FC236}">
                  <a16:creationId xmlns:a16="http://schemas.microsoft.com/office/drawing/2014/main" id="{08E125E1-E653-419D-8433-C5823C06C22B}"/>
                </a:ext>
              </a:extLst>
            </p:cNvPr>
            <p:cNvSpPr>
              <a:spLocks noEditPoints="1"/>
            </p:cNvSpPr>
            <p:nvPr/>
          </p:nvSpPr>
          <p:spPr bwMode="auto">
            <a:xfrm>
              <a:off x="4164766" y="4324253"/>
              <a:ext cx="522095" cy="429119"/>
            </a:xfrm>
            <a:custGeom>
              <a:avLst/>
              <a:gdLst>
                <a:gd name="T0" fmla="*/ 246 w 350"/>
                <a:gd name="T1" fmla="*/ 111 h 289"/>
                <a:gd name="T2" fmla="*/ 291 w 350"/>
                <a:gd name="T3" fmla="*/ 260 h 289"/>
                <a:gd name="T4" fmla="*/ 278 w 350"/>
                <a:gd name="T5" fmla="*/ 278 h 289"/>
                <a:gd name="T6" fmla="*/ 26 w 350"/>
                <a:gd name="T7" fmla="*/ 278 h 289"/>
                <a:gd name="T8" fmla="*/ 11 w 350"/>
                <a:gd name="T9" fmla="*/ 264 h 289"/>
                <a:gd name="T10" fmla="*/ 27 w 350"/>
                <a:gd name="T11" fmla="*/ 248 h 289"/>
                <a:gd name="T12" fmla="*/ 167 w 350"/>
                <a:gd name="T13" fmla="*/ 224 h 289"/>
                <a:gd name="T14" fmla="*/ 141 w 350"/>
                <a:gd name="T15" fmla="*/ 199 h 289"/>
                <a:gd name="T16" fmla="*/ 86 w 350"/>
                <a:gd name="T17" fmla="*/ 186 h 289"/>
                <a:gd name="T18" fmla="*/ 140 w 350"/>
                <a:gd name="T19" fmla="*/ 116 h 289"/>
                <a:gd name="T20" fmla="*/ 152 w 350"/>
                <a:gd name="T21" fmla="*/ 90 h 289"/>
                <a:gd name="T22" fmla="*/ 147 w 350"/>
                <a:gd name="T23" fmla="*/ 22 h 289"/>
                <a:gd name="T24" fmla="*/ 124 w 350"/>
                <a:gd name="T25" fmla="*/ 0 h 289"/>
                <a:gd name="T26" fmla="*/ 113 w 350"/>
                <a:gd name="T27" fmla="*/ 34 h 289"/>
                <a:gd name="T28" fmla="*/ 124 w 350"/>
                <a:gd name="T29" fmla="*/ 23 h 289"/>
                <a:gd name="T30" fmla="*/ 141 w 350"/>
                <a:gd name="T31" fmla="*/ 37 h 289"/>
                <a:gd name="T32" fmla="*/ 132 w 350"/>
                <a:gd name="T33" fmla="*/ 109 h 289"/>
                <a:gd name="T34" fmla="*/ 130 w 350"/>
                <a:gd name="T35" fmla="*/ 112 h 289"/>
                <a:gd name="T36" fmla="*/ 32 w 350"/>
                <a:gd name="T37" fmla="*/ 111 h 289"/>
                <a:gd name="T38" fmla="*/ 20 w 350"/>
                <a:gd name="T39" fmla="*/ 89 h 289"/>
                <a:gd name="T40" fmla="*/ 24 w 350"/>
                <a:gd name="T41" fmla="*/ 28 h 289"/>
                <a:gd name="T42" fmla="*/ 35 w 350"/>
                <a:gd name="T43" fmla="*/ 23 h 289"/>
                <a:gd name="T44" fmla="*/ 45 w 350"/>
                <a:gd name="T45" fmla="*/ 34 h 289"/>
                <a:gd name="T46" fmla="*/ 35 w 350"/>
                <a:gd name="T47" fmla="*/ 0 h 289"/>
                <a:gd name="T48" fmla="*/ 16 w 350"/>
                <a:gd name="T49" fmla="*/ 21 h 289"/>
                <a:gd name="T50" fmla="*/ 9 w 350"/>
                <a:gd name="T51" fmla="*/ 90 h 289"/>
                <a:gd name="T52" fmla="*/ 19 w 350"/>
                <a:gd name="T53" fmla="*/ 112 h 289"/>
                <a:gd name="T54" fmla="*/ 22 w 350"/>
                <a:gd name="T55" fmla="*/ 116 h 289"/>
                <a:gd name="T56" fmla="*/ 75 w 350"/>
                <a:gd name="T57" fmla="*/ 186 h 289"/>
                <a:gd name="T58" fmla="*/ 142 w 350"/>
                <a:gd name="T59" fmla="*/ 209 h 289"/>
                <a:gd name="T60" fmla="*/ 156 w 350"/>
                <a:gd name="T61" fmla="*/ 224 h 289"/>
                <a:gd name="T62" fmla="*/ 26 w 350"/>
                <a:gd name="T63" fmla="*/ 238 h 289"/>
                <a:gd name="T64" fmla="*/ 7 w 350"/>
                <a:gd name="T65" fmla="*/ 282 h 289"/>
                <a:gd name="T66" fmla="*/ 273 w 350"/>
                <a:gd name="T67" fmla="*/ 289 h 289"/>
                <a:gd name="T68" fmla="*/ 302 w 350"/>
                <a:gd name="T69" fmla="*/ 260 h 289"/>
                <a:gd name="T70" fmla="*/ 350 w 350"/>
                <a:gd name="T71" fmla="*/ 111 h 289"/>
                <a:gd name="T72" fmla="*/ 81 w 350"/>
                <a:gd name="T73" fmla="*/ 166 h 289"/>
                <a:gd name="T74" fmla="*/ 85 w 350"/>
                <a:gd name="T75" fmla="*/ 138 h 289"/>
                <a:gd name="T76" fmla="*/ 109 w 350"/>
                <a:gd name="T77" fmla="*/ 135 h 289"/>
                <a:gd name="T78" fmla="*/ 298 w 350"/>
                <a:gd name="T79" fmla="*/ 153 h 289"/>
                <a:gd name="T80" fmla="*/ 298 w 350"/>
                <a:gd name="T81" fmla="*/ 70 h 289"/>
                <a:gd name="T82" fmla="*/ 298 w 350"/>
                <a:gd name="T83" fmla="*/ 15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0" h="289">
                  <a:moveTo>
                    <a:pt x="298" y="59"/>
                  </a:moveTo>
                  <a:cubicBezTo>
                    <a:pt x="269" y="59"/>
                    <a:pt x="246" y="83"/>
                    <a:pt x="246" y="111"/>
                  </a:cubicBezTo>
                  <a:cubicBezTo>
                    <a:pt x="246" y="138"/>
                    <a:pt x="266" y="160"/>
                    <a:pt x="291" y="163"/>
                  </a:cubicBezTo>
                  <a:cubicBezTo>
                    <a:pt x="291" y="260"/>
                    <a:pt x="291" y="260"/>
                    <a:pt x="291" y="260"/>
                  </a:cubicBezTo>
                  <a:cubicBezTo>
                    <a:pt x="291" y="266"/>
                    <a:pt x="290" y="270"/>
                    <a:pt x="287" y="273"/>
                  </a:cubicBezTo>
                  <a:cubicBezTo>
                    <a:pt x="284" y="276"/>
                    <a:pt x="281" y="277"/>
                    <a:pt x="278" y="278"/>
                  </a:cubicBezTo>
                  <a:cubicBezTo>
                    <a:pt x="275" y="278"/>
                    <a:pt x="273" y="278"/>
                    <a:pt x="273" y="278"/>
                  </a:cubicBezTo>
                  <a:cubicBezTo>
                    <a:pt x="26" y="278"/>
                    <a:pt x="26" y="278"/>
                    <a:pt x="26" y="278"/>
                  </a:cubicBezTo>
                  <a:cubicBezTo>
                    <a:pt x="21" y="278"/>
                    <a:pt x="17" y="277"/>
                    <a:pt x="15" y="274"/>
                  </a:cubicBezTo>
                  <a:cubicBezTo>
                    <a:pt x="11" y="270"/>
                    <a:pt x="11" y="264"/>
                    <a:pt x="11" y="264"/>
                  </a:cubicBezTo>
                  <a:cubicBezTo>
                    <a:pt x="11" y="263"/>
                    <a:pt x="11" y="263"/>
                    <a:pt x="11" y="263"/>
                  </a:cubicBezTo>
                  <a:cubicBezTo>
                    <a:pt x="11" y="250"/>
                    <a:pt x="25" y="249"/>
                    <a:pt x="27" y="248"/>
                  </a:cubicBezTo>
                  <a:cubicBezTo>
                    <a:pt x="141" y="248"/>
                    <a:pt x="141" y="248"/>
                    <a:pt x="141" y="248"/>
                  </a:cubicBezTo>
                  <a:cubicBezTo>
                    <a:pt x="161" y="248"/>
                    <a:pt x="167" y="233"/>
                    <a:pt x="167" y="224"/>
                  </a:cubicBezTo>
                  <a:cubicBezTo>
                    <a:pt x="167" y="216"/>
                    <a:pt x="164" y="210"/>
                    <a:pt x="159" y="205"/>
                  </a:cubicBezTo>
                  <a:cubicBezTo>
                    <a:pt x="152" y="198"/>
                    <a:pt x="142" y="199"/>
                    <a:pt x="141" y="199"/>
                  </a:cubicBezTo>
                  <a:cubicBezTo>
                    <a:pt x="99" y="199"/>
                    <a:pt x="99" y="199"/>
                    <a:pt x="99" y="199"/>
                  </a:cubicBezTo>
                  <a:cubicBezTo>
                    <a:pt x="87" y="199"/>
                    <a:pt x="86" y="188"/>
                    <a:pt x="86" y="186"/>
                  </a:cubicBezTo>
                  <a:cubicBezTo>
                    <a:pt x="86" y="176"/>
                    <a:pt x="86" y="176"/>
                    <a:pt x="86" y="176"/>
                  </a:cubicBezTo>
                  <a:cubicBezTo>
                    <a:pt x="140" y="116"/>
                    <a:pt x="140" y="116"/>
                    <a:pt x="140" y="116"/>
                  </a:cubicBezTo>
                  <a:cubicBezTo>
                    <a:pt x="140" y="116"/>
                    <a:pt x="140" y="116"/>
                    <a:pt x="140" y="116"/>
                  </a:cubicBezTo>
                  <a:cubicBezTo>
                    <a:pt x="146" y="110"/>
                    <a:pt x="150" y="101"/>
                    <a:pt x="152" y="90"/>
                  </a:cubicBezTo>
                  <a:cubicBezTo>
                    <a:pt x="152" y="38"/>
                    <a:pt x="152" y="38"/>
                    <a:pt x="152" y="38"/>
                  </a:cubicBezTo>
                  <a:cubicBezTo>
                    <a:pt x="152" y="36"/>
                    <a:pt x="152" y="29"/>
                    <a:pt x="147" y="22"/>
                  </a:cubicBezTo>
                  <a:cubicBezTo>
                    <a:pt x="142" y="16"/>
                    <a:pt x="134" y="13"/>
                    <a:pt x="124" y="12"/>
                  </a:cubicBezTo>
                  <a:cubicBezTo>
                    <a:pt x="124" y="0"/>
                    <a:pt x="124" y="0"/>
                    <a:pt x="124" y="0"/>
                  </a:cubicBezTo>
                  <a:cubicBezTo>
                    <a:pt x="113" y="0"/>
                    <a:pt x="113" y="0"/>
                    <a:pt x="113" y="0"/>
                  </a:cubicBezTo>
                  <a:cubicBezTo>
                    <a:pt x="113" y="34"/>
                    <a:pt x="113" y="34"/>
                    <a:pt x="113" y="34"/>
                  </a:cubicBezTo>
                  <a:cubicBezTo>
                    <a:pt x="124" y="34"/>
                    <a:pt x="124" y="34"/>
                    <a:pt x="124" y="34"/>
                  </a:cubicBezTo>
                  <a:cubicBezTo>
                    <a:pt x="124" y="23"/>
                    <a:pt x="124" y="23"/>
                    <a:pt x="124" y="23"/>
                  </a:cubicBezTo>
                  <a:cubicBezTo>
                    <a:pt x="131" y="24"/>
                    <a:pt x="136" y="26"/>
                    <a:pt x="138" y="29"/>
                  </a:cubicBezTo>
                  <a:cubicBezTo>
                    <a:pt x="142" y="33"/>
                    <a:pt x="141" y="37"/>
                    <a:pt x="141" y="37"/>
                  </a:cubicBezTo>
                  <a:cubicBezTo>
                    <a:pt x="141" y="89"/>
                    <a:pt x="141" y="89"/>
                    <a:pt x="141" y="89"/>
                  </a:cubicBezTo>
                  <a:cubicBezTo>
                    <a:pt x="140" y="97"/>
                    <a:pt x="137" y="104"/>
                    <a:pt x="132" y="109"/>
                  </a:cubicBezTo>
                  <a:cubicBezTo>
                    <a:pt x="132" y="110"/>
                    <a:pt x="131" y="111"/>
                    <a:pt x="130" y="111"/>
                  </a:cubicBezTo>
                  <a:cubicBezTo>
                    <a:pt x="130" y="112"/>
                    <a:pt x="130" y="112"/>
                    <a:pt x="130" y="112"/>
                  </a:cubicBezTo>
                  <a:cubicBezTo>
                    <a:pt x="114" y="127"/>
                    <a:pt x="86" y="127"/>
                    <a:pt x="85" y="127"/>
                  </a:cubicBezTo>
                  <a:cubicBezTo>
                    <a:pt x="57" y="127"/>
                    <a:pt x="41" y="119"/>
                    <a:pt x="32" y="111"/>
                  </a:cubicBezTo>
                  <a:cubicBezTo>
                    <a:pt x="30" y="109"/>
                    <a:pt x="28" y="107"/>
                    <a:pt x="27" y="105"/>
                  </a:cubicBezTo>
                  <a:cubicBezTo>
                    <a:pt x="21" y="98"/>
                    <a:pt x="20" y="91"/>
                    <a:pt x="20" y="89"/>
                  </a:cubicBezTo>
                  <a:cubicBezTo>
                    <a:pt x="20" y="38"/>
                    <a:pt x="20" y="38"/>
                    <a:pt x="20" y="38"/>
                  </a:cubicBezTo>
                  <a:cubicBezTo>
                    <a:pt x="20" y="34"/>
                    <a:pt x="21" y="31"/>
                    <a:pt x="24" y="28"/>
                  </a:cubicBezTo>
                  <a:cubicBezTo>
                    <a:pt x="26" y="25"/>
                    <a:pt x="30" y="24"/>
                    <a:pt x="34" y="23"/>
                  </a:cubicBezTo>
                  <a:cubicBezTo>
                    <a:pt x="34" y="23"/>
                    <a:pt x="34" y="23"/>
                    <a:pt x="35" y="23"/>
                  </a:cubicBezTo>
                  <a:cubicBezTo>
                    <a:pt x="35" y="34"/>
                    <a:pt x="35" y="34"/>
                    <a:pt x="35" y="34"/>
                  </a:cubicBezTo>
                  <a:cubicBezTo>
                    <a:pt x="45" y="34"/>
                    <a:pt x="45" y="34"/>
                    <a:pt x="45" y="34"/>
                  </a:cubicBezTo>
                  <a:cubicBezTo>
                    <a:pt x="45" y="0"/>
                    <a:pt x="45" y="0"/>
                    <a:pt x="45" y="0"/>
                  </a:cubicBezTo>
                  <a:cubicBezTo>
                    <a:pt x="35" y="0"/>
                    <a:pt x="35" y="0"/>
                    <a:pt x="35" y="0"/>
                  </a:cubicBezTo>
                  <a:cubicBezTo>
                    <a:pt x="35" y="12"/>
                    <a:pt x="35" y="12"/>
                    <a:pt x="35" y="12"/>
                  </a:cubicBezTo>
                  <a:cubicBezTo>
                    <a:pt x="29" y="13"/>
                    <a:pt x="22" y="15"/>
                    <a:pt x="16" y="21"/>
                  </a:cubicBezTo>
                  <a:cubicBezTo>
                    <a:pt x="12" y="25"/>
                    <a:pt x="9" y="31"/>
                    <a:pt x="9" y="38"/>
                  </a:cubicBezTo>
                  <a:cubicBezTo>
                    <a:pt x="9" y="90"/>
                    <a:pt x="9" y="90"/>
                    <a:pt x="9" y="90"/>
                  </a:cubicBezTo>
                  <a:cubicBezTo>
                    <a:pt x="9" y="90"/>
                    <a:pt x="9" y="90"/>
                    <a:pt x="9" y="90"/>
                  </a:cubicBezTo>
                  <a:cubicBezTo>
                    <a:pt x="9" y="90"/>
                    <a:pt x="10" y="101"/>
                    <a:pt x="19" y="112"/>
                  </a:cubicBezTo>
                  <a:cubicBezTo>
                    <a:pt x="19" y="113"/>
                    <a:pt x="20" y="113"/>
                    <a:pt x="20" y="114"/>
                  </a:cubicBezTo>
                  <a:cubicBezTo>
                    <a:pt x="22" y="116"/>
                    <a:pt x="22" y="116"/>
                    <a:pt x="22" y="116"/>
                  </a:cubicBezTo>
                  <a:cubicBezTo>
                    <a:pt x="75" y="176"/>
                    <a:pt x="75" y="176"/>
                    <a:pt x="75" y="176"/>
                  </a:cubicBezTo>
                  <a:cubicBezTo>
                    <a:pt x="75" y="186"/>
                    <a:pt x="75" y="186"/>
                    <a:pt x="75" y="186"/>
                  </a:cubicBezTo>
                  <a:cubicBezTo>
                    <a:pt x="75" y="195"/>
                    <a:pt x="82" y="209"/>
                    <a:pt x="99" y="209"/>
                  </a:cubicBezTo>
                  <a:cubicBezTo>
                    <a:pt x="142" y="209"/>
                    <a:pt x="142" y="209"/>
                    <a:pt x="142" y="209"/>
                  </a:cubicBezTo>
                  <a:cubicBezTo>
                    <a:pt x="142" y="209"/>
                    <a:pt x="148" y="209"/>
                    <a:pt x="152" y="213"/>
                  </a:cubicBezTo>
                  <a:cubicBezTo>
                    <a:pt x="155" y="216"/>
                    <a:pt x="156" y="219"/>
                    <a:pt x="156" y="224"/>
                  </a:cubicBezTo>
                  <a:cubicBezTo>
                    <a:pt x="156" y="226"/>
                    <a:pt x="155" y="238"/>
                    <a:pt x="141" y="238"/>
                  </a:cubicBezTo>
                  <a:cubicBezTo>
                    <a:pt x="26" y="238"/>
                    <a:pt x="26" y="238"/>
                    <a:pt x="26" y="238"/>
                  </a:cubicBezTo>
                  <a:cubicBezTo>
                    <a:pt x="17" y="238"/>
                    <a:pt x="0" y="244"/>
                    <a:pt x="0" y="263"/>
                  </a:cubicBezTo>
                  <a:cubicBezTo>
                    <a:pt x="0" y="265"/>
                    <a:pt x="0" y="274"/>
                    <a:pt x="7" y="282"/>
                  </a:cubicBezTo>
                  <a:cubicBezTo>
                    <a:pt x="12" y="286"/>
                    <a:pt x="18" y="289"/>
                    <a:pt x="26" y="289"/>
                  </a:cubicBezTo>
                  <a:cubicBezTo>
                    <a:pt x="273" y="289"/>
                    <a:pt x="273" y="289"/>
                    <a:pt x="273" y="289"/>
                  </a:cubicBezTo>
                  <a:cubicBezTo>
                    <a:pt x="274" y="289"/>
                    <a:pt x="286" y="289"/>
                    <a:pt x="294" y="281"/>
                  </a:cubicBezTo>
                  <a:cubicBezTo>
                    <a:pt x="299" y="276"/>
                    <a:pt x="302" y="269"/>
                    <a:pt x="302" y="260"/>
                  </a:cubicBezTo>
                  <a:cubicBezTo>
                    <a:pt x="302" y="163"/>
                    <a:pt x="302" y="163"/>
                    <a:pt x="302" y="163"/>
                  </a:cubicBezTo>
                  <a:cubicBezTo>
                    <a:pt x="329" y="161"/>
                    <a:pt x="350" y="139"/>
                    <a:pt x="350" y="111"/>
                  </a:cubicBezTo>
                  <a:cubicBezTo>
                    <a:pt x="350" y="83"/>
                    <a:pt x="327" y="59"/>
                    <a:pt x="298" y="59"/>
                  </a:cubicBezTo>
                  <a:close/>
                  <a:moveTo>
                    <a:pt x="81" y="166"/>
                  </a:moveTo>
                  <a:cubicBezTo>
                    <a:pt x="52" y="134"/>
                    <a:pt x="52" y="134"/>
                    <a:pt x="52" y="134"/>
                  </a:cubicBezTo>
                  <a:cubicBezTo>
                    <a:pt x="61" y="136"/>
                    <a:pt x="72" y="138"/>
                    <a:pt x="85" y="138"/>
                  </a:cubicBezTo>
                  <a:cubicBezTo>
                    <a:pt x="86" y="138"/>
                    <a:pt x="86" y="138"/>
                    <a:pt x="86" y="138"/>
                  </a:cubicBezTo>
                  <a:cubicBezTo>
                    <a:pt x="93" y="138"/>
                    <a:pt x="101" y="137"/>
                    <a:pt x="109" y="135"/>
                  </a:cubicBezTo>
                  <a:lnTo>
                    <a:pt x="81" y="166"/>
                  </a:lnTo>
                  <a:close/>
                  <a:moveTo>
                    <a:pt x="298" y="153"/>
                  </a:moveTo>
                  <a:cubicBezTo>
                    <a:pt x="275" y="153"/>
                    <a:pt x="256" y="134"/>
                    <a:pt x="256" y="111"/>
                  </a:cubicBezTo>
                  <a:cubicBezTo>
                    <a:pt x="256" y="89"/>
                    <a:pt x="275" y="70"/>
                    <a:pt x="298" y="70"/>
                  </a:cubicBezTo>
                  <a:cubicBezTo>
                    <a:pt x="321" y="70"/>
                    <a:pt x="339" y="89"/>
                    <a:pt x="339" y="111"/>
                  </a:cubicBezTo>
                  <a:cubicBezTo>
                    <a:pt x="339" y="134"/>
                    <a:pt x="321" y="153"/>
                    <a:pt x="298" y="1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4">
            <a:extLst>
              <a:ext uri="{FF2B5EF4-FFF2-40B4-BE49-F238E27FC236}">
                <a16:creationId xmlns:a16="http://schemas.microsoft.com/office/drawing/2014/main" id="{18F79145-933D-4FE5-9126-AEF52BF08383}"/>
              </a:ext>
            </a:extLst>
          </p:cNvPr>
          <p:cNvGrpSpPr>
            <a:grpSpLocks noChangeAspect="1"/>
          </p:cNvGrpSpPr>
          <p:nvPr/>
        </p:nvGrpSpPr>
        <p:grpSpPr bwMode="auto">
          <a:xfrm>
            <a:off x="5832823" y="3632811"/>
            <a:ext cx="526354" cy="645733"/>
            <a:chOff x="5570" y="1329"/>
            <a:chExt cx="1358" cy="1666"/>
          </a:xfrm>
        </p:grpSpPr>
        <p:sp>
          <p:nvSpPr>
            <p:cNvPr id="40" name="Freeform 5">
              <a:extLst>
                <a:ext uri="{FF2B5EF4-FFF2-40B4-BE49-F238E27FC236}">
                  <a16:creationId xmlns:a16="http://schemas.microsoft.com/office/drawing/2014/main" id="{27535AED-B01B-4E03-8BB3-382F2A678B55}"/>
                </a:ext>
              </a:extLst>
            </p:cNvPr>
            <p:cNvSpPr>
              <a:spLocks/>
            </p:cNvSpPr>
            <p:nvPr/>
          </p:nvSpPr>
          <p:spPr bwMode="auto">
            <a:xfrm>
              <a:off x="5597" y="1569"/>
              <a:ext cx="1281" cy="1355"/>
            </a:xfrm>
            <a:custGeom>
              <a:avLst/>
              <a:gdLst>
                <a:gd name="T0" fmla="*/ 522 w 540"/>
                <a:gd name="T1" fmla="*/ 360 h 571"/>
                <a:gd name="T2" fmla="*/ 413 w 540"/>
                <a:gd name="T3" fmla="*/ 225 h 571"/>
                <a:gd name="T4" fmla="*/ 372 w 540"/>
                <a:gd name="T5" fmla="*/ 250 h 571"/>
                <a:gd name="T6" fmla="*/ 344 w 540"/>
                <a:gd name="T7" fmla="*/ 268 h 571"/>
                <a:gd name="T8" fmla="*/ 340 w 540"/>
                <a:gd name="T9" fmla="*/ 267 h 571"/>
                <a:gd name="T10" fmla="*/ 330 w 540"/>
                <a:gd name="T11" fmla="*/ 272 h 571"/>
                <a:gd name="T12" fmla="*/ 329 w 540"/>
                <a:gd name="T13" fmla="*/ 265 h 571"/>
                <a:gd name="T14" fmla="*/ 290 w 540"/>
                <a:gd name="T15" fmla="*/ 219 h 571"/>
                <a:gd name="T16" fmla="*/ 312 w 540"/>
                <a:gd name="T17" fmla="*/ 204 h 571"/>
                <a:gd name="T18" fmla="*/ 310 w 540"/>
                <a:gd name="T19" fmla="*/ 196 h 571"/>
                <a:gd name="T20" fmla="*/ 320 w 540"/>
                <a:gd name="T21" fmla="*/ 172 h 571"/>
                <a:gd name="T22" fmla="*/ 468 w 540"/>
                <a:gd name="T23" fmla="*/ 184 h 571"/>
                <a:gd name="T24" fmla="*/ 503 w 540"/>
                <a:gd name="T25" fmla="*/ 165 h 571"/>
                <a:gd name="T26" fmla="*/ 348 w 540"/>
                <a:gd name="T27" fmla="*/ 36 h 571"/>
                <a:gd name="T28" fmla="*/ 319 w 540"/>
                <a:gd name="T29" fmla="*/ 106 h 571"/>
                <a:gd name="T30" fmla="*/ 248 w 540"/>
                <a:gd name="T31" fmla="*/ 92 h 571"/>
                <a:gd name="T32" fmla="*/ 128 w 540"/>
                <a:gd name="T33" fmla="*/ 0 h 571"/>
                <a:gd name="T34" fmla="*/ 75 w 540"/>
                <a:gd name="T35" fmla="*/ 25 h 571"/>
                <a:gd name="T36" fmla="*/ 23 w 540"/>
                <a:gd name="T37" fmla="*/ 108 h 571"/>
                <a:gd name="T38" fmla="*/ 0 w 540"/>
                <a:gd name="T39" fmla="*/ 287 h 571"/>
                <a:gd name="T40" fmla="*/ 99 w 540"/>
                <a:gd name="T41" fmla="*/ 305 h 571"/>
                <a:gd name="T42" fmla="*/ 115 w 540"/>
                <a:gd name="T43" fmla="*/ 222 h 571"/>
                <a:gd name="T44" fmla="*/ 142 w 540"/>
                <a:gd name="T45" fmla="*/ 432 h 571"/>
                <a:gd name="T46" fmla="*/ 174 w 540"/>
                <a:gd name="T47" fmla="*/ 475 h 571"/>
                <a:gd name="T48" fmla="*/ 203 w 540"/>
                <a:gd name="T49" fmla="*/ 494 h 571"/>
                <a:gd name="T50" fmla="*/ 236 w 540"/>
                <a:gd name="T51" fmla="*/ 482 h 571"/>
                <a:gd name="T52" fmla="*/ 300 w 540"/>
                <a:gd name="T53" fmla="*/ 485 h 571"/>
                <a:gd name="T54" fmla="*/ 336 w 540"/>
                <a:gd name="T55" fmla="*/ 475 h 571"/>
                <a:gd name="T56" fmla="*/ 343 w 540"/>
                <a:gd name="T57" fmla="*/ 499 h 571"/>
                <a:gd name="T58" fmla="*/ 274 w 540"/>
                <a:gd name="T59" fmla="*/ 513 h 571"/>
                <a:gd name="T60" fmla="*/ 372 w 540"/>
                <a:gd name="T61" fmla="*/ 533 h 571"/>
                <a:gd name="T62" fmla="*/ 398 w 540"/>
                <a:gd name="T63" fmla="*/ 554 h 571"/>
                <a:gd name="T64" fmla="*/ 387 w 540"/>
                <a:gd name="T65" fmla="*/ 571 h 571"/>
                <a:gd name="T66" fmla="*/ 522 w 540"/>
                <a:gd name="T67" fmla="*/ 36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0" h="571">
                  <a:moveTo>
                    <a:pt x="522" y="360"/>
                  </a:moveTo>
                  <a:cubicBezTo>
                    <a:pt x="522" y="360"/>
                    <a:pt x="510" y="278"/>
                    <a:pt x="413" y="225"/>
                  </a:cubicBezTo>
                  <a:cubicBezTo>
                    <a:pt x="413" y="225"/>
                    <a:pt x="395" y="237"/>
                    <a:pt x="372" y="250"/>
                  </a:cubicBezTo>
                  <a:cubicBezTo>
                    <a:pt x="344" y="268"/>
                    <a:pt x="344" y="268"/>
                    <a:pt x="344" y="268"/>
                  </a:cubicBezTo>
                  <a:cubicBezTo>
                    <a:pt x="342" y="268"/>
                    <a:pt x="341" y="268"/>
                    <a:pt x="340" y="267"/>
                  </a:cubicBezTo>
                  <a:cubicBezTo>
                    <a:pt x="337" y="269"/>
                    <a:pt x="333" y="270"/>
                    <a:pt x="330" y="272"/>
                  </a:cubicBezTo>
                  <a:cubicBezTo>
                    <a:pt x="329" y="265"/>
                    <a:pt x="329" y="265"/>
                    <a:pt x="329" y="265"/>
                  </a:cubicBezTo>
                  <a:cubicBezTo>
                    <a:pt x="262" y="252"/>
                    <a:pt x="290" y="219"/>
                    <a:pt x="290" y="219"/>
                  </a:cubicBezTo>
                  <a:cubicBezTo>
                    <a:pt x="290" y="219"/>
                    <a:pt x="301" y="211"/>
                    <a:pt x="312" y="204"/>
                  </a:cubicBezTo>
                  <a:cubicBezTo>
                    <a:pt x="310" y="196"/>
                    <a:pt x="310" y="196"/>
                    <a:pt x="310" y="196"/>
                  </a:cubicBezTo>
                  <a:cubicBezTo>
                    <a:pt x="320" y="172"/>
                    <a:pt x="320" y="172"/>
                    <a:pt x="320" y="172"/>
                  </a:cubicBezTo>
                  <a:cubicBezTo>
                    <a:pt x="348" y="162"/>
                    <a:pt x="414" y="138"/>
                    <a:pt x="468" y="184"/>
                  </a:cubicBezTo>
                  <a:cubicBezTo>
                    <a:pt x="503" y="165"/>
                    <a:pt x="503" y="165"/>
                    <a:pt x="503" y="165"/>
                  </a:cubicBezTo>
                  <a:cubicBezTo>
                    <a:pt x="503" y="165"/>
                    <a:pt x="431" y="54"/>
                    <a:pt x="348" y="36"/>
                  </a:cubicBezTo>
                  <a:cubicBezTo>
                    <a:pt x="348" y="36"/>
                    <a:pt x="345" y="99"/>
                    <a:pt x="319" y="106"/>
                  </a:cubicBezTo>
                  <a:cubicBezTo>
                    <a:pt x="319" y="106"/>
                    <a:pt x="271" y="106"/>
                    <a:pt x="248" y="92"/>
                  </a:cubicBezTo>
                  <a:cubicBezTo>
                    <a:pt x="248" y="92"/>
                    <a:pt x="158" y="54"/>
                    <a:pt x="128" y="0"/>
                  </a:cubicBezTo>
                  <a:cubicBezTo>
                    <a:pt x="75" y="25"/>
                    <a:pt x="75" y="25"/>
                    <a:pt x="75" y="25"/>
                  </a:cubicBezTo>
                  <a:cubicBezTo>
                    <a:pt x="75" y="25"/>
                    <a:pt x="32" y="35"/>
                    <a:pt x="23" y="108"/>
                  </a:cubicBezTo>
                  <a:cubicBezTo>
                    <a:pt x="0" y="287"/>
                    <a:pt x="0" y="287"/>
                    <a:pt x="0" y="287"/>
                  </a:cubicBezTo>
                  <a:cubicBezTo>
                    <a:pt x="99" y="305"/>
                    <a:pt x="99" y="305"/>
                    <a:pt x="99" y="305"/>
                  </a:cubicBezTo>
                  <a:cubicBezTo>
                    <a:pt x="115" y="222"/>
                    <a:pt x="115" y="222"/>
                    <a:pt x="115" y="222"/>
                  </a:cubicBezTo>
                  <a:cubicBezTo>
                    <a:pt x="115" y="222"/>
                    <a:pt x="198" y="316"/>
                    <a:pt x="142" y="432"/>
                  </a:cubicBezTo>
                  <a:cubicBezTo>
                    <a:pt x="174" y="475"/>
                    <a:pt x="174" y="475"/>
                    <a:pt x="174" y="475"/>
                  </a:cubicBezTo>
                  <a:cubicBezTo>
                    <a:pt x="203" y="494"/>
                    <a:pt x="203" y="494"/>
                    <a:pt x="203" y="494"/>
                  </a:cubicBezTo>
                  <a:cubicBezTo>
                    <a:pt x="203" y="494"/>
                    <a:pt x="216" y="495"/>
                    <a:pt x="236" y="482"/>
                  </a:cubicBezTo>
                  <a:cubicBezTo>
                    <a:pt x="236" y="482"/>
                    <a:pt x="253" y="467"/>
                    <a:pt x="300" y="485"/>
                  </a:cubicBezTo>
                  <a:cubicBezTo>
                    <a:pt x="336" y="475"/>
                    <a:pt x="336" y="475"/>
                    <a:pt x="336" y="475"/>
                  </a:cubicBezTo>
                  <a:cubicBezTo>
                    <a:pt x="336" y="475"/>
                    <a:pt x="358" y="482"/>
                    <a:pt x="343" y="499"/>
                  </a:cubicBezTo>
                  <a:cubicBezTo>
                    <a:pt x="343" y="499"/>
                    <a:pt x="302" y="522"/>
                    <a:pt x="274" y="513"/>
                  </a:cubicBezTo>
                  <a:cubicBezTo>
                    <a:pt x="274" y="513"/>
                    <a:pt x="297" y="540"/>
                    <a:pt x="372" y="533"/>
                  </a:cubicBezTo>
                  <a:cubicBezTo>
                    <a:pt x="372" y="533"/>
                    <a:pt x="408" y="534"/>
                    <a:pt x="398" y="554"/>
                  </a:cubicBezTo>
                  <a:cubicBezTo>
                    <a:pt x="387" y="571"/>
                    <a:pt x="387" y="571"/>
                    <a:pt x="387" y="571"/>
                  </a:cubicBezTo>
                  <a:cubicBezTo>
                    <a:pt x="387" y="571"/>
                    <a:pt x="540" y="560"/>
                    <a:pt x="522" y="360"/>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6">
              <a:extLst>
                <a:ext uri="{FF2B5EF4-FFF2-40B4-BE49-F238E27FC236}">
                  <a16:creationId xmlns:a16="http://schemas.microsoft.com/office/drawing/2014/main" id="{DBBEFE4D-38C9-49ED-A560-4DC57C1827CF}"/>
                </a:ext>
              </a:extLst>
            </p:cNvPr>
            <p:cNvSpPr>
              <a:spLocks noEditPoints="1"/>
            </p:cNvSpPr>
            <p:nvPr/>
          </p:nvSpPr>
          <p:spPr bwMode="auto">
            <a:xfrm>
              <a:off x="5570" y="1329"/>
              <a:ext cx="1358" cy="1666"/>
            </a:xfrm>
            <a:custGeom>
              <a:avLst/>
              <a:gdLst>
                <a:gd name="T0" fmla="*/ 571 w 572"/>
                <a:gd name="T1" fmla="*/ 389 h 702"/>
                <a:gd name="T2" fmla="*/ 328 w 572"/>
                <a:gd name="T3" fmla="*/ 85 h 702"/>
                <a:gd name="T4" fmla="*/ 312 w 572"/>
                <a:gd name="T5" fmla="*/ 87 h 702"/>
                <a:gd name="T6" fmla="*/ 315 w 572"/>
                <a:gd name="T7" fmla="*/ 200 h 702"/>
                <a:gd name="T8" fmla="*/ 155 w 572"/>
                <a:gd name="T9" fmla="*/ 101 h 702"/>
                <a:gd name="T10" fmla="*/ 201 w 572"/>
                <a:gd name="T11" fmla="*/ 0 h 702"/>
                <a:gd name="T12" fmla="*/ 32 w 572"/>
                <a:gd name="T13" fmla="*/ 185 h 702"/>
                <a:gd name="T14" fmla="*/ 0 w 572"/>
                <a:gd name="T15" fmla="*/ 492 h 702"/>
                <a:gd name="T16" fmla="*/ 243 w 572"/>
                <a:gd name="T17" fmla="*/ 685 h 702"/>
                <a:gd name="T18" fmla="*/ 341 w 572"/>
                <a:gd name="T19" fmla="*/ 694 h 702"/>
                <a:gd name="T20" fmla="*/ 437 w 572"/>
                <a:gd name="T21" fmla="*/ 678 h 702"/>
                <a:gd name="T22" fmla="*/ 541 w 572"/>
                <a:gd name="T23" fmla="*/ 422 h 702"/>
                <a:gd name="T24" fmla="*/ 335 w 572"/>
                <a:gd name="T25" fmla="*/ 680 h 702"/>
                <a:gd name="T26" fmla="*/ 23 w 572"/>
                <a:gd name="T27" fmla="*/ 509 h 702"/>
                <a:gd name="T28" fmla="*/ 102 w 572"/>
                <a:gd name="T29" fmla="*/ 412 h 702"/>
                <a:gd name="T30" fmla="*/ 82 w 572"/>
                <a:gd name="T31" fmla="*/ 482 h 702"/>
                <a:gd name="T32" fmla="*/ 240 w 572"/>
                <a:gd name="T33" fmla="*/ 601 h 702"/>
                <a:gd name="T34" fmla="*/ 293 w 572"/>
                <a:gd name="T35" fmla="*/ 591 h 702"/>
                <a:gd name="T36" fmla="*/ 352 w 572"/>
                <a:gd name="T37" fmla="*/ 586 h 702"/>
                <a:gd name="T38" fmla="*/ 286 w 572"/>
                <a:gd name="T39" fmla="*/ 607 h 702"/>
                <a:gd name="T40" fmla="*/ 271 w 572"/>
                <a:gd name="T41" fmla="*/ 612 h 702"/>
                <a:gd name="T42" fmla="*/ 346 w 572"/>
                <a:gd name="T43" fmla="*/ 645 h 702"/>
                <a:gd name="T44" fmla="*/ 393 w 572"/>
                <a:gd name="T45" fmla="*/ 660 h 702"/>
                <a:gd name="T46" fmla="*/ 97 w 572"/>
                <a:gd name="T47" fmla="*/ 473 h 702"/>
                <a:gd name="T48" fmla="*/ 528 w 572"/>
                <a:gd name="T49" fmla="*/ 521 h 702"/>
                <a:gd name="T50" fmla="*/ 421 w 572"/>
                <a:gd name="T51" fmla="*/ 649 h 702"/>
                <a:gd name="T52" fmla="*/ 390 w 572"/>
                <a:gd name="T53" fmla="*/ 627 h 702"/>
                <a:gd name="T54" fmla="*/ 363 w 572"/>
                <a:gd name="T55" fmla="*/ 602 h 702"/>
                <a:gd name="T56" fmla="*/ 360 w 572"/>
                <a:gd name="T57" fmla="*/ 572 h 702"/>
                <a:gd name="T58" fmla="*/ 341 w 572"/>
                <a:gd name="T59" fmla="*/ 573 h 702"/>
                <a:gd name="T60" fmla="*/ 231 w 572"/>
                <a:gd name="T61" fmla="*/ 588 h 702"/>
                <a:gd name="T62" fmla="*/ 163 w 572"/>
                <a:gd name="T63" fmla="*/ 537 h 702"/>
                <a:gd name="T64" fmla="*/ 123 w 572"/>
                <a:gd name="T65" fmla="*/ 277 h 702"/>
                <a:gd name="T66" fmla="*/ 48 w 572"/>
                <a:gd name="T67" fmla="*/ 189 h 702"/>
                <a:gd name="T68" fmla="*/ 312 w 572"/>
                <a:gd name="T69" fmla="*/ 216 h 702"/>
                <a:gd name="T70" fmla="*/ 366 w 572"/>
                <a:gd name="T71" fmla="*/ 145 h 702"/>
                <a:gd name="T72" fmla="*/ 480 w 572"/>
                <a:gd name="T73" fmla="*/ 276 h 702"/>
                <a:gd name="T74" fmla="*/ 340 w 572"/>
                <a:gd name="T75" fmla="*/ 263 h 702"/>
                <a:gd name="T76" fmla="*/ 289 w 572"/>
                <a:gd name="T77" fmla="*/ 328 h 702"/>
                <a:gd name="T78" fmla="*/ 294 w 572"/>
                <a:gd name="T79" fmla="*/ 353 h 702"/>
                <a:gd name="T80" fmla="*/ 403 w 572"/>
                <a:gd name="T81" fmla="*/ 350 h 702"/>
                <a:gd name="T82" fmla="*/ 515 w 572"/>
                <a:gd name="T83" fmla="*/ 397 h 702"/>
                <a:gd name="T84" fmla="*/ 446 w 572"/>
                <a:gd name="T85" fmla="*/ 307 h 702"/>
                <a:gd name="T86" fmla="*/ 362 w 572"/>
                <a:gd name="T87" fmla="*/ 354 h 702"/>
                <a:gd name="T88" fmla="*/ 359 w 572"/>
                <a:gd name="T89" fmla="*/ 296 h 702"/>
                <a:gd name="T90" fmla="*/ 347 w 572"/>
                <a:gd name="T91" fmla="*/ 276 h 702"/>
                <a:gd name="T92" fmla="*/ 516 w 572"/>
                <a:gd name="T93" fmla="*/ 324 h 702"/>
                <a:gd name="T94" fmla="*/ 513 w 572"/>
                <a:gd name="T95" fmla="*/ 275 h 702"/>
                <a:gd name="T96" fmla="*/ 552 w 572"/>
                <a:gd name="T97" fmla="*/ 40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2" h="702">
                  <a:moveTo>
                    <a:pt x="545" y="422"/>
                  </a:moveTo>
                  <a:cubicBezTo>
                    <a:pt x="554" y="422"/>
                    <a:pt x="560" y="418"/>
                    <a:pt x="563" y="415"/>
                  </a:cubicBezTo>
                  <a:cubicBezTo>
                    <a:pt x="572" y="406"/>
                    <a:pt x="572" y="392"/>
                    <a:pt x="571" y="389"/>
                  </a:cubicBezTo>
                  <a:cubicBezTo>
                    <a:pt x="571" y="279"/>
                    <a:pt x="440" y="169"/>
                    <a:pt x="434" y="164"/>
                  </a:cubicBezTo>
                  <a:cubicBezTo>
                    <a:pt x="406" y="142"/>
                    <a:pt x="362" y="127"/>
                    <a:pt x="356" y="125"/>
                  </a:cubicBezTo>
                  <a:cubicBezTo>
                    <a:pt x="332" y="112"/>
                    <a:pt x="328" y="86"/>
                    <a:pt x="328" y="85"/>
                  </a:cubicBezTo>
                  <a:cubicBezTo>
                    <a:pt x="323" y="53"/>
                    <a:pt x="335" y="26"/>
                    <a:pt x="335" y="25"/>
                  </a:cubicBezTo>
                  <a:cubicBezTo>
                    <a:pt x="321" y="19"/>
                    <a:pt x="321" y="19"/>
                    <a:pt x="321" y="19"/>
                  </a:cubicBezTo>
                  <a:cubicBezTo>
                    <a:pt x="320" y="20"/>
                    <a:pt x="306" y="50"/>
                    <a:pt x="312" y="87"/>
                  </a:cubicBezTo>
                  <a:cubicBezTo>
                    <a:pt x="312" y="89"/>
                    <a:pt x="317" y="123"/>
                    <a:pt x="349" y="139"/>
                  </a:cubicBezTo>
                  <a:cubicBezTo>
                    <a:pt x="351" y="155"/>
                    <a:pt x="346" y="179"/>
                    <a:pt x="345" y="183"/>
                  </a:cubicBezTo>
                  <a:cubicBezTo>
                    <a:pt x="339" y="204"/>
                    <a:pt x="318" y="201"/>
                    <a:pt x="315" y="200"/>
                  </a:cubicBezTo>
                  <a:cubicBezTo>
                    <a:pt x="315" y="200"/>
                    <a:pt x="315" y="200"/>
                    <a:pt x="315" y="200"/>
                  </a:cubicBezTo>
                  <a:cubicBezTo>
                    <a:pt x="227" y="188"/>
                    <a:pt x="168" y="126"/>
                    <a:pt x="149" y="104"/>
                  </a:cubicBezTo>
                  <a:cubicBezTo>
                    <a:pt x="155" y="101"/>
                    <a:pt x="155" y="101"/>
                    <a:pt x="155" y="101"/>
                  </a:cubicBezTo>
                  <a:cubicBezTo>
                    <a:pt x="156" y="101"/>
                    <a:pt x="156" y="101"/>
                    <a:pt x="156" y="101"/>
                  </a:cubicBezTo>
                  <a:cubicBezTo>
                    <a:pt x="202" y="77"/>
                    <a:pt x="216" y="7"/>
                    <a:pt x="217" y="4"/>
                  </a:cubicBezTo>
                  <a:cubicBezTo>
                    <a:pt x="201" y="0"/>
                    <a:pt x="201" y="0"/>
                    <a:pt x="201" y="0"/>
                  </a:cubicBezTo>
                  <a:cubicBezTo>
                    <a:pt x="201" y="1"/>
                    <a:pt x="187" y="66"/>
                    <a:pt x="148" y="87"/>
                  </a:cubicBezTo>
                  <a:cubicBezTo>
                    <a:pt x="98" y="111"/>
                    <a:pt x="98" y="111"/>
                    <a:pt x="98" y="111"/>
                  </a:cubicBezTo>
                  <a:cubicBezTo>
                    <a:pt x="92" y="113"/>
                    <a:pt x="45" y="129"/>
                    <a:pt x="32" y="185"/>
                  </a:cubicBezTo>
                  <a:cubicBezTo>
                    <a:pt x="31" y="189"/>
                    <a:pt x="8" y="283"/>
                    <a:pt x="0" y="491"/>
                  </a:cubicBezTo>
                  <a:cubicBezTo>
                    <a:pt x="0" y="491"/>
                    <a:pt x="0" y="491"/>
                    <a:pt x="0" y="491"/>
                  </a:cubicBezTo>
                  <a:cubicBezTo>
                    <a:pt x="0" y="492"/>
                    <a:pt x="0" y="492"/>
                    <a:pt x="0" y="492"/>
                  </a:cubicBezTo>
                  <a:cubicBezTo>
                    <a:pt x="0" y="493"/>
                    <a:pt x="2" y="508"/>
                    <a:pt x="10" y="519"/>
                  </a:cubicBezTo>
                  <a:cubicBezTo>
                    <a:pt x="13" y="522"/>
                    <a:pt x="82" y="607"/>
                    <a:pt x="214" y="668"/>
                  </a:cubicBezTo>
                  <a:cubicBezTo>
                    <a:pt x="214" y="668"/>
                    <a:pt x="233" y="678"/>
                    <a:pt x="243" y="685"/>
                  </a:cubicBezTo>
                  <a:cubicBezTo>
                    <a:pt x="244" y="686"/>
                    <a:pt x="269" y="702"/>
                    <a:pt x="302" y="702"/>
                  </a:cubicBezTo>
                  <a:cubicBezTo>
                    <a:pt x="314" y="702"/>
                    <a:pt x="327" y="700"/>
                    <a:pt x="341" y="694"/>
                  </a:cubicBezTo>
                  <a:cubicBezTo>
                    <a:pt x="341" y="694"/>
                    <a:pt x="341" y="694"/>
                    <a:pt x="341" y="694"/>
                  </a:cubicBezTo>
                  <a:cubicBezTo>
                    <a:pt x="345" y="692"/>
                    <a:pt x="353" y="689"/>
                    <a:pt x="361" y="686"/>
                  </a:cubicBezTo>
                  <a:cubicBezTo>
                    <a:pt x="367" y="687"/>
                    <a:pt x="373" y="687"/>
                    <a:pt x="379" y="687"/>
                  </a:cubicBezTo>
                  <a:cubicBezTo>
                    <a:pt x="410" y="687"/>
                    <a:pt x="436" y="678"/>
                    <a:pt x="437" y="678"/>
                  </a:cubicBezTo>
                  <a:cubicBezTo>
                    <a:pt x="533" y="641"/>
                    <a:pt x="543" y="530"/>
                    <a:pt x="544" y="523"/>
                  </a:cubicBezTo>
                  <a:cubicBezTo>
                    <a:pt x="549" y="482"/>
                    <a:pt x="541" y="447"/>
                    <a:pt x="528" y="419"/>
                  </a:cubicBezTo>
                  <a:cubicBezTo>
                    <a:pt x="535" y="421"/>
                    <a:pt x="541" y="422"/>
                    <a:pt x="541" y="422"/>
                  </a:cubicBezTo>
                  <a:cubicBezTo>
                    <a:pt x="542" y="422"/>
                    <a:pt x="544" y="422"/>
                    <a:pt x="545" y="422"/>
                  </a:cubicBezTo>
                  <a:close/>
                  <a:moveTo>
                    <a:pt x="393" y="660"/>
                  </a:moveTo>
                  <a:cubicBezTo>
                    <a:pt x="373" y="662"/>
                    <a:pt x="338" y="678"/>
                    <a:pt x="335" y="680"/>
                  </a:cubicBezTo>
                  <a:cubicBezTo>
                    <a:pt x="291" y="697"/>
                    <a:pt x="252" y="672"/>
                    <a:pt x="252" y="672"/>
                  </a:cubicBezTo>
                  <a:cubicBezTo>
                    <a:pt x="241" y="664"/>
                    <a:pt x="222" y="654"/>
                    <a:pt x="221" y="654"/>
                  </a:cubicBezTo>
                  <a:cubicBezTo>
                    <a:pt x="92" y="594"/>
                    <a:pt x="24" y="510"/>
                    <a:pt x="23" y="509"/>
                  </a:cubicBezTo>
                  <a:cubicBezTo>
                    <a:pt x="18" y="502"/>
                    <a:pt x="17" y="493"/>
                    <a:pt x="16" y="491"/>
                  </a:cubicBezTo>
                  <a:cubicBezTo>
                    <a:pt x="18" y="457"/>
                    <a:pt x="19" y="427"/>
                    <a:pt x="21" y="399"/>
                  </a:cubicBezTo>
                  <a:cubicBezTo>
                    <a:pt x="102" y="412"/>
                    <a:pt x="102" y="412"/>
                    <a:pt x="102" y="412"/>
                  </a:cubicBezTo>
                  <a:cubicBezTo>
                    <a:pt x="91" y="453"/>
                    <a:pt x="80" y="471"/>
                    <a:pt x="80" y="471"/>
                  </a:cubicBezTo>
                  <a:cubicBezTo>
                    <a:pt x="75" y="478"/>
                    <a:pt x="75" y="478"/>
                    <a:pt x="75" y="478"/>
                  </a:cubicBezTo>
                  <a:cubicBezTo>
                    <a:pt x="82" y="482"/>
                    <a:pt x="82" y="482"/>
                    <a:pt x="82" y="482"/>
                  </a:cubicBezTo>
                  <a:cubicBezTo>
                    <a:pt x="111" y="500"/>
                    <a:pt x="150" y="547"/>
                    <a:pt x="151" y="547"/>
                  </a:cubicBezTo>
                  <a:cubicBezTo>
                    <a:pt x="185" y="591"/>
                    <a:pt x="208" y="603"/>
                    <a:pt x="212" y="605"/>
                  </a:cubicBezTo>
                  <a:cubicBezTo>
                    <a:pt x="221" y="610"/>
                    <a:pt x="235" y="604"/>
                    <a:pt x="240" y="601"/>
                  </a:cubicBezTo>
                  <a:cubicBezTo>
                    <a:pt x="241" y="600"/>
                    <a:pt x="241" y="600"/>
                    <a:pt x="241" y="600"/>
                  </a:cubicBezTo>
                  <a:cubicBezTo>
                    <a:pt x="242" y="600"/>
                    <a:pt x="242" y="600"/>
                    <a:pt x="242" y="600"/>
                  </a:cubicBezTo>
                  <a:cubicBezTo>
                    <a:pt x="260" y="581"/>
                    <a:pt x="291" y="590"/>
                    <a:pt x="293" y="591"/>
                  </a:cubicBezTo>
                  <a:cubicBezTo>
                    <a:pt x="311" y="598"/>
                    <a:pt x="343" y="589"/>
                    <a:pt x="346" y="588"/>
                  </a:cubicBezTo>
                  <a:cubicBezTo>
                    <a:pt x="348" y="587"/>
                    <a:pt x="348" y="587"/>
                    <a:pt x="348" y="587"/>
                  </a:cubicBezTo>
                  <a:cubicBezTo>
                    <a:pt x="349" y="586"/>
                    <a:pt x="351" y="586"/>
                    <a:pt x="352" y="586"/>
                  </a:cubicBezTo>
                  <a:cubicBezTo>
                    <a:pt x="352" y="587"/>
                    <a:pt x="353" y="587"/>
                    <a:pt x="353" y="587"/>
                  </a:cubicBezTo>
                  <a:cubicBezTo>
                    <a:pt x="353" y="588"/>
                    <a:pt x="352" y="591"/>
                    <a:pt x="351" y="592"/>
                  </a:cubicBezTo>
                  <a:cubicBezTo>
                    <a:pt x="329" y="616"/>
                    <a:pt x="287" y="607"/>
                    <a:pt x="286" y="607"/>
                  </a:cubicBezTo>
                  <a:cubicBezTo>
                    <a:pt x="277" y="605"/>
                    <a:pt x="277" y="605"/>
                    <a:pt x="277" y="605"/>
                  </a:cubicBezTo>
                  <a:cubicBezTo>
                    <a:pt x="276" y="605"/>
                    <a:pt x="275" y="605"/>
                    <a:pt x="274" y="605"/>
                  </a:cubicBezTo>
                  <a:cubicBezTo>
                    <a:pt x="268" y="605"/>
                    <a:pt x="271" y="612"/>
                    <a:pt x="271" y="612"/>
                  </a:cubicBezTo>
                  <a:cubicBezTo>
                    <a:pt x="278" y="620"/>
                    <a:pt x="278" y="620"/>
                    <a:pt x="278" y="620"/>
                  </a:cubicBezTo>
                  <a:cubicBezTo>
                    <a:pt x="297" y="643"/>
                    <a:pt x="343" y="645"/>
                    <a:pt x="345" y="645"/>
                  </a:cubicBezTo>
                  <a:cubicBezTo>
                    <a:pt x="346" y="645"/>
                    <a:pt x="346" y="645"/>
                    <a:pt x="346" y="645"/>
                  </a:cubicBezTo>
                  <a:cubicBezTo>
                    <a:pt x="364" y="644"/>
                    <a:pt x="387" y="643"/>
                    <a:pt x="390" y="643"/>
                  </a:cubicBezTo>
                  <a:cubicBezTo>
                    <a:pt x="402" y="644"/>
                    <a:pt x="405" y="649"/>
                    <a:pt x="405" y="650"/>
                  </a:cubicBezTo>
                  <a:cubicBezTo>
                    <a:pt x="404" y="657"/>
                    <a:pt x="395" y="659"/>
                    <a:pt x="393" y="660"/>
                  </a:cubicBezTo>
                  <a:close/>
                  <a:moveTo>
                    <a:pt x="131" y="346"/>
                  </a:moveTo>
                  <a:cubicBezTo>
                    <a:pt x="151" y="370"/>
                    <a:pt x="185" y="430"/>
                    <a:pt x="151" y="524"/>
                  </a:cubicBezTo>
                  <a:cubicBezTo>
                    <a:pt x="138" y="509"/>
                    <a:pt x="117" y="487"/>
                    <a:pt x="97" y="473"/>
                  </a:cubicBezTo>
                  <a:cubicBezTo>
                    <a:pt x="104" y="458"/>
                    <a:pt x="121" y="419"/>
                    <a:pt x="131" y="346"/>
                  </a:cubicBezTo>
                  <a:close/>
                  <a:moveTo>
                    <a:pt x="528" y="521"/>
                  </a:moveTo>
                  <a:cubicBezTo>
                    <a:pt x="528" y="521"/>
                    <a:pt x="528" y="521"/>
                    <a:pt x="528" y="521"/>
                  </a:cubicBezTo>
                  <a:cubicBezTo>
                    <a:pt x="528" y="522"/>
                    <a:pt x="519" y="629"/>
                    <a:pt x="432" y="663"/>
                  </a:cubicBezTo>
                  <a:cubicBezTo>
                    <a:pt x="432" y="663"/>
                    <a:pt x="424" y="665"/>
                    <a:pt x="412" y="668"/>
                  </a:cubicBezTo>
                  <a:cubicBezTo>
                    <a:pt x="417" y="663"/>
                    <a:pt x="421" y="657"/>
                    <a:pt x="421" y="649"/>
                  </a:cubicBezTo>
                  <a:cubicBezTo>
                    <a:pt x="421" y="648"/>
                    <a:pt x="421" y="648"/>
                    <a:pt x="421" y="648"/>
                  </a:cubicBezTo>
                  <a:cubicBezTo>
                    <a:pt x="421" y="647"/>
                    <a:pt x="418" y="629"/>
                    <a:pt x="390" y="627"/>
                  </a:cubicBezTo>
                  <a:cubicBezTo>
                    <a:pt x="390" y="627"/>
                    <a:pt x="390" y="627"/>
                    <a:pt x="390" y="627"/>
                  </a:cubicBezTo>
                  <a:cubicBezTo>
                    <a:pt x="390" y="627"/>
                    <a:pt x="365" y="628"/>
                    <a:pt x="345" y="629"/>
                  </a:cubicBezTo>
                  <a:cubicBezTo>
                    <a:pt x="339" y="629"/>
                    <a:pt x="327" y="627"/>
                    <a:pt x="316" y="624"/>
                  </a:cubicBezTo>
                  <a:cubicBezTo>
                    <a:pt x="332" y="623"/>
                    <a:pt x="350" y="617"/>
                    <a:pt x="363" y="602"/>
                  </a:cubicBezTo>
                  <a:cubicBezTo>
                    <a:pt x="363" y="602"/>
                    <a:pt x="363" y="602"/>
                    <a:pt x="363" y="602"/>
                  </a:cubicBezTo>
                  <a:cubicBezTo>
                    <a:pt x="364" y="601"/>
                    <a:pt x="370" y="593"/>
                    <a:pt x="368" y="584"/>
                  </a:cubicBezTo>
                  <a:cubicBezTo>
                    <a:pt x="368" y="581"/>
                    <a:pt x="366" y="576"/>
                    <a:pt x="360" y="572"/>
                  </a:cubicBezTo>
                  <a:cubicBezTo>
                    <a:pt x="359" y="571"/>
                    <a:pt x="359" y="571"/>
                    <a:pt x="359" y="571"/>
                  </a:cubicBezTo>
                  <a:cubicBezTo>
                    <a:pt x="357" y="571"/>
                    <a:pt x="357" y="571"/>
                    <a:pt x="357" y="571"/>
                  </a:cubicBezTo>
                  <a:cubicBezTo>
                    <a:pt x="357" y="571"/>
                    <a:pt x="349" y="569"/>
                    <a:pt x="341" y="573"/>
                  </a:cubicBezTo>
                  <a:cubicBezTo>
                    <a:pt x="329" y="576"/>
                    <a:pt x="309" y="580"/>
                    <a:pt x="299" y="576"/>
                  </a:cubicBezTo>
                  <a:cubicBezTo>
                    <a:pt x="299" y="576"/>
                    <a:pt x="299" y="576"/>
                    <a:pt x="299" y="576"/>
                  </a:cubicBezTo>
                  <a:cubicBezTo>
                    <a:pt x="297" y="575"/>
                    <a:pt x="257" y="562"/>
                    <a:pt x="231" y="588"/>
                  </a:cubicBezTo>
                  <a:cubicBezTo>
                    <a:pt x="227" y="590"/>
                    <a:pt x="222" y="591"/>
                    <a:pt x="220" y="591"/>
                  </a:cubicBezTo>
                  <a:cubicBezTo>
                    <a:pt x="219" y="591"/>
                    <a:pt x="219" y="591"/>
                    <a:pt x="219" y="591"/>
                  </a:cubicBezTo>
                  <a:cubicBezTo>
                    <a:pt x="219" y="590"/>
                    <a:pt x="198" y="582"/>
                    <a:pt x="163" y="537"/>
                  </a:cubicBezTo>
                  <a:cubicBezTo>
                    <a:pt x="212" y="415"/>
                    <a:pt x="149" y="341"/>
                    <a:pt x="134" y="325"/>
                  </a:cubicBezTo>
                  <a:cubicBezTo>
                    <a:pt x="136" y="311"/>
                    <a:pt x="137" y="295"/>
                    <a:pt x="139" y="278"/>
                  </a:cubicBezTo>
                  <a:cubicBezTo>
                    <a:pt x="123" y="277"/>
                    <a:pt x="123" y="277"/>
                    <a:pt x="123" y="277"/>
                  </a:cubicBezTo>
                  <a:cubicBezTo>
                    <a:pt x="119" y="327"/>
                    <a:pt x="113" y="367"/>
                    <a:pt x="106" y="396"/>
                  </a:cubicBezTo>
                  <a:cubicBezTo>
                    <a:pt x="22" y="383"/>
                    <a:pt x="22" y="383"/>
                    <a:pt x="22" y="383"/>
                  </a:cubicBezTo>
                  <a:cubicBezTo>
                    <a:pt x="32" y="252"/>
                    <a:pt x="48" y="190"/>
                    <a:pt x="48" y="189"/>
                  </a:cubicBezTo>
                  <a:cubicBezTo>
                    <a:pt x="60" y="139"/>
                    <a:pt x="101" y="126"/>
                    <a:pt x="103" y="126"/>
                  </a:cubicBezTo>
                  <a:cubicBezTo>
                    <a:pt x="134" y="111"/>
                    <a:pt x="134" y="111"/>
                    <a:pt x="134" y="111"/>
                  </a:cubicBezTo>
                  <a:cubicBezTo>
                    <a:pt x="150" y="131"/>
                    <a:pt x="213" y="202"/>
                    <a:pt x="312" y="216"/>
                  </a:cubicBezTo>
                  <a:cubicBezTo>
                    <a:pt x="315" y="217"/>
                    <a:pt x="317" y="217"/>
                    <a:pt x="321" y="217"/>
                  </a:cubicBezTo>
                  <a:cubicBezTo>
                    <a:pt x="335" y="217"/>
                    <a:pt x="354" y="211"/>
                    <a:pt x="361" y="187"/>
                  </a:cubicBezTo>
                  <a:cubicBezTo>
                    <a:pt x="361" y="187"/>
                    <a:pt x="366" y="165"/>
                    <a:pt x="366" y="145"/>
                  </a:cubicBezTo>
                  <a:cubicBezTo>
                    <a:pt x="382" y="152"/>
                    <a:pt x="407" y="163"/>
                    <a:pt x="424" y="177"/>
                  </a:cubicBezTo>
                  <a:cubicBezTo>
                    <a:pt x="425" y="177"/>
                    <a:pt x="468" y="213"/>
                    <a:pt x="504" y="262"/>
                  </a:cubicBezTo>
                  <a:cubicBezTo>
                    <a:pt x="480" y="276"/>
                    <a:pt x="480" y="276"/>
                    <a:pt x="480" y="276"/>
                  </a:cubicBezTo>
                  <a:cubicBezTo>
                    <a:pt x="462" y="270"/>
                    <a:pt x="440" y="256"/>
                    <a:pt x="418" y="252"/>
                  </a:cubicBezTo>
                  <a:cubicBezTo>
                    <a:pt x="416" y="252"/>
                    <a:pt x="383" y="247"/>
                    <a:pt x="346" y="261"/>
                  </a:cubicBezTo>
                  <a:cubicBezTo>
                    <a:pt x="344" y="261"/>
                    <a:pt x="342" y="262"/>
                    <a:pt x="340" y="263"/>
                  </a:cubicBezTo>
                  <a:cubicBezTo>
                    <a:pt x="334" y="266"/>
                    <a:pt x="323" y="273"/>
                    <a:pt x="318" y="282"/>
                  </a:cubicBezTo>
                  <a:cubicBezTo>
                    <a:pt x="318" y="282"/>
                    <a:pt x="314" y="288"/>
                    <a:pt x="314" y="300"/>
                  </a:cubicBezTo>
                  <a:cubicBezTo>
                    <a:pt x="301" y="308"/>
                    <a:pt x="292" y="318"/>
                    <a:pt x="289" y="328"/>
                  </a:cubicBezTo>
                  <a:cubicBezTo>
                    <a:pt x="285" y="341"/>
                    <a:pt x="291" y="351"/>
                    <a:pt x="292" y="352"/>
                  </a:cubicBezTo>
                  <a:cubicBezTo>
                    <a:pt x="293" y="353"/>
                    <a:pt x="293" y="353"/>
                    <a:pt x="293" y="353"/>
                  </a:cubicBezTo>
                  <a:cubicBezTo>
                    <a:pt x="294" y="353"/>
                    <a:pt x="294" y="353"/>
                    <a:pt x="294" y="353"/>
                  </a:cubicBezTo>
                  <a:cubicBezTo>
                    <a:pt x="315" y="369"/>
                    <a:pt x="333" y="373"/>
                    <a:pt x="346" y="373"/>
                  </a:cubicBezTo>
                  <a:cubicBezTo>
                    <a:pt x="360" y="373"/>
                    <a:pt x="369" y="368"/>
                    <a:pt x="369" y="368"/>
                  </a:cubicBezTo>
                  <a:cubicBezTo>
                    <a:pt x="403" y="350"/>
                    <a:pt x="403" y="350"/>
                    <a:pt x="403" y="350"/>
                  </a:cubicBezTo>
                  <a:cubicBezTo>
                    <a:pt x="427" y="336"/>
                    <a:pt x="427" y="336"/>
                    <a:pt x="427" y="336"/>
                  </a:cubicBezTo>
                  <a:cubicBezTo>
                    <a:pt x="441" y="344"/>
                    <a:pt x="544" y="403"/>
                    <a:pt x="528" y="521"/>
                  </a:cubicBezTo>
                  <a:close/>
                  <a:moveTo>
                    <a:pt x="515" y="397"/>
                  </a:moveTo>
                  <a:cubicBezTo>
                    <a:pt x="491" y="360"/>
                    <a:pt x="459" y="337"/>
                    <a:pt x="443" y="327"/>
                  </a:cubicBezTo>
                  <a:cubicBezTo>
                    <a:pt x="449" y="324"/>
                    <a:pt x="455" y="320"/>
                    <a:pt x="455" y="320"/>
                  </a:cubicBezTo>
                  <a:cubicBezTo>
                    <a:pt x="446" y="307"/>
                    <a:pt x="446" y="307"/>
                    <a:pt x="446" y="307"/>
                  </a:cubicBezTo>
                  <a:cubicBezTo>
                    <a:pt x="445" y="308"/>
                    <a:pt x="426" y="317"/>
                    <a:pt x="409" y="328"/>
                  </a:cubicBezTo>
                  <a:cubicBezTo>
                    <a:pt x="395" y="336"/>
                    <a:pt x="395" y="336"/>
                    <a:pt x="395" y="336"/>
                  </a:cubicBezTo>
                  <a:cubicBezTo>
                    <a:pt x="362" y="354"/>
                    <a:pt x="362" y="354"/>
                    <a:pt x="362" y="354"/>
                  </a:cubicBezTo>
                  <a:cubicBezTo>
                    <a:pt x="361" y="354"/>
                    <a:pt x="339" y="365"/>
                    <a:pt x="305" y="342"/>
                  </a:cubicBezTo>
                  <a:cubicBezTo>
                    <a:pt x="304" y="340"/>
                    <a:pt x="303" y="337"/>
                    <a:pt x="305" y="332"/>
                  </a:cubicBezTo>
                  <a:cubicBezTo>
                    <a:pt x="307" y="326"/>
                    <a:pt x="319" y="310"/>
                    <a:pt x="359" y="296"/>
                  </a:cubicBezTo>
                  <a:cubicBezTo>
                    <a:pt x="359" y="283"/>
                    <a:pt x="359" y="283"/>
                    <a:pt x="359" y="283"/>
                  </a:cubicBezTo>
                  <a:cubicBezTo>
                    <a:pt x="354" y="285"/>
                    <a:pt x="336" y="290"/>
                    <a:pt x="331" y="292"/>
                  </a:cubicBezTo>
                  <a:cubicBezTo>
                    <a:pt x="332" y="287"/>
                    <a:pt x="338" y="280"/>
                    <a:pt x="347" y="276"/>
                  </a:cubicBezTo>
                  <a:cubicBezTo>
                    <a:pt x="347" y="276"/>
                    <a:pt x="347" y="276"/>
                    <a:pt x="347" y="276"/>
                  </a:cubicBezTo>
                  <a:cubicBezTo>
                    <a:pt x="394" y="261"/>
                    <a:pt x="411" y="266"/>
                    <a:pt x="412" y="266"/>
                  </a:cubicBezTo>
                  <a:cubicBezTo>
                    <a:pt x="458" y="275"/>
                    <a:pt x="516" y="324"/>
                    <a:pt x="516" y="324"/>
                  </a:cubicBezTo>
                  <a:cubicBezTo>
                    <a:pt x="519" y="306"/>
                    <a:pt x="519" y="306"/>
                    <a:pt x="519" y="306"/>
                  </a:cubicBezTo>
                  <a:cubicBezTo>
                    <a:pt x="518" y="305"/>
                    <a:pt x="512" y="299"/>
                    <a:pt x="495" y="286"/>
                  </a:cubicBezTo>
                  <a:cubicBezTo>
                    <a:pt x="513" y="275"/>
                    <a:pt x="513" y="275"/>
                    <a:pt x="513" y="275"/>
                  </a:cubicBezTo>
                  <a:cubicBezTo>
                    <a:pt x="537" y="310"/>
                    <a:pt x="555" y="350"/>
                    <a:pt x="555" y="390"/>
                  </a:cubicBezTo>
                  <a:cubicBezTo>
                    <a:pt x="555" y="390"/>
                    <a:pt x="555" y="390"/>
                    <a:pt x="555" y="390"/>
                  </a:cubicBezTo>
                  <a:cubicBezTo>
                    <a:pt x="556" y="392"/>
                    <a:pt x="555" y="400"/>
                    <a:pt x="552" y="403"/>
                  </a:cubicBezTo>
                  <a:cubicBezTo>
                    <a:pt x="551" y="404"/>
                    <a:pt x="549" y="406"/>
                    <a:pt x="542" y="406"/>
                  </a:cubicBezTo>
                  <a:cubicBezTo>
                    <a:pt x="542" y="406"/>
                    <a:pt x="526" y="404"/>
                    <a:pt x="515" y="39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7">
              <a:extLst>
                <a:ext uri="{FF2B5EF4-FFF2-40B4-BE49-F238E27FC236}">
                  <a16:creationId xmlns:a16="http://schemas.microsoft.com/office/drawing/2014/main" id="{0602682A-34B9-4FEA-8530-4B1D8532F453}"/>
                </a:ext>
              </a:extLst>
            </p:cNvPr>
            <p:cNvSpPr>
              <a:spLocks/>
            </p:cNvSpPr>
            <p:nvPr/>
          </p:nvSpPr>
          <p:spPr bwMode="auto">
            <a:xfrm>
              <a:off x="5986" y="2143"/>
              <a:ext cx="213" cy="62"/>
            </a:xfrm>
            <a:custGeom>
              <a:avLst/>
              <a:gdLst>
                <a:gd name="T0" fmla="*/ 56 w 90"/>
                <a:gd name="T1" fmla="*/ 26 h 26"/>
                <a:gd name="T2" fmla="*/ 0 w 90"/>
                <a:gd name="T3" fmla="*/ 14 h 26"/>
                <a:gd name="T4" fmla="*/ 7 w 90"/>
                <a:gd name="T5" fmla="*/ 0 h 26"/>
                <a:gd name="T6" fmla="*/ 86 w 90"/>
                <a:gd name="T7" fmla="*/ 6 h 26"/>
                <a:gd name="T8" fmla="*/ 90 w 90"/>
                <a:gd name="T9" fmla="*/ 21 h 26"/>
                <a:gd name="T10" fmla="*/ 56 w 90"/>
                <a:gd name="T11" fmla="*/ 26 h 26"/>
              </a:gdLst>
              <a:ahLst/>
              <a:cxnLst>
                <a:cxn ang="0">
                  <a:pos x="T0" y="T1"/>
                </a:cxn>
                <a:cxn ang="0">
                  <a:pos x="T2" y="T3"/>
                </a:cxn>
                <a:cxn ang="0">
                  <a:pos x="T4" y="T5"/>
                </a:cxn>
                <a:cxn ang="0">
                  <a:pos x="T6" y="T7"/>
                </a:cxn>
                <a:cxn ang="0">
                  <a:pos x="T8" y="T9"/>
                </a:cxn>
                <a:cxn ang="0">
                  <a:pos x="T10" y="T11"/>
                </a:cxn>
              </a:cxnLst>
              <a:rect l="0" t="0" r="r" b="b"/>
              <a:pathLst>
                <a:path w="90" h="26">
                  <a:moveTo>
                    <a:pt x="56" y="26"/>
                  </a:moveTo>
                  <a:cubicBezTo>
                    <a:pt x="25" y="26"/>
                    <a:pt x="1" y="15"/>
                    <a:pt x="0" y="14"/>
                  </a:cubicBezTo>
                  <a:cubicBezTo>
                    <a:pt x="7" y="0"/>
                    <a:pt x="7" y="0"/>
                    <a:pt x="7" y="0"/>
                  </a:cubicBezTo>
                  <a:cubicBezTo>
                    <a:pt x="7" y="0"/>
                    <a:pt x="46" y="18"/>
                    <a:pt x="86" y="6"/>
                  </a:cubicBezTo>
                  <a:cubicBezTo>
                    <a:pt x="90" y="21"/>
                    <a:pt x="90" y="21"/>
                    <a:pt x="90" y="21"/>
                  </a:cubicBezTo>
                  <a:cubicBezTo>
                    <a:pt x="79" y="25"/>
                    <a:pt x="67" y="26"/>
                    <a:pt x="56" y="2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8">
              <a:extLst>
                <a:ext uri="{FF2B5EF4-FFF2-40B4-BE49-F238E27FC236}">
                  <a16:creationId xmlns:a16="http://schemas.microsoft.com/office/drawing/2014/main" id="{37EF64A4-2711-40AD-BC29-9BCB22152309}"/>
                </a:ext>
              </a:extLst>
            </p:cNvPr>
            <p:cNvSpPr>
              <a:spLocks noChangeShapeType="1"/>
            </p:cNvSpPr>
            <p:nvPr/>
          </p:nvSpPr>
          <p:spPr bwMode="auto">
            <a:xfrm>
              <a:off x="5763" y="16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9">
              <a:extLst>
                <a:ext uri="{FF2B5EF4-FFF2-40B4-BE49-F238E27FC236}">
                  <a16:creationId xmlns:a16="http://schemas.microsoft.com/office/drawing/2014/main" id="{F1EEEA0F-3498-44CA-9547-8F32E9A4CEFD}"/>
                </a:ext>
              </a:extLst>
            </p:cNvPr>
            <p:cNvSpPr>
              <a:spLocks noChangeShapeType="1"/>
            </p:cNvSpPr>
            <p:nvPr/>
          </p:nvSpPr>
          <p:spPr bwMode="auto">
            <a:xfrm>
              <a:off x="5763" y="16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0">
              <a:extLst>
                <a:ext uri="{FF2B5EF4-FFF2-40B4-BE49-F238E27FC236}">
                  <a16:creationId xmlns:a16="http://schemas.microsoft.com/office/drawing/2014/main" id="{37850267-73AE-4B0A-8F2A-C856409BCD36}"/>
                </a:ext>
              </a:extLst>
            </p:cNvPr>
            <p:cNvSpPr>
              <a:spLocks/>
            </p:cNvSpPr>
            <p:nvPr/>
          </p:nvSpPr>
          <p:spPr bwMode="auto">
            <a:xfrm>
              <a:off x="6377" y="1949"/>
              <a:ext cx="15" cy="5"/>
            </a:xfrm>
            <a:custGeom>
              <a:avLst/>
              <a:gdLst>
                <a:gd name="T0" fmla="*/ 6 w 6"/>
                <a:gd name="T1" fmla="*/ 0 h 2"/>
                <a:gd name="T2" fmla="*/ 6 w 6"/>
                <a:gd name="T3" fmla="*/ 0 h 2"/>
                <a:gd name="T4" fmla="*/ 0 w 6"/>
                <a:gd name="T5" fmla="*/ 2 h 2"/>
                <a:gd name="T6" fmla="*/ 6 w 6"/>
                <a:gd name="T7" fmla="*/ 0 h 2"/>
              </a:gdLst>
              <a:ahLst/>
              <a:cxnLst>
                <a:cxn ang="0">
                  <a:pos x="T0" y="T1"/>
                </a:cxn>
                <a:cxn ang="0">
                  <a:pos x="T2" y="T3"/>
                </a:cxn>
                <a:cxn ang="0">
                  <a:pos x="T4" y="T5"/>
                </a:cxn>
                <a:cxn ang="0">
                  <a:pos x="T6" y="T7"/>
                </a:cxn>
              </a:cxnLst>
              <a:rect l="0" t="0" r="r" b="b"/>
              <a:pathLst>
                <a:path w="6" h="2">
                  <a:moveTo>
                    <a:pt x="6" y="0"/>
                  </a:moveTo>
                  <a:cubicBezTo>
                    <a:pt x="6" y="0"/>
                    <a:pt x="6" y="0"/>
                    <a:pt x="6" y="0"/>
                  </a:cubicBezTo>
                  <a:cubicBezTo>
                    <a:pt x="4" y="0"/>
                    <a:pt x="2" y="1"/>
                    <a:pt x="0" y="2"/>
                  </a:cubicBezTo>
                  <a:cubicBezTo>
                    <a:pt x="4" y="0"/>
                    <a:pt x="6" y="0"/>
                    <a:pt x="6"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6" name="Group 45">
            <a:extLst>
              <a:ext uri="{FF2B5EF4-FFF2-40B4-BE49-F238E27FC236}">
                <a16:creationId xmlns:a16="http://schemas.microsoft.com/office/drawing/2014/main" id="{26C692DC-F290-4342-808B-1A8A7F758041}"/>
              </a:ext>
            </a:extLst>
          </p:cNvPr>
          <p:cNvGrpSpPr/>
          <p:nvPr/>
        </p:nvGrpSpPr>
        <p:grpSpPr>
          <a:xfrm>
            <a:off x="5684611" y="473352"/>
            <a:ext cx="787380" cy="685356"/>
            <a:chOff x="2686064" y="3020232"/>
            <a:chExt cx="957958" cy="833832"/>
          </a:xfrm>
        </p:grpSpPr>
        <p:sp>
          <p:nvSpPr>
            <p:cNvPr id="47" name="Freeform 107">
              <a:extLst>
                <a:ext uri="{FF2B5EF4-FFF2-40B4-BE49-F238E27FC236}">
                  <a16:creationId xmlns:a16="http://schemas.microsoft.com/office/drawing/2014/main" id="{7A7C832B-3C63-49BE-BA51-1C00958AA88C}"/>
                </a:ext>
              </a:extLst>
            </p:cNvPr>
            <p:cNvSpPr>
              <a:spLocks/>
            </p:cNvSpPr>
            <p:nvPr/>
          </p:nvSpPr>
          <p:spPr bwMode="auto">
            <a:xfrm>
              <a:off x="2731333" y="3043597"/>
              <a:ext cx="405964" cy="772499"/>
            </a:xfrm>
            <a:custGeom>
              <a:avLst/>
              <a:gdLst>
                <a:gd name="T0" fmla="*/ 231 w 231"/>
                <a:gd name="T1" fmla="*/ 56 h 440"/>
                <a:gd name="T2" fmla="*/ 211 w 231"/>
                <a:gd name="T3" fmla="*/ 35 h 440"/>
                <a:gd name="T4" fmla="*/ 145 w 231"/>
                <a:gd name="T5" fmla="*/ 2 h 440"/>
                <a:gd name="T6" fmla="*/ 97 w 231"/>
                <a:gd name="T7" fmla="*/ 2 h 440"/>
                <a:gd name="T8" fmla="*/ 43 w 231"/>
                <a:gd name="T9" fmla="*/ 25 h 440"/>
                <a:gd name="T10" fmla="*/ 8 w 231"/>
                <a:gd name="T11" fmla="*/ 67 h 440"/>
                <a:gd name="T12" fmla="*/ 0 w 231"/>
                <a:gd name="T13" fmla="*/ 118 h 440"/>
                <a:gd name="T14" fmla="*/ 0 w 231"/>
                <a:gd name="T15" fmla="*/ 169 h 440"/>
                <a:gd name="T16" fmla="*/ 8 w 231"/>
                <a:gd name="T17" fmla="*/ 203 h 440"/>
                <a:gd name="T18" fmla="*/ 93 w 231"/>
                <a:gd name="T19" fmla="*/ 319 h 440"/>
                <a:gd name="T20" fmla="*/ 231 w 231"/>
                <a:gd name="T21" fmla="*/ 440 h 440"/>
                <a:gd name="T22" fmla="*/ 231 w 231"/>
                <a:gd name="T23" fmla="*/ 5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440">
                  <a:moveTo>
                    <a:pt x="231" y="56"/>
                  </a:moveTo>
                  <a:cubicBezTo>
                    <a:pt x="211" y="35"/>
                    <a:pt x="211" y="35"/>
                    <a:pt x="211" y="35"/>
                  </a:cubicBezTo>
                  <a:cubicBezTo>
                    <a:pt x="145" y="2"/>
                    <a:pt x="145" y="2"/>
                    <a:pt x="145" y="2"/>
                  </a:cubicBezTo>
                  <a:cubicBezTo>
                    <a:pt x="145" y="2"/>
                    <a:pt x="99" y="3"/>
                    <a:pt x="97" y="2"/>
                  </a:cubicBezTo>
                  <a:cubicBezTo>
                    <a:pt x="95" y="0"/>
                    <a:pt x="45" y="25"/>
                    <a:pt x="43" y="25"/>
                  </a:cubicBezTo>
                  <a:cubicBezTo>
                    <a:pt x="41" y="24"/>
                    <a:pt x="8" y="67"/>
                    <a:pt x="8" y="67"/>
                  </a:cubicBezTo>
                  <a:cubicBezTo>
                    <a:pt x="8" y="67"/>
                    <a:pt x="0" y="112"/>
                    <a:pt x="0" y="118"/>
                  </a:cubicBezTo>
                  <a:cubicBezTo>
                    <a:pt x="0" y="123"/>
                    <a:pt x="0" y="169"/>
                    <a:pt x="0" y="169"/>
                  </a:cubicBezTo>
                  <a:cubicBezTo>
                    <a:pt x="8" y="203"/>
                    <a:pt x="8" y="203"/>
                    <a:pt x="8" y="203"/>
                  </a:cubicBezTo>
                  <a:cubicBezTo>
                    <a:pt x="93" y="319"/>
                    <a:pt x="93" y="319"/>
                    <a:pt x="93" y="319"/>
                  </a:cubicBezTo>
                  <a:cubicBezTo>
                    <a:pt x="231" y="440"/>
                    <a:pt x="231" y="440"/>
                    <a:pt x="231" y="440"/>
                  </a:cubicBezTo>
                  <a:lnTo>
                    <a:pt x="231" y="56"/>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108">
              <a:extLst>
                <a:ext uri="{FF2B5EF4-FFF2-40B4-BE49-F238E27FC236}">
                  <a16:creationId xmlns:a16="http://schemas.microsoft.com/office/drawing/2014/main" id="{FAB02665-18B9-4DB5-BD01-B35B659FA5B8}"/>
                </a:ext>
              </a:extLst>
            </p:cNvPr>
            <p:cNvSpPr>
              <a:spLocks noEditPoints="1"/>
            </p:cNvSpPr>
            <p:nvPr/>
          </p:nvSpPr>
          <p:spPr bwMode="auto">
            <a:xfrm>
              <a:off x="3191328" y="3040676"/>
              <a:ext cx="452694" cy="803166"/>
            </a:xfrm>
            <a:custGeom>
              <a:avLst/>
              <a:gdLst>
                <a:gd name="T0" fmla="*/ 232 w 258"/>
                <a:gd name="T1" fmla="*/ 119 h 458"/>
                <a:gd name="T2" fmla="*/ 185 w 258"/>
                <a:gd name="T3" fmla="*/ 57 h 458"/>
                <a:gd name="T4" fmla="*/ 180 w 258"/>
                <a:gd name="T5" fmla="*/ 55 h 458"/>
                <a:gd name="T6" fmla="*/ 74 w 258"/>
                <a:gd name="T7" fmla="*/ 35 h 458"/>
                <a:gd name="T8" fmla="*/ 1 w 258"/>
                <a:gd name="T9" fmla="*/ 89 h 458"/>
                <a:gd name="T10" fmla="*/ 46 w 258"/>
                <a:gd name="T11" fmla="*/ 458 h 458"/>
                <a:gd name="T12" fmla="*/ 75 w 258"/>
                <a:gd name="T13" fmla="*/ 448 h 458"/>
                <a:gd name="T14" fmla="*/ 97 w 258"/>
                <a:gd name="T15" fmla="*/ 430 h 458"/>
                <a:gd name="T16" fmla="*/ 194 w 258"/>
                <a:gd name="T17" fmla="*/ 322 h 458"/>
                <a:gd name="T18" fmla="*/ 191 w 258"/>
                <a:gd name="T19" fmla="*/ 301 h 458"/>
                <a:gd name="T20" fmla="*/ 233 w 258"/>
                <a:gd name="T21" fmla="*/ 208 h 458"/>
                <a:gd name="T22" fmla="*/ 97 w 258"/>
                <a:gd name="T23" fmla="*/ 413 h 458"/>
                <a:gd name="T24" fmla="*/ 92 w 258"/>
                <a:gd name="T25" fmla="*/ 401 h 458"/>
                <a:gd name="T26" fmla="*/ 65 w 258"/>
                <a:gd name="T27" fmla="*/ 436 h 458"/>
                <a:gd name="T28" fmla="*/ 47 w 258"/>
                <a:gd name="T29" fmla="*/ 442 h 458"/>
                <a:gd name="T30" fmla="*/ 18 w 258"/>
                <a:gd name="T31" fmla="*/ 285 h 458"/>
                <a:gd name="T32" fmla="*/ 75 w 258"/>
                <a:gd name="T33" fmla="*/ 303 h 458"/>
                <a:gd name="T34" fmla="*/ 101 w 258"/>
                <a:gd name="T35" fmla="*/ 332 h 458"/>
                <a:gd name="T36" fmla="*/ 58 w 258"/>
                <a:gd name="T37" fmla="*/ 357 h 458"/>
                <a:gd name="T38" fmla="*/ 72 w 258"/>
                <a:gd name="T39" fmla="*/ 377 h 458"/>
                <a:gd name="T40" fmla="*/ 126 w 258"/>
                <a:gd name="T41" fmla="*/ 385 h 458"/>
                <a:gd name="T42" fmla="*/ 141 w 258"/>
                <a:gd name="T43" fmla="*/ 371 h 458"/>
                <a:gd name="T44" fmla="*/ 117 w 258"/>
                <a:gd name="T45" fmla="*/ 332 h 458"/>
                <a:gd name="T46" fmla="*/ 117 w 258"/>
                <a:gd name="T47" fmla="*/ 273 h 458"/>
                <a:gd name="T48" fmla="*/ 177 w 258"/>
                <a:gd name="T49" fmla="*/ 322 h 458"/>
                <a:gd name="T50" fmla="*/ 165 w 258"/>
                <a:gd name="T51" fmla="*/ 156 h 458"/>
                <a:gd name="T52" fmla="*/ 182 w 258"/>
                <a:gd name="T53" fmla="*/ 196 h 458"/>
                <a:gd name="T54" fmla="*/ 143 w 258"/>
                <a:gd name="T55" fmla="*/ 215 h 458"/>
                <a:gd name="T56" fmla="*/ 158 w 258"/>
                <a:gd name="T57" fmla="*/ 236 h 458"/>
                <a:gd name="T58" fmla="*/ 205 w 258"/>
                <a:gd name="T59" fmla="*/ 216 h 458"/>
                <a:gd name="T60" fmla="*/ 231 w 258"/>
                <a:gd name="T61" fmla="*/ 245 h 458"/>
                <a:gd name="T62" fmla="*/ 181 w 258"/>
                <a:gd name="T63" fmla="*/ 283 h 458"/>
                <a:gd name="T64" fmla="*/ 124 w 258"/>
                <a:gd name="T65" fmla="*/ 255 h 458"/>
                <a:gd name="T66" fmla="*/ 63 w 258"/>
                <a:gd name="T67" fmla="*/ 180 h 458"/>
                <a:gd name="T68" fmla="*/ 43 w 258"/>
                <a:gd name="T69" fmla="*/ 201 h 458"/>
                <a:gd name="T70" fmla="*/ 108 w 258"/>
                <a:gd name="T71" fmla="*/ 242 h 458"/>
                <a:gd name="T72" fmla="*/ 19 w 258"/>
                <a:gd name="T73" fmla="*/ 255 h 458"/>
                <a:gd name="T74" fmla="*/ 18 w 258"/>
                <a:gd name="T75" fmla="*/ 89 h 458"/>
                <a:gd name="T76" fmla="*/ 39 w 258"/>
                <a:gd name="T77" fmla="*/ 51 h 458"/>
                <a:gd name="T78" fmla="*/ 89 w 258"/>
                <a:gd name="T79" fmla="*/ 64 h 458"/>
                <a:gd name="T80" fmla="*/ 89 w 258"/>
                <a:gd name="T81" fmla="*/ 43 h 458"/>
                <a:gd name="T82" fmla="*/ 163 w 258"/>
                <a:gd name="T83" fmla="*/ 55 h 458"/>
                <a:gd name="T84" fmla="*/ 166 w 258"/>
                <a:gd name="T85" fmla="*/ 91 h 458"/>
                <a:gd name="T86" fmla="*/ 186 w 258"/>
                <a:gd name="T87" fmla="*/ 73 h 458"/>
                <a:gd name="T88" fmla="*/ 190 w 258"/>
                <a:gd name="T89" fmla="*/ 134 h 458"/>
                <a:gd name="T90" fmla="*/ 167 w 258"/>
                <a:gd name="T91" fmla="*/ 126 h 458"/>
                <a:gd name="T92" fmla="*/ 156 w 258"/>
                <a:gd name="T93" fmla="*/ 106 h 458"/>
                <a:gd name="T94" fmla="*/ 153 w 258"/>
                <a:gd name="T95" fmla="*/ 102 h 458"/>
                <a:gd name="T96" fmla="*/ 151 w 258"/>
                <a:gd name="T97" fmla="*/ 99 h 458"/>
                <a:gd name="T98" fmla="*/ 110 w 258"/>
                <a:gd name="T99" fmla="*/ 80 h 458"/>
                <a:gd name="T100" fmla="*/ 71 w 258"/>
                <a:gd name="T101" fmla="*/ 148 h 458"/>
                <a:gd name="T102" fmla="*/ 83 w 258"/>
                <a:gd name="T103" fmla="*/ 129 h 458"/>
                <a:gd name="T104" fmla="*/ 142 w 258"/>
                <a:gd name="T105" fmla="*/ 118 h 458"/>
                <a:gd name="T106" fmla="*/ 224 w 258"/>
                <a:gd name="T107" fmla="*/ 134 h 458"/>
                <a:gd name="T108" fmla="*/ 205 w 258"/>
                <a:gd name="T109" fmla="*/ 199 h 458"/>
                <a:gd name="T110" fmla="*/ 198 w 258"/>
                <a:gd name="T111" fmla="*/ 19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58">
                  <a:moveTo>
                    <a:pt x="258" y="164"/>
                  </a:moveTo>
                  <a:cubicBezTo>
                    <a:pt x="258" y="145"/>
                    <a:pt x="247" y="128"/>
                    <a:pt x="232" y="119"/>
                  </a:cubicBezTo>
                  <a:cubicBezTo>
                    <a:pt x="234" y="113"/>
                    <a:pt x="235" y="107"/>
                    <a:pt x="235" y="101"/>
                  </a:cubicBezTo>
                  <a:cubicBezTo>
                    <a:pt x="233" y="75"/>
                    <a:pt x="211" y="55"/>
                    <a:pt x="185" y="57"/>
                  </a:cubicBezTo>
                  <a:cubicBezTo>
                    <a:pt x="183" y="57"/>
                    <a:pt x="181" y="57"/>
                    <a:pt x="179" y="57"/>
                  </a:cubicBezTo>
                  <a:cubicBezTo>
                    <a:pt x="180" y="57"/>
                    <a:pt x="180" y="56"/>
                    <a:pt x="180" y="55"/>
                  </a:cubicBezTo>
                  <a:cubicBezTo>
                    <a:pt x="180" y="25"/>
                    <a:pt x="155" y="0"/>
                    <a:pt x="125" y="0"/>
                  </a:cubicBezTo>
                  <a:cubicBezTo>
                    <a:pt x="102" y="0"/>
                    <a:pt x="82" y="15"/>
                    <a:pt x="74" y="35"/>
                  </a:cubicBezTo>
                  <a:cubicBezTo>
                    <a:pt x="54" y="27"/>
                    <a:pt x="36" y="34"/>
                    <a:pt x="34" y="35"/>
                  </a:cubicBezTo>
                  <a:cubicBezTo>
                    <a:pt x="6" y="45"/>
                    <a:pt x="0" y="74"/>
                    <a:pt x="1" y="89"/>
                  </a:cubicBezTo>
                  <a:cubicBezTo>
                    <a:pt x="1" y="416"/>
                    <a:pt x="1" y="416"/>
                    <a:pt x="1" y="416"/>
                  </a:cubicBezTo>
                  <a:cubicBezTo>
                    <a:pt x="1" y="430"/>
                    <a:pt x="11" y="458"/>
                    <a:pt x="46" y="458"/>
                  </a:cubicBezTo>
                  <a:cubicBezTo>
                    <a:pt x="47" y="458"/>
                    <a:pt x="48" y="458"/>
                    <a:pt x="49" y="458"/>
                  </a:cubicBezTo>
                  <a:cubicBezTo>
                    <a:pt x="54" y="458"/>
                    <a:pt x="65" y="457"/>
                    <a:pt x="75" y="448"/>
                  </a:cubicBezTo>
                  <a:cubicBezTo>
                    <a:pt x="81" y="443"/>
                    <a:pt x="85" y="437"/>
                    <a:pt x="88" y="429"/>
                  </a:cubicBezTo>
                  <a:cubicBezTo>
                    <a:pt x="91" y="429"/>
                    <a:pt x="94" y="430"/>
                    <a:pt x="97" y="430"/>
                  </a:cubicBezTo>
                  <a:cubicBezTo>
                    <a:pt x="121" y="430"/>
                    <a:pt x="141" y="411"/>
                    <a:pt x="143" y="388"/>
                  </a:cubicBezTo>
                  <a:cubicBezTo>
                    <a:pt x="172" y="380"/>
                    <a:pt x="194" y="354"/>
                    <a:pt x="194" y="322"/>
                  </a:cubicBezTo>
                  <a:cubicBezTo>
                    <a:pt x="194" y="315"/>
                    <a:pt x="193" y="308"/>
                    <a:pt x="190" y="301"/>
                  </a:cubicBezTo>
                  <a:cubicBezTo>
                    <a:pt x="191" y="301"/>
                    <a:pt x="191" y="301"/>
                    <a:pt x="191" y="301"/>
                  </a:cubicBezTo>
                  <a:cubicBezTo>
                    <a:pt x="222" y="301"/>
                    <a:pt x="247" y="276"/>
                    <a:pt x="247" y="245"/>
                  </a:cubicBezTo>
                  <a:cubicBezTo>
                    <a:pt x="247" y="231"/>
                    <a:pt x="242" y="218"/>
                    <a:pt x="233" y="208"/>
                  </a:cubicBezTo>
                  <a:cubicBezTo>
                    <a:pt x="248" y="199"/>
                    <a:pt x="258" y="182"/>
                    <a:pt x="258" y="164"/>
                  </a:cubicBezTo>
                  <a:close/>
                  <a:moveTo>
                    <a:pt x="97" y="413"/>
                  </a:moveTo>
                  <a:cubicBezTo>
                    <a:pt x="95" y="413"/>
                    <a:pt x="93" y="413"/>
                    <a:pt x="92" y="413"/>
                  </a:cubicBezTo>
                  <a:cubicBezTo>
                    <a:pt x="92" y="409"/>
                    <a:pt x="92" y="405"/>
                    <a:pt x="92" y="401"/>
                  </a:cubicBezTo>
                  <a:cubicBezTo>
                    <a:pt x="76" y="401"/>
                    <a:pt x="76" y="401"/>
                    <a:pt x="76" y="401"/>
                  </a:cubicBezTo>
                  <a:cubicBezTo>
                    <a:pt x="76" y="417"/>
                    <a:pt x="72" y="429"/>
                    <a:pt x="65" y="436"/>
                  </a:cubicBezTo>
                  <a:cubicBezTo>
                    <a:pt x="57" y="442"/>
                    <a:pt x="48" y="442"/>
                    <a:pt x="48" y="442"/>
                  </a:cubicBezTo>
                  <a:cubicBezTo>
                    <a:pt x="47" y="442"/>
                    <a:pt x="47" y="442"/>
                    <a:pt x="47" y="442"/>
                  </a:cubicBezTo>
                  <a:cubicBezTo>
                    <a:pt x="19" y="442"/>
                    <a:pt x="18" y="420"/>
                    <a:pt x="18" y="416"/>
                  </a:cubicBezTo>
                  <a:cubicBezTo>
                    <a:pt x="18" y="285"/>
                    <a:pt x="18" y="285"/>
                    <a:pt x="18" y="285"/>
                  </a:cubicBezTo>
                  <a:cubicBezTo>
                    <a:pt x="29" y="297"/>
                    <a:pt x="45" y="304"/>
                    <a:pt x="63" y="304"/>
                  </a:cubicBezTo>
                  <a:cubicBezTo>
                    <a:pt x="67" y="304"/>
                    <a:pt x="71" y="304"/>
                    <a:pt x="75" y="303"/>
                  </a:cubicBezTo>
                  <a:cubicBezTo>
                    <a:pt x="75" y="303"/>
                    <a:pt x="75" y="303"/>
                    <a:pt x="75" y="303"/>
                  </a:cubicBezTo>
                  <a:cubicBezTo>
                    <a:pt x="89" y="304"/>
                    <a:pt x="101" y="317"/>
                    <a:pt x="101" y="332"/>
                  </a:cubicBezTo>
                  <a:cubicBezTo>
                    <a:pt x="101" y="348"/>
                    <a:pt x="88" y="361"/>
                    <a:pt x="72" y="361"/>
                  </a:cubicBezTo>
                  <a:cubicBezTo>
                    <a:pt x="67" y="361"/>
                    <a:pt x="62" y="359"/>
                    <a:pt x="58" y="357"/>
                  </a:cubicBezTo>
                  <a:cubicBezTo>
                    <a:pt x="51" y="372"/>
                    <a:pt x="51" y="372"/>
                    <a:pt x="51" y="372"/>
                  </a:cubicBezTo>
                  <a:cubicBezTo>
                    <a:pt x="57" y="375"/>
                    <a:pt x="64" y="377"/>
                    <a:pt x="72" y="377"/>
                  </a:cubicBezTo>
                  <a:cubicBezTo>
                    <a:pt x="87" y="377"/>
                    <a:pt x="100" y="370"/>
                    <a:pt x="109" y="358"/>
                  </a:cubicBezTo>
                  <a:cubicBezTo>
                    <a:pt x="119" y="363"/>
                    <a:pt x="126" y="373"/>
                    <a:pt x="126" y="385"/>
                  </a:cubicBezTo>
                  <a:cubicBezTo>
                    <a:pt x="126" y="400"/>
                    <a:pt x="113" y="413"/>
                    <a:pt x="97" y="413"/>
                  </a:cubicBezTo>
                  <a:close/>
                  <a:moveTo>
                    <a:pt x="141" y="371"/>
                  </a:moveTo>
                  <a:cubicBezTo>
                    <a:pt x="137" y="359"/>
                    <a:pt x="128" y="348"/>
                    <a:pt x="116" y="343"/>
                  </a:cubicBezTo>
                  <a:cubicBezTo>
                    <a:pt x="117" y="340"/>
                    <a:pt x="117" y="336"/>
                    <a:pt x="117" y="332"/>
                  </a:cubicBezTo>
                  <a:cubicBezTo>
                    <a:pt x="117" y="316"/>
                    <a:pt x="109" y="302"/>
                    <a:pt x="97" y="294"/>
                  </a:cubicBezTo>
                  <a:cubicBezTo>
                    <a:pt x="105" y="288"/>
                    <a:pt x="112" y="281"/>
                    <a:pt x="117" y="273"/>
                  </a:cubicBezTo>
                  <a:cubicBezTo>
                    <a:pt x="120" y="272"/>
                    <a:pt x="123" y="272"/>
                    <a:pt x="127" y="272"/>
                  </a:cubicBezTo>
                  <a:cubicBezTo>
                    <a:pt x="154" y="272"/>
                    <a:pt x="177" y="294"/>
                    <a:pt x="177" y="322"/>
                  </a:cubicBezTo>
                  <a:cubicBezTo>
                    <a:pt x="177" y="345"/>
                    <a:pt x="162" y="365"/>
                    <a:pt x="141" y="371"/>
                  </a:cubicBezTo>
                  <a:close/>
                  <a:moveTo>
                    <a:pt x="165" y="156"/>
                  </a:moveTo>
                  <a:cubicBezTo>
                    <a:pt x="160" y="172"/>
                    <a:pt x="160" y="172"/>
                    <a:pt x="160" y="172"/>
                  </a:cubicBezTo>
                  <a:cubicBezTo>
                    <a:pt x="172" y="173"/>
                    <a:pt x="182" y="183"/>
                    <a:pt x="182" y="196"/>
                  </a:cubicBezTo>
                  <a:cubicBezTo>
                    <a:pt x="182" y="209"/>
                    <a:pt x="171" y="219"/>
                    <a:pt x="158" y="219"/>
                  </a:cubicBezTo>
                  <a:cubicBezTo>
                    <a:pt x="152" y="219"/>
                    <a:pt x="147" y="218"/>
                    <a:pt x="143" y="215"/>
                  </a:cubicBezTo>
                  <a:cubicBezTo>
                    <a:pt x="138" y="231"/>
                    <a:pt x="138" y="231"/>
                    <a:pt x="138" y="231"/>
                  </a:cubicBezTo>
                  <a:cubicBezTo>
                    <a:pt x="143" y="234"/>
                    <a:pt x="150" y="236"/>
                    <a:pt x="158" y="236"/>
                  </a:cubicBezTo>
                  <a:cubicBezTo>
                    <a:pt x="173" y="236"/>
                    <a:pt x="186" y="228"/>
                    <a:pt x="193" y="215"/>
                  </a:cubicBezTo>
                  <a:cubicBezTo>
                    <a:pt x="197" y="216"/>
                    <a:pt x="201" y="216"/>
                    <a:pt x="205" y="216"/>
                  </a:cubicBezTo>
                  <a:cubicBezTo>
                    <a:pt x="209" y="216"/>
                    <a:pt x="213" y="216"/>
                    <a:pt x="217" y="215"/>
                  </a:cubicBezTo>
                  <a:cubicBezTo>
                    <a:pt x="225" y="222"/>
                    <a:pt x="231" y="233"/>
                    <a:pt x="231" y="245"/>
                  </a:cubicBezTo>
                  <a:cubicBezTo>
                    <a:pt x="231" y="267"/>
                    <a:pt x="213" y="284"/>
                    <a:pt x="191" y="284"/>
                  </a:cubicBezTo>
                  <a:cubicBezTo>
                    <a:pt x="188" y="284"/>
                    <a:pt x="184" y="284"/>
                    <a:pt x="181" y="283"/>
                  </a:cubicBezTo>
                  <a:cubicBezTo>
                    <a:pt x="169" y="266"/>
                    <a:pt x="149" y="255"/>
                    <a:pt x="127" y="255"/>
                  </a:cubicBezTo>
                  <a:cubicBezTo>
                    <a:pt x="126" y="255"/>
                    <a:pt x="125" y="255"/>
                    <a:pt x="124" y="255"/>
                  </a:cubicBezTo>
                  <a:cubicBezTo>
                    <a:pt x="125" y="251"/>
                    <a:pt x="125" y="246"/>
                    <a:pt x="125" y="242"/>
                  </a:cubicBezTo>
                  <a:cubicBezTo>
                    <a:pt x="125" y="207"/>
                    <a:pt x="97" y="180"/>
                    <a:pt x="63" y="180"/>
                  </a:cubicBezTo>
                  <a:cubicBezTo>
                    <a:pt x="55" y="180"/>
                    <a:pt x="47" y="181"/>
                    <a:pt x="40" y="184"/>
                  </a:cubicBezTo>
                  <a:cubicBezTo>
                    <a:pt x="43" y="201"/>
                    <a:pt x="43" y="201"/>
                    <a:pt x="43" y="201"/>
                  </a:cubicBezTo>
                  <a:cubicBezTo>
                    <a:pt x="49" y="198"/>
                    <a:pt x="56" y="196"/>
                    <a:pt x="63" y="196"/>
                  </a:cubicBezTo>
                  <a:cubicBezTo>
                    <a:pt x="88" y="196"/>
                    <a:pt x="108" y="217"/>
                    <a:pt x="108" y="242"/>
                  </a:cubicBezTo>
                  <a:cubicBezTo>
                    <a:pt x="108" y="267"/>
                    <a:pt x="88" y="287"/>
                    <a:pt x="63" y="287"/>
                  </a:cubicBezTo>
                  <a:cubicBezTo>
                    <a:pt x="42" y="287"/>
                    <a:pt x="25" y="274"/>
                    <a:pt x="19" y="255"/>
                  </a:cubicBezTo>
                  <a:cubicBezTo>
                    <a:pt x="19" y="255"/>
                    <a:pt x="19" y="254"/>
                    <a:pt x="18" y="249"/>
                  </a:cubicBezTo>
                  <a:cubicBezTo>
                    <a:pt x="18" y="89"/>
                    <a:pt x="18" y="89"/>
                    <a:pt x="18" y="89"/>
                  </a:cubicBezTo>
                  <a:cubicBezTo>
                    <a:pt x="18" y="88"/>
                    <a:pt x="18" y="88"/>
                    <a:pt x="18" y="88"/>
                  </a:cubicBezTo>
                  <a:cubicBezTo>
                    <a:pt x="18" y="88"/>
                    <a:pt x="16" y="59"/>
                    <a:pt x="39" y="51"/>
                  </a:cubicBezTo>
                  <a:cubicBezTo>
                    <a:pt x="40" y="50"/>
                    <a:pt x="40" y="50"/>
                    <a:pt x="40" y="50"/>
                  </a:cubicBezTo>
                  <a:cubicBezTo>
                    <a:pt x="40" y="50"/>
                    <a:pt x="66" y="39"/>
                    <a:pt x="89" y="64"/>
                  </a:cubicBezTo>
                  <a:cubicBezTo>
                    <a:pt x="101" y="53"/>
                    <a:pt x="101" y="53"/>
                    <a:pt x="101" y="53"/>
                  </a:cubicBezTo>
                  <a:cubicBezTo>
                    <a:pt x="97" y="49"/>
                    <a:pt x="93" y="45"/>
                    <a:pt x="89" y="43"/>
                  </a:cubicBezTo>
                  <a:cubicBezTo>
                    <a:pt x="94" y="28"/>
                    <a:pt x="108" y="17"/>
                    <a:pt x="125" y="17"/>
                  </a:cubicBezTo>
                  <a:cubicBezTo>
                    <a:pt x="146" y="17"/>
                    <a:pt x="163" y="34"/>
                    <a:pt x="163" y="55"/>
                  </a:cubicBezTo>
                  <a:cubicBezTo>
                    <a:pt x="163" y="65"/>
                    <a:pt x="159" y="73"/>
                    <a:pt x="154" y="80"/>
                  </a:cubicBezTo>
                  <a:cubicBezTo>
                    <a:pt x="166" y="91"/>
                    <a:pt x="166" y="91"/>
                    <a:pt x="166" y="91"/>
                  </a:cubicBezTo>
                  <a:cubicBezTo>
                    <a:pt x="170" y="87"/>
                    <a:pt x="173" y="81"/>
                    <a:pt x="175" y="76"/>
                  </a:cubicBezTo>
                  <a:cubicBezTo>
                    <a:pt x="179" y="74"/>
                    <a:pt x="182" y="73"/>
                    <a:pt x="186" y="73"/>
                  </a:cubicBezTo>
                  <a:cubicBezTo>
                    <a:pt x="202" y="72"/>
                    <a:pt x="217" y="85"/>
                    <a:pt x="218" y="102"/>
                  </a:cubicBezTo>
                  <a:cubicBezTo>
                    <a:pt x="219" y="119"/>
                    <a:pt x="206" y="133"/>
                    <a:pt x="190" y="134"/>
                  </a:cubicBezTo>
                  <a:cubicBezTo>
                    <a:pt x="181" y="135"/>
                    <a:pt x="173" y="132"/>
                    <a:pt x="167" y="126"/>
                  </a:cubicBezTo>
                  <a:cubicBezTo>
                    <a:pt x="167" y="126"/>
                    <a:pt x="167" y="126"/>
                    <a:pt x="167" y="126"/>
                  </a:cubicBezTo>
                  <a:cubicBezTo>
                    <a:pt x="166" y="125"/>
                    <a:pt x="162" y="120"/>
                    <a:pt x="160" y="115"/>
                  </a:cubicBezTo>
                  <a:cubicBezTo>
                    <a:pt x="160" y="115"/>
                    <a:pt x="158" y="111"/>
                    <a:pt x="156" y="106"/>
                  </a:cubicBezTo>
                  <a:cubicBezTo>
                    <a:pt x="156" y="106"/>
                    <a:pt x="155" y="105"/>
                    <a:pt x="155" y="105"/>
                  </a:cubicBezTo>
                  <a:cubicBezTo>
                    <a:pt x="154" y="104"/>
                    <a:pt x="154" y="103"/>
                    <a:pt x="153" y="102"/>
                  </a:cubicBezTo>
                  <a:cubicBezTo>
                    <a:pt x="153" y="102"/>
                    <a:pt x="153" y="101"/>
                    <a:pt x="153" y="101"/>
                  </a:cubicBezTo>
                  <a:cubicBezTo>
                    <a:pt x="152" y="101"/>
                    <a:pt x="152" y="100"/>
                    <a:pt x="151" y="99"/>
                  </a:cubicBezTo>
                  <a:cubicBezTo>
                    <a:pt x="151" y="98"/>
                    <a:pt x="150" y="98"/>
                    <a:pt x="149" y="97"/>
                  </a:cubicBezTo>
                  <a:cubicBezTo>
                    <a:pt x="140" y="86"/>
                    <a:pt x="126" y="79"/>
                    <a:pt x="110" y="80"/>
                  </a:cubicBezTo>
                  <a:cubicBezTo>
                    <a:pt x="84" y="82"/>
                    <a:pt x="65" y="104"/>
                    <a:pt x="66" y="130"/>
                  </a:cubicBezTo>
                  <a:cubicBezTo>
                    <a:pt x="67" y="137"/>
                    <a:pt x="68" y="143"/>
                    <a:pt x="71" y="148"/>
                  </a:cubicBezTo>
                  <a:cubicBezTo>
                    <a:pt x="86" y="141"/>
                    <a:pt x="86" y="141"/>
                    <a:pt x="86" y="141"/>
                  </a:cubicBezTo>
                  <a:cubicBezTo>
                    <a:pt x="84" y="137"/>
                    <a:pt x="83" y="133"/>
                    <a:pt x="83" y="129"/>
                  </a:cubicBezTo>
                  <a:cubicBezTo>
                    <a:pt x="82" y="112"/>
                    <a:pt x="95" y="98"/>
                    <a:pt x="112" y="97"/>
                  </a:cubicBezTo>
                  <a:cubicBezTo>
                    <a:pt x="126" y="96"/>
                    <a:pt x="138" y="105"/>
                    <a:pt x="142" y="118"/>
                  </a:cubicBezTo>
                  <a:cubicBezTo>
                    <a:pt x="149" y="138"/>
                    <a:pt x="168" y="152"/>
                    <a:pt x="191" y="151"/>
                  </a:cubicBezTo>
                  <a:cubicBezTo>
                    <a:pt x="204" y="150"/>
                    <a:pt x="216" y="143"/>
                    <a:pt x="224" y="134"/>
                  </a:cubicBezTo>
                  <a:cubicBezTo>
                    <a:pt x="234" y="140"/>
                    <a:pt x="241" y="151"/>
                    <a:pt x="241" y="164"/>
                  </a:cubicBezTo>
                  <a:cubicBezTo>
                    <a:pt x="241" y="183"/>
                    <a:pt x="225" y="199"/>
                    <a:pt x="205" y="199"/>
                  </a:cubicBezTo>
                  <a:cubicBezTo>
                    <a:pt x="203" y="199"/>
                    <a:pt x="200" y="199"/>
                    <a:pt x="198" y="199"/>
                  </a:cubicBezTo>
                  <a:cubicBezTo>
                    <a:pt x="198" y="198"/>
                    <a:pt x="198" y="197"/>
                    <a:pt x="198" y="196"/>
                  </a:cubicBezTo>
                  <a:cubicBezTo>
                    <a:pt x="198" y="176"/>
                    <a:pt x="184" y="160"/>
                    <a:pt x="165" y="15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Line 109">
              <a:extLst>
                <a:ext uri="{FF2B5EF4-FFF2-40B4-BE49-F238E27FC236}">
                  <a16:creationId xmlns:a16="http://schemas.microsoft.com/office/drawing/2014/main" id="{523CCF87-993E-4CA7-A992-CFA1F048257F}"/>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Line 110">
              <a:extLst>
                <a:ext uri="{FF2B5EF4-FFF2-40B4-BE49-F238E27FC236}">
                  <a16:creationId xmlns:a16="http://schemas.microsoft.com/office/drawing/2014/main" id="{16854D98-0612-42CF-9941-4D27C18A54A7}"/>
                </a:ext>
              </a:extLst>
            </p:cNvPr>
            <p:cNvSpPr>
              <a:spLocks noChangeShapeType="1"/>
            </p:cNvSpPr>
            <p:nvPr/>
          </p:nvSpPr>
          <p:spPr bwMode="auto">
            <a:xfrm>
              <a:off x="3457104" y="31706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11">
              <a:extLst>
                <a:ext uri="{FF2B5EF4-FFF2-40B4-BE49-F238E27FC236}">
                  <a16:creationId xmlns:a16="http://schemas.microsoft.com/office/drawing/2014/main" id="{C04C05CA-8DEF-44EE-9392-834B4FDBA325}"/>
                </a:ext>
              </a:extLst>
            </p:cNvPr>
            <p:cNvSpPr>
              <a:spLocks noEditPoints="1"/>
            </p:cNvSpPr>
            <p:nvPr/>
          </p:nvSpPr>
          <p:spPr bwMode="auto">
            <a:xfrm>
              <a:off x="2686064" y="3020232"/>
              <a:ext cx="467297" cy="833832"/>
            </a:xfrm>
            <a:custGeom>
              <a:avLst/>
              <a:gdLst>
                <a:gd name="T0" fmla="*/ 246 w 266"/>
                <a:gd name="T1" fmla="*/ 435 h 475"/>
                <a:gd name="T2" fmla="*/ 69 w 266"/>
                <a:gd name="T3" fmla="*/ 256 h 475"/>
                <a:gd name="T4" fmla="*/ 68 w 266"/>
                <a:gd name="T5" fmla="*/ 255 h 475"/>
                <a:gd name="T6" fmla="*/ 32 w 266"/>
                <a:gd name="T7" fmla="*/ 114 h 475"/>
                <a:gd name="T8" fmla="*/ 121 w 266"/>
                <a:gd name="T9" fmla="*/ 23 h 475"/>
                <a:gd name="T10" fmla="*/ 121 w 266"/>
                <a:gd name="T11" fmla="*/ 23 h 475"/>
                <a:gd name="T12" fmla="*/ 145 w 266"/>
                <a:gd name="T13" fmla="*/ 20 h 475"/>
                <a:gd name="T14" fmla="*/ 246 w 266"/>
                <a:gd name="T15" fmla="*/ 68 h 475"/>
                <a:gd name="T16" fmla="*/ 246 w 266"/>
                <a:gd name="T17" fmla="*/ 435 h 475"/>
                <a:gd name="T18" fmla="*/ 255 w 266"/>
                <a:gd name="T19" fmla="*/ 48 h 475"/>
                <a:gd name="T20" fmla="*/ 145 w 266"/>
                <a:gd name="T21" fmla="*/ 0 h 475"/>
                <a:gd name="T22" fmla="*/ 117 w 266"/>
                <a:gd name="T23" fmla="*/ 3 h 475"/>
                <a:gd name="T24" fmla="*/ 13 w 266"/>
                <a:gd name="T25" fmla="*/ 111 h 475"/>
                <a:gd name="T26" fmla="*/ 52 w 266"/>
                <a:gd name="T27" fmla="*/ 267 h 475"/>
                <a:gd name="T28" fmla="*/ 250 w 266"/>
                <a:gd name="T29" fmla="*/ 463 h 475"/>
                <a:gd name="T30" fmla="*/ 257 w 266"/>
                <a:gd name="T31" fmla="*/ 468 h 475"/>
                <a:gd name="T32" fmla="*/ 266 w 266"/>
                <a:gd name="T33" fmla="*/ 475 h 475"/>
                <a:gd name="T34" fmla="*/ 266 w 266"/>
                <a:gd name="T35" fmla="*/ 59 h 475"/>
                <a:gd name="T36" fmla="*/ 255 w 266"/>
                <a:gd name="T37" fmla="*/ 48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75">
                  <a:moveTo>
                    <a:pt x="246" y="435"/>
                  </a:moveTo>
                  <a:cubicBezTo>
                    <a:pt x="127" y="344"/>
                    <a:pt x="69" y="257"/>
                    <a:pt x="69" y="256"/>
                  </a:cubicBezTo>
                  <a:cubicBezTo>
                    <a:pt x="68" y="255"/>
                    <a:pt x="68" y="255"/>
                    <a:pt x="68" y="255"/>
                  </a:cubicBezTo>
                  <a:cubicBezTo>
                    <a:pt x="21" y="193"/>
                    <a:pt x="32" y="114"/>
                    <a:pt x="32" y="114"/>
                  </a:cubicBezTo>
                  <a:cubicBezTo>
                    <a:pt x="46" y="37"/>
                    <a:pt x="118" y="23"/>
                    <a:pt x="121" y="23"/>
                  </a:cubicBezTo>
                  <a:cubicBezTo>
                    <a:pt x="121" y="23"/>
                    <a:pt x="121" y="23"/>
                    <a:pt x="121" y="23"/>
                  </a:cubicBezTo>
                  <a:cubicBezTo>
                    <a:pt x="129" y="21"/>
                    <a:pt x="137" y="20"/>
                    <a:pt x="145" y="20"/>
                  </a:cubicBezTo>
                  <a:cubicBezTo>
                    <a:pt x="195" y="20"/>
                    <a:pt x="236" y="57"/>
                    <a:pt x="246" y="68"/>
                  </a:cubicBezTo>
                  <a:lnTo>
                    <a:pt x="246" y="435"/>
                  </a:lnTo>
                  <a:close/>
                  <a:moveTo>
                    <a:pt x="255" y="48"/>
                  </a:moveTo>
                  <a:cubicBezTo>
                    <a:pt x="237" y="32"/>
                    <a:pt x="196" y="0"/>
                    <a:pt x="145" y="0"/>
                  </a:cubicBezTo>
                  <a:cubicBezTo>
                    <a:pt x="135" y="0"/>
                    <a:pt x="126" y="1"/>
                    <a:pt x="117" y="3"/>
                  </a:cubicBezTo>
                  <a:cubicBezTo>
                    <a:pt x="110" y="5"/>
                    <a:pt x="28" y="22"/>
                    <a:pt x="13" y="111"/>
                  </a:cubicBezTo>
                  <a:cubicBezTo>
                    <a:pt x="12" y="114"/>
                    <a:pt x="0" y="198"/>
                    <a:pt x="52" y="267"/>
                  </a:cubicBezTo>
                  <a:cubicBezTo>
                    <a:pt x="57" y="274"/>
                    <a:pt x="119" y="367"/>
                    <a:pt x="250" y="463"/>
                  </a:cubicBezTo>
                  <a:cubicBezTo>
                    <a:pt x="257" y="468"/>
                    <a:pt x="257" y="468"/>
                    <a:pt x="257" y="468"/>
                  </a:cubicBezTo>
                  <a:cubicBezTo>
                    <a:pt x="266" y="475"/>
                    <a:pt x="266" y="475"/>
                    <a:pt x="266" y="475"/>
                  </a:cubicBezTo>
                  <a:cubicBezTo>
                    <a:pt x="266" y="59"/>
                    <a:pt x="266" y="59"/>
                    <a:pt x="266" y="59"/>
                  </a:cubicBezTo>
                  <a:lnTo>
                    <a:pt x="255" y="4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113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07C094-DBCE-4E19-ABA1-01E32BED74D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D55A223-BDE3-4662-BD05-6BDBDD27824A}" type="slidenum">
              <a:rPr kumimoji="0" lang="en-US" sz="800" b="0" i="0" u="none" strike="noStrike" kern="1200" cap="none" spc="0" normalizeH="0" baseline="0" noProof="0" smtClean="0">
                <a:ln>
                  <a:noFill/>
                </a:ln>
                <a:solidFill>
                  <a:srgbClr val="1E1E1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31" name="Title 130">
            <a:extLst>
              <a:ext uri="{FF2B5EF4-FFF2-40B4-BE49-F238E27FC236}">
                <a16:creationId xmlns:a16="http://schemas.microsoft.com/office/drawing/2014/main" id="{EC686935-D07A-45D8-8AD4-E89B22C9D4D1}"/>
              </a:ext>
            </a:extLst>
          </p:cNvPr>
          <p:cNvSpPr>
            <a:spLocks noGrp="1"/>
          </p:cNvSpPr>
          <p:nvPr>
            <p:ph type="title"/>
          </p:nvPr>
        </p:nvSpPr>
        <p:spPr/>
        <p:txBody>
          <a:bodyPr/>
          <a:lstStyle/>
          <a:p>
            <a:pPr>
              <a:lnSpc>
                <a:spcPct val="87000"/>
              </a:lnSpc>
            </a:pPr>
            <a:r>
              <a:rPr lang="en-US" sz="1900" dirty="0">
                <a:solidFill>
                  <a:srgbClr val="0080C7"/>
                </a:solidFill>
              </a:rPr>
              <a:t>UNIFIED COLLABORATION CREATES A DIRECT</a:t>
            </a:r>
            <a:br>
              <a:rPr lang="en-US" sz="1900" dirty="0">
                <a:solidFill>
                  <a:srgbClr val="0080C7"/>
                </a:solidFill>
              </a:rPr>
            </a:br>
            <a:r>
              <a:rPr lang="en-US" dirty="0">
                <a:solidFill>
                  <a:srgbClr val="005587"/>
                </a:solidFill>
                <a:latin typeface="Arial Black" panose="020B0A04020102020204" pitchFamily="34" charset="0"/>
              </a:rPr>
              <a:t>PERSONAL ONE-STOP EXPERIENCE</a:t>
            </a:r>
            <a:endParaRPr lang="en-US" dirty="0"/>
          </a:p>
        </p:txBody>
      </p:sp>
      <p:sp>
        <p:nvSpPr>
          <p:cNvPr id="71" name="Oval 70">
            <a:extLst>
              <a:ext uri="{FF2B5EF4-FFF2-40B4-BE49-F238E27FC236}">
                <a16:creationId xmlns:a16="http://schemas.microsoft.com/office/drawing/2014/main" id="{4FB736DF-B2BA-43B9-8E99-50AA178D2E4C}"/>
              </a:ext>
            </a:extLst>
          </p:cNvPr>
          <p:cNvSpPr/>
          <p:nvPr/>
        </p:nvSpPr>
        <p:spPr bwMode="gray">
          <a:xfrm>
            <a:off x="7400151" y="1232324"/>
            <a:ext cx="4499423" cy="4499422"/>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F4A5C54A-6138-4EA3-A0AB-EB88EF47341D}"/>
              </a:ext>
            </a:extLst>
          </p:cNvPr>
          <p:cNvSpPr/>
          <p:nvPr/>
        </p:nvSpPr>
        <p:spPr bwMode="gray">
          <a:xfrm>
            <a:off x="5755119" y="1495550"/>
            <a:ext cx="606024" cy="3883761"/>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F696A67D-93EB-4C54-B66F-E219656237F2}"/>
              </a:ext>
            </a:extLst>
          </p:cNvPr>
          <p:cNvSpPr/>
          <p:nvPr/>
        </p:nvSpPr>
        <p:spPr bwMode="gray">
          <a:xfrm>
            <a:off x="3850508" y="1204243"/>
            <a:ext cx="4499423" cy="4499422"/>
          </a:xfrm>
          <a:prstGeom prst="ellipse">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4" name="Rectangle 73">
            <a:extLst>
              <a:ext uri="{FF2B5EF4-FFF2-40B4-BE49-F238E27FC236}">
                <a16:creationId xmlns:a16="http://schemas.microsoft.com/office/drawing/2014/main" id="{7CE25153-647A-4619-B98D-5DB59C74ED22}"/>
              </a:ext>
            </a:extLst>
          </p:cNvPr>
          <p:cNvSpPr/>
          <p:nvPr/>
        </p:nvSpPr>
        <p:spPr bwMode="gray">
          <a:xfrm>
            <a:off x="6093669" y="822377"/>
            <a:ext cx="3557320" cy="53676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5F060F74-F262-405C-ABE5-EB196932CA0D}"/>
              </a:ext>
            </a:extLst>
          </p:cNvPr>
          <p:cNvSpPr txBox="1"/>
          <p:nvPr/>
        </p:nvSpPr>
        <p:spPr bwMode="gray">
          <a:xfrm>
            <a:off x="5287614" y="1547960"/>
            <a:ext cx="735887"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Benefits Guidance</a:t>
            </a:r>
          </a:p>
        </p:txBody>
      </p:sp>
      <p:sp>
        <p:nvSpPr>
          <p:cNvPr id="76" name="TextBox 75">
            <a:extLst>
              <a:ext uri="{FF2B5EF4-FFF2-40B4-BE49-F238E27FC236}">
                <a16:creationId xmlns:a16="http://schemas.microsoft.com/office/drawing/2014/main" id="{197C2964-0422-4477-AEE4-A1EFE73C2557}"/>
              </a:ext>
            </a:extLst>
          </p:cNvPr>
          <p:cNvSpPr txBox="1"/>
          <p:nvPr/>
        </p:nvSpPr>
        <p:spPr bwMode="gray">
          <a:xfrm>
            <a:off x="4574545" y="2009850"/>
            <a:ext cx="686017"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Claims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Questions</a:t>
            </a:r>
          </a:p>
        </p:txBody>
      </p:sp>
      <p:sp>
        <p:nvSpPr>
          <p:cNvPr id="77" name="TextBox 76">
            <a:extLst>
              <a:ext uri="{FF2B5EF4-FFF2-40B4-BE49-F238E27FC236}">
                <a16:creationId xmlns:a16="http://schemas.microsoft.com/office/drawing/2014/main" id="{9C503A53-6B4E-44DD-B2DD-265D6E61713E}"/>
              </a:ext>
            </a:extLst>
          </p:cNvPr>
          <p:cNvSpPr txBox="1"/>
          <p:nvPr/>
        </p:nvSpPr>
        <p:spPr bwMode="gray">
          <a:xfrm>
            <a:off x="4195692" y="2591186"/>
            <a:ext cx="597035"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Support</a:t>
            </a:r>
          </a:p>
        </p:txBody>
      </p:sp>
      <p:sp>
        <p:nvSpPr>
          <p:cNvPr id="78" name="TextBox 77">
            <a:extLst>
              <a:ext uri="{FF2B5EF4-FFF2-40B4-BE49-F238E27FC236}">
                <a16:creationId xmlns:a16="http://schemas.microsoft.com/office/drawing/2014/main" id="{1B7A5B00-A652-4869-8F0D-E24933017A38}"/>
              </a:ext>
            </a:extLst>
          </p:cNvPr>
          <p:cNvSpPr txBox="1"/>
          <p:nvPr/>
        </p:nvSpPr>
        <p:spPr bwMode="gray">
          <a:xfrm>
            <a:off x="4014965" y="3278989"/>
            <a:ext cx="597035"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Find a Doctor</a:t>
            </a:r>
          </a:p>
        </p:txBody>
      </p:sp>
      <p:sp>
        <p:nvSpPr>
          <p:cNvPr id="79" name="TextBox 78">
            <a:extLst>
              <a:ext uri="{FF2B5EF4-FFF2-40B4-BE49-F238E27FC236}">
                <a16:creationId xmlns:a16="http://schemas.microsoft.com/office/drawing/2014/main" id="{1842C89C-5CF7-49CF-9E62-669D773DC690}"/>
              </a:ext>
            </a:extLst>
          </p:cNvPr>
          <p:cNvSpPr txBox="1"/>
          <p:nvPr/>
        </p:nvSpPr>
        <p:spPr bwMode="gray">
          <a:xfrm>
            <a:off x="4584283" y="4624414"/>
            <a:ext cx="703332"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Cost Estimates</a:t>
            </a:r>
          </a:p>
        </p:txBody>
      </p:sp>
      <p:sp>
        <p:nvSpPr>
          <p:cNvPr id="80" name="TextBox 79">
            <a:extLst>
              <a:ext uri="{FF2B5EF4-FFF2-40B4-BE49-F238E27FC236}">
                <a16:creationId xmlns:a16="http://schemas.microsoft.com/office/drawing/2014/main" id="{4C824ED8-A3AD-4C36-A8E1-4E8515688B66}"/>
              </a:ext>
            </a:extLst>
          </p:cNvPr>
          <p:cNvSpPr txBox="1"/>
          <p:nvPr/>
        </p:nvSpPr>
        <p:spPr bwMode="gray">
          <a:xfrm>
            <a:off x="4179455" y="3957786"/>
            <a:ext cx="705766"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Navigation Guidance</a:t>
            </a:r>
          </a:p>
        </p:txBody>
      </p:sp>
      <p:cxnSp>
        <p:nvCxnSpPr>
          <p:cNvPr id="81" name="Straight Connector 80">
            <a:extLst>
              <a:ext uri="{FF2B5EF4-FFF2-40B4-BE49-F238E27FC236}">
                <a16:creationId xmlns:a16="http://schemas.microsoft.com/office/drawing/2014/main" id="{7F457EA6-0C8B-464B-8FD7-2F7A9879925C}"/>
              </a:ext>
            </a:extLst>
          </p:cNvPr>
          <p:cNvCxnSpPr>
            <a:cxnSpLocks/>
          </p:cNvCxnSpPr>
          <p:nvPr/>
        </p:nvCxnSpPr>
        <p:spPr bwMode="gray">
          <a:xfrm flipH="1" flipV="1">
            <a:off x="4966049" y="1463671"/>
            <a:ext cx="593921" cy="1049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FC4F0E6-D75A-4315-9FDA-C3BEA5F08C09}"/>
              </a:ext>
            </a:extLst>
          </p:cNvPr>
          <p:cNvCxnSpPr>
            <a:cxnSpLocks/>
          </p:cNvCxnSpPr>
          <p:nvPr/>
        </p:nvCxnSpPr>
        <p:spPr bwMode="gray">
          <a:xfrm flipH="1" flipV="1">
            <a:off x="4221997" y="2145426"/>
            <a:ext cx="1035223" cy="7907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9BADEC4-8556-45E7-92DB-099AC50416E8}"/>
              </a:ext>
            </a:extLst>
          </p:cNvPr>
          <p:cNvCxnSpPr>
            <a:cxnSpLocks/>
          </p:cNvCxnSpPr>
          <p:nvPr/>
        </p:nvCxnSpPr>
        <p:spPr bwMode="gray">
          <a:xfrm flipH="1" flipV="1">
            <a:off x="3746652" y="2936202"/>
            <a:ext cx="1417794" cy="2772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D9CB652-95D9-4202-9C86-A766398C6DBB}"/>
              </a:ext>
            </a:extLst>
          </p:cNvPr>
          <p:cNvCxnSpPr>
            <a:cxnSpLocks/>
          </p:cNvCxnSpPr>
          <p:nvPr/>
        </p:nvCxnSpPr>
        <p:spPr bwMode="gray">
          <a:xfrm flipH="1">
            <a:off x="3850471" y="3628341"/>
            <a:ext cx="1376210" cy="259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89F22F-BF76-4C30-B5B4-AFD55CFA1AF2}"/>
              </a:ext>
            </a:extLst>
          </p:cNvPr>
          <p:cNvCxnSpPr>
            <a:cxnSpLocks/>
          </p:cNvCxnSpPr>
          <p:nvPr/>
        </p:nvCxnSpPr>
        <p:spPr bwMode="gray">
          <a:xfrm flipH="1">
            <a:off x="4292571" y="4024192"/>
            <a:ext cx="1029909" cy="8200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2F6BA1-B2F0-4BC0-8552-306788D833DC}"/>
              </a:ext>
            </a:extLst>
          </p:cNvPr>
          <p:cNvCxnSpPr>
            <a:cxnSpLocks/>
          </p:cNvCxnSpPr>
          <p:nvPr/>
        </p:nvCxnSpPr>
        <p:spPr bwMode="gray">
          <a:xfrm flipH="1">
            <a:off x="5069531" y="4338720"/>
            <a:ext cx="550010" cy="11934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7" name="Flowchart: Stored Data 1037">
            <a:extLst>
              <a:ext uri="{FF2B5EF4-FFF2-40B4-BE49-F238E27FC236}">
                <a16:creationId xmlns:a16="http://schemas.microsoft.com/office/drawing/2014/main" id="{B48DD9B5-BFB1-4475-8132-558D1BCF917B}"/>
              </a:ext>
            </a:extLst>
          </p:cNvPr>
          <p:cNvSpPr/>
          <p:nvPr/>
        </p:nvSpPr>
        <p:spPr bwMode="gray">
          <a:xfrm rot="5400000">
            <a:off x="6998434" y="2610409"/>
            <a:ext cx="1874097" cy="3798366"/>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928 w 10261"/>
              <a:gd name="connsiteY0" fmla="*/ 0 h 10000"/>
              <a:gd name="connsiteX1" fmla="*/ 10261 w 10261"/>
              <a:gd name="connsiteY1" fmla="*/ 0 h 10000"/>
              <a:gd name="connsiteX2" fmla="*/ 8594 w 10261"/>
              <a:gd name="connsiteY2" fmla="*/ 5000 h 10000"/>
              <a:gd name="connsiteX3" fmla="*/ 10261 w 10261"/>
              <a:gd name="connsiteY3" fmla="*/ 10000 h 10000"/>
              <a:gd name="connsiteX4" fmla="*/ 7337 w 10261"/>
              <a:gd name="connsiteY4" fmla="*/ 9925 h 10000"/>
              <a:gd name="connsiteX5" fmla="*/ 261 w 10261"/>
              <a:gd name="connsiteY5" fmla="*/ 5000 h 10000"/>
              <a:gd name="connsiteX6" fmla="*/ 1928 w 10261"/>
              <a:gd name="connsiteY6" fmla="*/ 0 h 10000"/>
              <a:gd name="connsiteX0" fmla="*/ 7102 w 10001"/>
              <a:gd name="connsiteY0" fmla="*/ 75 h 10000"/>
              <a:gd name="connsiteX1" fmla="*/ 10001 w 10001"/>
              <a:gd name="connsiteY1" fmla="*/ 0 h 10000"/>
              <a:gd name="connsiteX2" fmla="*/ 8334 w 10001"/>
              <a:gd name="connsiteY2" fmla="*/ 5000 h 10000"/>
              <a:gd name="connsiteX3" fmla="*/ 10001 w 10001"/>
              <a:gd name="connsiteY3" fmla="*/ 10000 h 10000"/>
              <a:gd name="connsiteX4" fmla="*/ 7077 w 10001"/>
              <a:gd name="connsiteY4" fmla="*/ 9925 h 10000"/>
              <a:gd name="connsiteX5" fmla="*/ 1 w 10001"/>
              <a:gd name="connsiteY5" fmla="*/ 5000 h 10000"/>
              <a:gd name="connsiteX6" fmla="*/ 7102 w 10001"/>
              <a:gd name="connsiteY6" fmla="*/ 75 h 10000"/>
              <a:gd name="connsiteX0" fmla="*/ 1140 w 4039"/>
              <a:gd name="connsiteY0" fmla="*/ 75 h 10000"/>
              <a:gd name="connsiteX1" fmla="*/ 4039 w 4039"/>
              <a:gd name="connsiteY1" fmla="*/ 0 h 10000"/>
              <a:gd name="connsiteX2" fmla="*/ 2372 w 4039"/>
              <a:gd name="connsiteY2" fmla="*/ 5000 h 10000"/>
              <a:gd name="connsiteX3" fmla="*/ 4039 w 4039"/>
              <a:gd name="connsiteY3" fmla="*/ 10000 h 10000"/>
              <a:gd name="connsiteX4" fmla="*/ 1115 w 4039"/>
              <a:gd name="connsiteY4" fmla="*/ 9925 h 10000"/>
              <a:gd name="connsiteX5" fmla="*/ 1 w 4039"/>
              <a:gd name="connsiteY5" fmla="*/ 4887 h 10000"/>
              <a:gd name="connsiteX6" fmla="*/ 1140 w 4039"/>
              <a:gd name="connsiteY6" fmla="*/ 75 h 10000"/>
              <a:gd name="connsiteX0" fmla="*/ 2823 w 10001"/>
              <a:gd name="connsiteY0" fmla="*/ 75 h 10176"/>
              <a:gd name="connsiteX1" fmla="*/ 10001 w 10001"/>
              <a:gd name="connsiteY1" fmla="*/ 0 h 10176"/>
              <a:gd name="connsiteX2" fmla="*/ 5874 w 10001"/>
              <a:gd name="connsiteY2" fmla="*/ 5000 h 10176"/>
              <a:gd name="connsiteX3" fmla="*/ 10001 w 10001"/>
              <a:gd name="connsiteY3" fmla="*/ 10000 h 10176"/>
              <a:gd name="connsiteX4" fmla="*/ 2575 w 10001"/>
              <a:gd name="connsiteY4" fmla="*/ 10176 h 10176"/>
              <a:gd name="connsiteX5" fmla="*/ 3 w 10001"/>
              <a:gd name="connsiteY5" fmla="*/ 4887 h 10176"/>
              <a:gd name="connsiteX6" fmla="*/ 2823 w 10001"/>
              <a:gd name="connsiteY6" fmla="*/ 75 h 10176"/>
              <a:gd name="connsiteX0" fmla="*/ 2760 w 10000"/>
              <a:gd name="connsiteY0" fmla="*/ 0 h 10698"/>
              <a:gd name="connsiteX1" fmla="*/ 10000 w 10000"/>
              <a:gd name="connsiteY1" fmla="*/ 522 h 10698"/>
              <a:gd name="connsiteX2" fmla="*/ 5873 w 10000"/>
              <a:gd name="connsiteY2" fmla="*/ 5522 h 10698"/>
              <a:gd name="connsiteX3" fmla="*/ 10000 w 10000"/>
              <a:gd name="connsiteY3" fmla="*/ 10522 h 10698"/>
              <a:gd name="connsiteX4" fmla="*/ 2574 w 10000"/>
              <a:gd name="connsiteY4" fmla="*/ 10698 h 10698"/>
              <a:gd name="connsiteX5" fmla="*/ 2 w 10000"/>
              <a:gd name="connsiteY5" fmla="*/ 5409 h 10698"/>
              <a:gd name="connsiteX6" fmla="*/ 2760 w 10000"/>
              <a:gd name="connsiteY6" fmla="*/ 0 h 1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698">
                <a:moveTo>
                  <a:pt x="2760" y="0"/>
                </a:moveTo>
                <a:lnTo>
                  <a:pt x="10000" y="522"/>
                </a:lnTo>
                <a:cubicBezTo>
                  <a:pt x="7720" y="522"/>
                  <a:pt x="5873" y="2761"/>
                  <a:pt x="5873" y="5522"/>
                </a:cubicBezTo>
                <a:cubicBezTo>
                  <a:pt x="5873" y="8283"/>
                  <a:pt x="7720" y="10522"/>
                  <a:pt x="10000" y="10522"/>
                </a:cubicBezTo>
                <a:cubicBezTo>
                  <a:pt x="3122" y="10522"/>
                  <a:pt x="9452" y="10698"/>
                  <a:pt x="2574" y="10698"/>
                </a:cubicBezTo>
                <a:cubicBezTo>
                  <a:pt x="293" y="10698"/>
                  <a:pt x="-29" y="7192"/>
                  <a:pt x="2" y="5409"/>
                </a:cubicBezTo>
                <a:cubicBezTo>
                  <a:pt x="33" y="3626"/>
                  <a:pt x="480" y="0"/>
                  <a:pt x="2760"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8" name="Flowchart: Stored Data 1037">
            <a:extLst>
              <a:ext uri="{FF2B5EF4-FFF2-40B4-BE49-F238E27FC236}">
                <a16:creationId xmlns:a16="http://schemas.microsoft.com/office/drawing/2014/main" id="{04C5B405-C3FD-44B1-A930-35F75BCE0B7F}"/>
              </a:ext>
            </a:extLst>
          </p:cNvPr>
          <p:cNvSpPr/>
          <p:nvPr/>
        </p:nvSpPr>
        <p:spPr bwMode="gray">
          <a:xfrm rot="5400000" flipH="1" flipV="1">
            <a:off x="6963139" y="304288"/>
            <a:ext cx="1963479" cy="376337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928 w 10261"/>
              <a:gd name="connsiteY0" fmla="*/ 0 h 10000"/>
              <a:gd name="connsiteX1" fmla="*/ 10261 w 10261"/>
              <a:gd name="connsiteY1" fmla="*/ 0 h 10000"/>
              <a:gd name="connsiteX2" fmla="*/ 8594 w 10261"/>
              <a:gd name="connsiteY2" fmla="*/ 5000 h 10000"/>
              <a:gd name="connsiteX3" fmla="*/ 10261 w 10261"/>
              <a:gd name="connsiteY3" fmla="*/ 10000 h 10000"/>
              <a:gd name="connsiteX4" fmla="*/ 7337 w 10261"/>
              <a:gd name="connsiteY4" fmla="*/ 9925 h 10000"/>
              <a:gd name="connsiteX5" fmla="*/ 261 w 10261"/>
              <a:gd name="connsiteY5" fmla="*/ 5000 h 10000"/>
              <a:gd name="connsiteX6" fmla="*/ 1928 w 10261"/>
              <a:gd name="connsiteY6" fmla="*/ 0 h 10000"/>
              <a:gd name="connsiteX0" fmla="*/ 7102 w 10001"/>
              <a:gd name="connsiteY0" fmla="*/ 75 h 10000"/>
              <a:gd name="connsiteX1" fmla="*/ 10001 w 10001"/>
              <a:gd name="connsiteY1" fmla="*/ 0 h 10000"/>
              <a:gd name="connsiteX2" fmla="*/ 8334 w 10001"/>
              <a:gd name="connsiteY2" fmla="*/ 5000 h 10000"/>
              <a:gd name="connsiteX3" fmla="*/ 10001 w 10001"/>
              <a:gd name="connsiteY3" fmla="*/ 10000 h 10000"/>
              <a:gd name="connsiteX4" fmla="*/ 7077 w 10001"/>
              <a:gd name="connsiteY4" fmla="*/ 9925 h 10000"/>
              <a:gd name="connsiteX5" fmla="*/ 1 w 10001"/>
              <a:gd name="connsiteY5" fmla="*/ 5000 h 10000"/>
              <a:gd name="connsiteX6" fmla="*/ 7102 w 10001"/>
              <a:gd name="connsiteY6" fmla="*/ 75 h 10000"/>
              <a:gd name="connsiteX0" fmla="*/ 1140 w 4039"/>
              <a:gd name="connsiteY0" fmla="*/ 75 h 10000"/>
              <a:gd name="connsiteX1" fmla="*/ 4039 w 4039"/>
              <a:gd name="connsiteY1" fmla="*/ 0 h 10000"/>
              <a:gd name="connsiteX2" fmla="*/ 2372 w 4039"/>
              <a:gd name="connsiteY2" fmla="*/ 5000 h 10000"/>
              <a:gd name="connsiteX3" fmla="*/ 4039 w 4039"/>
              <a:gd name="connsiteY3" fmla="*/ 10000 h 10000"/>
              <a:gd name="connsiteX4" fmla="*/ 1115 w 4039"/>
              <a:gd name="connsiteY4" fmla="*/ 9925 h 10000"/>
              <a:gd name="connsiteX5" fmla="*/ 1 w 4039"/>
              <a:gd name="connsiteY5" fmla="*/ 4887 h 10000"/>
              <a:gd name="connsiteX6" fmla="*/ 1140 w 4039"/>
              <a:gd name="connsiteY6" fmla="*/ 75 h 10000"/>
              <a:gd name="connsiteX0" fmla="*/ 2821 w 9999"/>
              <a:gd name="connsiteY0" fmla="*/ 0 h 10320"/>
              <a:gd name="connsiteX1" fmla="*/ 9999 w 9999"/>
              <a:gd name="connsiteY1" fmla="*/ 320 h 10320"/>
              <a:gd name="connsiteX2" fmla="*/ 5872 w 9999"/>
              <a:gd name="connsiteY2" fmla="*/ 5320 h 10320"/>
              <a:gd name="connsiteX3" fmla="*/ 9999 w 9999"/>
              <a:gd name="connsiteY3" fmla="*/ 10320 h 10320"/>
              <a:gd name="connsiteX4" fmla="*/ 2760 w 9999"/>
              <a:gd name="connsiteY4" fmla="*/ 10245 h 10320"/>
              <a:gd name="connsiteX5" fmla="*/ 1 w 9999"/>
              <a:gd name="connsiteY5" fmla="*/ 5207 h 10320"/>
              <a:gd name="connsiteX6" fmla="*/ 2821 w 9999"/>
              <a:gd name="connsiteY6" fmla="*/ 0 h 10320"/>
              <a:gd name="connsiteX0" fmla="*/ 2837 w 10016"/>
              <a:gd name="connsiteY0" fmla="*/ 0 h 10475"/>
              <a:gd name="connsiteX1" fmla="*/ 10016 w 10016"/>
              <a:gd name="connsiteY1" fmla="*/ 310 h 10475"/>
              <a:gd name="connsiteX2" fmla="*/ 5889 w 10016"/>
              <a:gd name="connsiteY2" fmla="*/ 5155 h 10475"/>
              <a:gd name="connsiteX3" fmla="*/ 10016 w 10016"/>
              <a:gd name="connsiteY3" fmla="*/ 10000 h 10475"/>
              <a:gd name="connsiteX4" fmla="*/ 2340 w 10016"/>
              <a:gd name="connsiteY4" fmla="*/ 10475 h 10475"/>
              <a:gd name="connsiteX5" fmla="*/ 17 w 10016"/>
              <a:gd name="connsiteY5" fmla="*/ 5046 h 10475"/>
              <a:gd name="connsiteX6" fmla="*/ 2837 w 10016"/>
              <a:gd name="connsiteY6" fmla="*/ 0 h 10475"/>
              <a:gd name="connsiteX0" fmla="*/ 2837 w 10514"/>
              <a:gd name="connsiteY0" fmla="*/ 0 h 10475"/>
              <a:gd name="connsiteX1" fmla="*/ 10514 w 10514"/>
              <a:gd name="connsiteY1" fmla="*/ 84 h 10475"/>
              <a:gd name="connsiteX2" fmla="*/ 5889 w 10514"/>
              <a:gd name="connsiteY2" fmla="*/ 5155 h 10475"/>
              <a:gd name="connsiteX3" fmla="*/ 10016 w 10514"/>
              <a:gd name="connsiteY3" fmla="*/ 10000 h 10475"/>
              <a:gd name="connsiteX4" fmla="*/ 2340 w 10514"/>
              <a:gd name="connsiteY4" fmla="*/ 10475 h 10475"/>
              <a:gd name="connsiteX5" fmla="*/ 17 w 10514"/>
              <a:gd name="connsiteY5" fmla="*/ 5046 h 10475"/>
              <a:gd name="connsiteX6" fmla="*/ 2837 w 10514"/>
              <a:gd name="connsiteY6" fmla="*/ 0 h 10475"/>
              <a:gd name="connsiteX0" fmla="*/ 2837 w 10576"/>
              <a:gd name="connsiteY0" fmla="*/ 0 h 10475"/>
              <a:gd name="connsiteX1" fmla="*/ 10576 w 10576"/>
              <a:gd name="connsiteY1" fmla="*/ 84 h 10475"/>
              <a:gd name="connsiteX2" fmla="*/ 5889 w 10576"/>
              <a:gd name="connsiteY2" fmla="*/ 5155 h 10475"/>
              <a:gd name="connsiteX3" fmla="*/ 10016 w 10576"/>
              <a:gd name="connsiteY3" fmla="*/ 10000 h 10475"/>
              <a:gd name="connsiteX4" fmla="*/ 2340 w 10576"/>
              <a:gd name="connsiteY4" fmla="*/ 10475 h 10475"/>
              <a:gd name="connsiteX5" fmla="*/ 17 w 10576"/>
              <a:gd name="connsiteY5" fmla="*/ 5046 h 10475"/>
              <a:gd name="connsiteX6" fmla="*/ 2837 w 10576"/>
              <a:gd name="connsiteY6" fmla="*/ 0 h 1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6" h="10475">
                <a:moveTo>
                  <a:pt x="2837" y="0"/>
                </a:moveTo>
                <a:lnTo>
                  <a:pt x="10576" y="84"/>
                </a:lnTo>
                <a:cubicBezTo>
                  <a:pt x="8296" y="84"/>
                  <a:pt x="5982" y="3502"/>
                  <a:pt x="5889" y="5155"/>
                </a:cubicBezTo>
                <a:cubicBezTo>
                  <a:pt x="5796" y="6808"/>
                  <a:pt x="7736" y="10000"/>
                  <a:pt x="10016" y="10000"/>
                </a:cubicBezTo>
                <a:cubicBezTo>
                  <a:pt x="3137" y="10000"/>
                  <a:pt x="9219" y="10475"/>
                  <a:pt x="2340" y="10475"/>
                </a:cubicBezTo>
                <a:cubicBezTo>
                  <a:pt x="59" y="10475"/>
                  <a:pt x="-66" y="6792"/>
                  <a:pt x="17" y="5046"/>
                </a:cubicBezTo>
                <a:cubicBezTo>
                  <a:pt x="100" y="3300"/>
                  <a:pt x="557" y="0"/>
                  <a:pt x="2837" y="0"/>
                </a:cubicBez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9" name="Rectangle 88">
            <a:extLst>
              <a:ext uri="{FF2B5EF4-FFF2-40B4-BE49-F238E27FC236}">
                <a16:creationId xmlns:a16="http://schemas.microsoft.com/office/drawing/2014/main" id="{58EED712-97DB-4873-A5AF-0F8CA60E2AB7}"/>
              </a:ext>
            </a:extLst>
          </p:cNvPr>
          <p:cNvSpPr/>
          <p:nvPr/>
        </p:nvSpPr>
        <p:spPr bwMode="gray">
          <a:xfrm>
            <a:off x="6594325" y="2777825"/>
            <a:ext cx="2537451" cy="676521"/>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APP</a:t>
            </a:r>
          </a:p>
        </p:txBody>
      </p:sp>
      <p:sp>
        <p:nvSpPr>
          <p:cNvPr id="90" name="Rectangle 89">
            <a:extLst>
              <a:ext uri="{FF2B5EF4-FFF2-40B4-BE49-F238E27FC236}">
                <a16:creationId xmlns:a16="http://schemas.microsoft.com/office/drawing/2014/main" id="{3190A5AD-FC51-4F7B-815E-39EA3956F674}"/>
              </a:ext>
            </a:extLst>
          </p:cNvPr>
          <p:cNvSpPr/>
          <p:nvPr/>
        </p:nvSpPr>
        <p:spPr bwMode="gray">
          <a:xfrm>
            <a:off x="6594325" y="2294621"/>
            <a:ext cx="2537451" cy="31471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PHONE</a:t>
            </a:r>
          </a:p>
        </p:txBody>
      </p:sp>
      <p:sp>
        <p:nvSpPr>
          <p:cNvPr id="91" name="Rectangle 90">
            <a:extLst>
              <a:ext uri="{FF2B5EF4-FFF2-40B4-BE49-F238E27FC236}">
                <a16:creationId xmlns:a16="http://schemas.microsoft.com/office/drawing/2014/main" id="{97376F6F-F71B-418F-BE39-978FF2AB961A}"/>
              </a:ext>
            </a:extLst>
          </p:cNvPr>
          <p:cNvSpPr/>
          <p:nvPr/>
        </p:nvSpPr>
        <p:spPr bwMode="gray">
          <a:xfrm>
            <a:off x="6594325" y="4114420"/>
            <a:ext cx="2537451" cy="5177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ONLINE</a:t>
            </a:r>
          </a:p>
        </p:txBody>
      </p:sp>
      <p:sp>
        <p:nvSpPr>
          <p:cNvPr id="92" name="Rectangle 91">
            <a:extLst>
              <a:ext uri="{FF2B5EF4-FFF2-40B4-BE49-F238E27FC236}">
                <a16:creationId xmlns:a16="http://schemas.microsoft.com/office/drawing/2014/main" id="{FE37BDF5-A7A6-41B3-8F26-D1F6F9BBF93B}"/>
              </a:ext>
            </a:extLst>
          </p:cNvPr>
          <p:cNvSpPr/>
          <p:nvPr/>
        </p:nvSpPr>
        <p:spPr bwMode="gray">
          <a:xfrm>
            <a:off x="6594325" y="3415599"/>
            <a:ext cx="2537451" cy="676521"/>
          </a:xfrm>
          <a:prstGeom prst="rect">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CHAT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(IN-APP AND ONLINE)</a:t>
            </a:r>
          </a:p>
        </p:txBody>
      </p:sp>
      <p:sp>
        <p:nvSpPr>
          <p:cNvPr id="93" name="TextBox 92">
            <a:extLst>
              <a:ext uri="{FF2B5EF4-FFF2-40B4-BE49-F238E27FC236}">
                <a16:creationId xmlns:a16="http://schemas.microsoft.com/office/drawing/2014/main" id="{18CF4A05-EFD7-4DE3-A79B-4FEF74AA97E6}"/>
              </a:ext>
            </a:extLst>
          </p:cNvPr>
          <p:cNvSpPr txBox="1"/>
          <p:nvPr/>
        </p:nvSpPr>
        <p:spPr bwMode="gray">
          <a:xfrm>
            <a:off x="10793943" y="3215255"/>
            <a:ext cx="113729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FFFFFF"/>
                </a:solidFill>
                <a:latin typeface="Arial" panose="020B0604020202020204"/>
              </a:rPr>
              <a:t>Clinical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FFFFFF"/>
                </a:solidFill>
                <a:latin typeface="Arial" panose="020B0604020202020204"/>
              </a:rPr>
              <a:t>Advocate</a:t>
            </a: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 (RN)</a:t>
            </a:r>
          </a:p>
        </p:txBody>
      </p:sp>
      <p:sp>
        <p:nvSpPr>
          <p:cNvPr id="94" name="TextBox 93">
            <a:extLst>
              <a:ext uri="{FF2B5EF4-FFF2-40B4-BE49-F238E27FC236}">
                <a16:creationId xmlns:a16="http://schemas.microsoft.com/office/drawing/2014/main" id="{FBE1707A-32FA-4F54-84D2-B55465B9FD82}"/>
              </a:ext>
            </a:extLst>
          </p:cNvPr>
          <p:cNvSpPr txBox="1"/>
          <p:nvPr/>
        </p:nvSpPr>
        <p:spPr bwMode="gray">
          <a:xfrm>
            <a:off x="10458045" y="1922594"/>
            <a:ext cx="675183" cy="5594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Behavioral Health Concierge &amp; Specialist</a:t>
            </a:r>
          </a:p>
        </p:txBody>
      </p:sp>
      <p:sp>
        <p:nvSpPr>
          <p:cNvPr id="96" name="TextBox 95">
            <a:extLst>
              <a:ext uri="{FF2B5EF4-FFF2-40B4-BE49-F238E27FC236}">
                <a16:creationId xmlns:a16="http://schemas.microsoft.com/office/drawing/2014/main" id="{FE60EDD0-5899-49E7-826E-C6D21D18469C}"/>
              </a:ext>
            </a:extLst>
          </p:cNvPr>
          <p:cNvSpPr txBox="1"/>
          <p:nvPr/>
        </p:nvSpPr>
        <p:spPr bwMode="gray">
          <a:xfrm>
            <a:off x="10851199" y="2697992"/>
            <a:ext cx="828964" cy="17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Pharmacist</a:t>
            </a:r>
          </a:p>
        </p:txBody>
      </p:sp>
      <p:sp>
        <p:nvSpPr>
          <p:cNvPr id="97" name="TextBox 96">
            <a:extLst>
              <a:ext uri="{FF2B5EF4-FFF2-40B4-BE49-F238E27FC236}">
                <a16:creationId xmlns:a16="http://schemas.microsoft.com/office/drawing/2014/main" id="{8B84CABE-A5E4-42C8-9E1B-980691010167}"/>
              </a:ext>
            </a:extLst>
          </p:cNvPr>
          <p:cNvSpPr txBox="1"/>
          <p:nvPr/>
        </p:nvSpPr>
        <p:spPr bwMode="gray">
          <a:xfrm>
            <a:off x="10981095" y="3758355"/>
            <a:ext cx="674186"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Health</a:t>
            </a:r>
            <a:b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Advocate</a:t>
            </a:r>
          </a:p>
        </p:txBody>
      </p:sp>
      <p:cxnSp>
        <p:nvCxnSpPr>
          <p:cNvPr id="98" name="Straight Connector 97">
            <a:extLst>
              <a:ext uri="{FF2B5EF4-FFF2-40B4-BE49-F238E27FC236}">
                <a16:creationId xmlns:a16="http://schemas.microsoft.com/office/drawing/2014/main" id="{7B4B6DF2-AF0C-4BE5-8174-41F67F1B0986}"/>
              </a:ext>
            </a:extLst>
          </p:cNvPr>
          <p:cNvCxnSpPr>
            <a:cxnSpLocks/>
            <a:stCxn id="104" idx="0"/>
            <a:endCxn id="88" idx="1"/>
          </p:cNvCxnSpPr>
          <p:nvPr/>
        </p:nvCxnSpPr>
        <p:spPr bwMode="gray">
          <a:xfrm flipH="1" flipV="1">
            <a:off x="6093369" y="1204706"/>
            <a:ext cx="6829" cy="11477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53AD6ED-A089-465A-AA2D-FEBEEABF5F34}"/>
              </a:ext>
            </a:extLst>
          </p:cNvPr>
          <p:cNvCxnSpPr>
            <a:cxnSpLocks/>
          </p:cNvCxnSpPr>
          <p:nvPr/>
        </p:nvCxnSpPr>
        <p:spPr bwMode="gray">
          <a:xfrm flipV="1">
            <a:off x="6094831" y="4509827"/>
            <a:ext cx="6590" cy="124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DDFF494-9FAF-4471-8F30-C1CC7388F123}"/>
              </a:ext>
            </a:extLst>
          </p:cNvPr>
          <p:cNvCxnSpPr>
            <a:cxnSpLocks/>
          </p:cNvCxnSpPr>
          <p:nvPr/>
        </p:nvCxnSpPr>
        <p:spPr bwMode="gray">
          <a:xfrm flipV="1">
            <a:off x="10175429" y="1485999"/>
            <a:ext cx="499927" cy="11133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A3B7817-B93D-4666-9CB7-4424348F4C8C}"/>
              </a:ext>
            </a:extLst>
          </p:cNvPr>
          <p:cNvCxnSpPr>
            <a:cxnSpLocks/>
          </p:cNvCxnSpPr>
          <p:nvPr/>
        </p:nvCxnSpPr>
        <p:spPr bwMode="gray">
          <a:xfrm flipV="1">
            <a:off x="10508068" y="2147069"/>
            <a:ext cx="969066" cy="8127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378D010-E00D-4AD3-8AC7-855B452B70F3}"/>
              </a:ext>
            </a:extLst>
          </p:cNvPr>
          <p:cNvCxnSpPr>
            <a:cxnSpLocks/>
          </p:cNvCxnSpPr>
          <p:nvPr/>
        </p:nvCxnSpPr>
        <p:spPr bwMode="gray">
          <a:xfrm flipV="1">
            <a:off x="10696679" y="2842566"/>
            <a:ext cx="1125915" cy="3784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AC839FC8-D702-4B36-93F5-488728A23C05}"/>
              </a:ext>
            </a:extLst>
          </p:cNvPr>
          <p:cNvCxnSpPr>
            <a:cxnSpLocks/>
          </p:cNvCxnSpPr>
          <p:nvPr/>
        </p:nvCxnSpPr>
        <p:spPr bwMode="gray">
          <a:xfrm>
            <a:off x="10696132" y="3592052"/>
            <a:ext cx="1235106" cy="767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9EBCFD1-4942-44FC-B9C6-147DA3677425}"/>
              </a:ext>
            </a:extLst>
          </p:cNvPr>
          <p:cNvCxnSpPr>
            <a:cxnSpLocks/>
          </p:cNvCxnSpPr>
          <p:nvPr/>
        </p:nvCxnSpPr>
        <p:spPr bwMode="gray">
          <a:xfrm>
            <a:off x="10406957" y="4229951"/>
            <a:ext cx="838915" cy="9405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7BF0C23-1E6F-4F0B-8CF2-9E75B46E2ADC}"/>
              </a:ext>
            </a:extLst>
          </p:cNvPr>
          <p:cNvCxnSpPr>
            <a:cxnSpLocks/>
          </p:cNvCxnSpPr>
          <p:nvPr/>
        </p:nvCxnSpPr>
        <p:spPr bwMode="gray">
          <a:xfrm>
            <a:off x="10067615" y="4399478"/>
            <a:ext cx="440453" cy="12553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86A25D5-E354-41FF-AB90-B8BCD8923168}"/>
              </a:ext>
            </a:extLst>
          </p:cNvPr>
          <p:cNvCxnSpPr>
            <a:cxnSpLocks/>
          </p:cNvCxnSpPr>
          <p:nvPr/>
        </p:nvCxnSpPr>
        <p:spPr bwMode="gray">
          <a:xfrm flipV="1">
            <a:off x="9635218" y="1290808"/>
            <a:ext cx="6829" cy="11477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C7FDD79-05D6-4C33-A064-25D3E604FC0A}"/>
              </a:ext>
            </a:extLst>
          </p:cNvPr>
          <p:cNvCxnSpPr>
            <a:cxnSpLocks/>
          </p:cNvCxnSpPr>
          <p:nvPr/>
        </p:nvCxnSpPr>
        <p:spPr bwMode="gray">
          <a:xfrm flipH="1" flipV="1">
            <a:off x="9633980" y="4595930"/>
            <a:ext cx="6590" cy="12481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96C334AE-222B-4EE6-AC85-904629061D8E}"/>
              </a:ext>
            </a:extLst>
          </p:cNvPr>
          <p:cNvSpPr txBox="1"/>
          <p:nvPr/>
        </p:nvSpPr>
        <p:spPr bwMode="gray">
          <a:xfrm>
            <a:off x="6328163" y="694115"/>
            <a:ext cx="3098895" cy="77559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E1E1E"/>
                </a:solidFill>
                <a:effectLst/>
                <a:uLnTx/>
                <a:uFillTx/>
                <a:latin typeface="Arial" panose="020B0604020202020204"/>
                <a:ea typeface="+mn-ea"/>
                <a:cs typeface="+mn-cs"/>
              </a:rPr>
              <a:t>PERSONAL SUPPORT FROM THE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chemeClr val="accent2"/>
                </a:solidFill>
                <a:effectLst/>
                <a:uLnTx/>
                <a:uFillTx/>
                <a:latin typeface="Arial Black" panose="020B0A04020102020204" pitchFamily="34" charset="0"/>
                <a:ea typeface="+mn-ea"/>
                <a:cs typeface="+mn-cs"/>
              </a:rPr>
              <a:t>RIGHT EXPERT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E1E1E"/>
                </a:solidFill>
                <a:effectLst/>
                <a:uLnTx/>
                <a:uFillTx/>
                <a:latin typeface="Arial" panose="020B0604020202020204"/>
                <a:ea typeface="+mn-ea"/>
                <a:cs typeface="+mn-cs"/>
              </a:rPr>
              <a:t>WHEN MEMBERS NEED HELP</a:t>
            </a:r>
          </a:p>
        </p:txBody>
      </p:sp>
      <p:sp>
        <p:nvSpPr>
          <p:cNvPr id="104" name="Oval 103">
            <a:extLst>
              <a:ext uri="{FF2B5EF4-FFF2-40B4-BE49-F238E27FC236}">
                <a16:creationId xmlns:a16="http://schemas.microsoft.com/office/drawing/2014/main" id="{8CBEE0A3-39AE-4363-B3AD-EFAF9B7DE575}"/>
              </a:ext>
            </a:extLst>
          </p:cNvPr>
          <p:cNvSpPr/>
          <p:nvPr/>
        </p:nvSpPr>
        <p:spPr bwMode="gray">
          <a:xfrm>
            <a:off x="4985876" y="2351969"/>
            <a:ext cx="2228685" cy="2228686"/>
          </a:xfrm>
          <a:prstGeom prst="ellipse">
            <a:avLst/>
          </a:prstGeom>
          <a:blipFill dpi="0" rotWithShape="1">
            <a:blip r:embed="rId3"/>
            <a:srcRect/>
            <a:stretch>
              <a:fillRect l="-29000" r="-8000" b="-24000"/>
            </a:stretch>
          </a:blipFill>
          <a:ln w="2857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91ED3599-CFCC-465E-B726-7379DD89C6D4}"/>
              </a:ext>
            </a:extLst>
          </p:cNvPr>
          <p:cNvSpPr txBox="1"/>
          <p:nvPr/>
        </p:nvSpPr>
        <p:spPr bwMode="gray">
          <a:xfrm>
            <a:off x="5046954" y="2605908"/>
            <a:ext cx="2106979" cy="2709119"/>
          </a:xfrm>
          <a:prstGeom prst="rect">
            <a:avLst/>
          </a:prstGeom>
          <a:noFill/>
        </p:spPr>
        <p:txBody>
          <a:bodyPr wrap="square" lIns="0" tIns="0" rIns="0" bIns="0" rtlCol="0">
            <a:prstTxWarp prst="textArchUp">
              <a:avLst>
                <a:gd name="adj" fmla="val 9475858"/>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005587"/>
                </a:solidFill>
                <a:effectLst/>
                <a:uLnTx/>
                <a:uFillTx/>
                <a:latin typeface="Arial" panose="020B0604020202020204"/>
                <a:ea typeface="+mn-ea"/>
                <a:cs typeface="+mn-cs"/>
              </a:rPr>
              <a:t>MEMBER / FAMILY</a:t>
            </a:r>
          </a:p>
        </p:txBody>
      </p:sp>
      <p:cxnSp>
        <p:nvCxnSpPr>
          <p:cNvPr id="106" name="Straight Connector 105">
            <a:extLst>
              <a:ext uri="{FF2B5EF4-FFF2-40B4-BE49-F238E27FC236}">
                <a16:creationId xmlns:a16="http://schemas.microsoft.com/office/drawing/2014/main" id="{BAD5B5BC-F4B8-4B5E-B92E-25EB04319AE9}"/>
              </a:ext>
            </a:extLst>
          </p:cNvPr>
          <p:cNvCxnSpPr>
            <a:cxnSpLocks/>
          </p:cNvCxnSpPr>
          <p:nvPr/>
        </p:nvCxnSpPr>
        <p:spPr bwMode="gray">
          <a:xfrm flipH="1" flipV="1">
            <a:off x="6100182" y="5704127"/>
            <a:ext cx="3549572" cy="28082"/>
          </a:xfrm>
          <a:prstGeom prst="line">
            <a:avLst/>
          </a:prstGeom>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AB56979-8E91-4CF7-8601-B2EED239298D}"/>
              </a:ext>
            </a:extLst>
          </p:cNvPr>
          <p:cNvSpPr txBox="1"/>
          <p:nvPr/>
        </p:nvSpPr>
        <p:spPr bwMode="gray">
          <a:xfrm>
            <a:off x="5296272" y="5062902"/>
            <a:ext cx="779174"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Wellness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Resources</a:t>
            </a:r>
          </a:p>
        </p:txBody>
      </p:sp>
      <p:sp>
        <p:nvSpPr>
          <p:cNvPr id="121" name="Oval 120">
            <a:extLst>
              <a:ext uri="{FF2B5EF4-FFF2-40B4-BE49-F238E27FC236}">
                <a16:creationId xmlns:a16="http://schemas.microsoft.com/office/drawing/2014/main" id="{DE3C1DC0-6E1D-48DF-A0FF-210A424616DF}"/>
              </a:ext>
            </a:extLst>
          </p:cNvPr>
          <p:cNvSpPr/>
          <p:nvPr/>
        </p:nvSpPr>
        <p:spPr bwMode="gray">
          <a:xfrm>
            <a:off x="8559520" y="2344433"/>
            <a:ext cx="2275189" cy="2275189"/>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2" name="Picture 121">
            <a:extLst>
              <a:ext uri="{FF2B5EF4-FFF2-40B4-BE49-F238E27FC236}">
                <a16:creationId xmlns:a16="http://schemas.microsoft.com/office/drawing/2014/main" id="{019EEE1C-C18E-4109-817C-AA26B75A7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8580296" y="2365209"/>
            <a:ext cx="2233638" cy="2233638"/>
          </a:xfrm>
          <a:prstGeom prst="rect">
            <a:avLst/>
          </a:prstGeom>
        </p:spPr>
      </p:pic>
      <p:sp>
        <p:nvSpPr>
          <p:cNvPr id="109" name="TextBox 108">
            <a:extLst>
              <a:ext uri="{FF2B5EF4-FFF2-40B4-BE49-F238E27FC236}">
                <a16:creationId xmlns:a16="http://schemas.microsoft.com/office/drawing/2014/main" id="{DD27E475-7A35-425E-9FA2-1A483B2AA6ED}"/>
              </a:ext>
            </a:extLst>
          </p:cNvPr>
          <p:cNvSpPr txBox="1"/>
          <p:nvPr/>
        </p:nvSpPr>
        <p:spPr bwMode="gray">
          <a:xfrm>
            <a:off x="8643627" y="2598698"/>
            <a:ext cx="2106979" cy="2709119"/>
          </a:xfrm>
          <a:prstGeom prst="rect">
            <a:avLst/>
          </a:prstGeom>
          <a:noFill/>
        </p:spPr>
        <p:txBody>
          <a:bodyPr wrap="square" lIns="0" tIns="0" rIns="0" bIns="0" rtlCol="0">
            <a:prstTxWarp prst="textArchUp">
              <a:avLst>
                <a:gd name="adj" fmla="val 9475858"/>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005587"/>
                </a:solidFill>
                <a:effectLst/>
                <a:uLnTx/>
                <a:uFillTx/>
                <a:latin typeface="Arial" panose="020B0604020202020204"/>
                <a:ea typeface="+mn-ea"/>
                <a:cs typeface="+mn-cs"/>
              </a:rPr>
              <a:t>HEALTH ADVOCATE TEAM</a:t>
            </a:r>
          </a:p>
        </p:txBody>
      </p:sp>
      <p:sp>
        <p:nvSpPr>
          <p:cNvPr id="110" name="TextBox 109">
            <a:extLst>
              <a:ext uri="{FF2B5EF4-FFF2-40B4-BE49-F238E27FC236}">
                <a16:creationId xmlns:a16="http://schemas.microsoft.com/office/drawing/2014/main" id="{86FDAE5F-4C41-4B64-B8DA-AC09715F4837}"/>
              </a:ext>
            </a:extLst>
          </p:cNvPr>
          <p:cNvSpPr txBox="1"/>
          <p:nvPr/>
        </p:nvSpPr>
        <p:spPr bwMode="gray">
          <a:xfrm>
            <a:off x="8946928" y="3847946"/>
            <a:ext cx="1500637" cy="4385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Dedicated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Clinical Health Advocate (RN)</a:t>
            </a:r>
          </a:p>
        </p:txBody>
      </p:sp>
      <p:sp>
        <p:nvSpPr>
          <p:cNvPr id="119" name="Oval 118">
            <a:extLst>
              <a:ext uri="{FF2B5EF4-FFF2-40B4-BE49-F238E27FC236}">
                <a16:creationId xmlns:a16="http://schemas.microsoft.com/office/drawing/2014/main" id="{F448D15A-5E4C-4049-8FFA-1C6A7398CB1B}"/>
              </a:ext>
            </a:extLst>
          </p:cNvPr>
          <p:cNvSpPr/>
          <p:nvPr/>
        </p:nvSpPr>
        <p:spPr bwMode="gray">
          <a:xfrm>
            <a:off x="7196766" y="5031460"/>
            <a:ext cx="1356405" cy="1356405"/>
          </a:xfrm>
          <a:prstGeom prst="ellipse">
            <a:avLst/>
          </a:prstGeom>
          <a:solidFill>
            <a:schemeClr val="bg1"/>
          </a:solidFill>
          <a:ln w="1905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13" name="TextBox 112">
            <a:extLst>
              <a:ext uri="{FF2B5EF4-FFF2-40B4-BE49-F238E27FC236}">
                <a16:creationId xmlns:a16="http://schemas.microsoft.com/office/drawing/2014/main" id="{6F18C0EF-7E98-4100-8722-E452E7330ADB}"/>
              </a:ext>
            </a:extLst>
          </p:cNvPr>
          <p:cNvSpPr txBox="1"/>
          <p:nvPr/>
        </p:nvSpPr>
        <p:spPr bwMode="gray">
          <a:xfrm>
            <a:off x="7452942" y="5965610"/>
            <a:ext cx="83877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chemeClr val="tx2"/>
                </a:solidFill>
                <a:effectLst/>
                <a:uLnTx/>
                <a:uFillTx/>
                <a:latin typeface="Arial" panose="020B0604020202020204"/>
                <a:ea typeface="+mn-ea"/>
                <a:cs typeface="+mn-cs"/>
              </a:rPr>
              <a:t>PROVIDERS</a:t>
            </a:r>
          </a:p>
        </p:txBody>
      </p:sp>
      <p:grpSp>
        <p:nvGrpSpPr>
          <p:cNvPr id="134" name="Group 133">
            <a:extLst>
              <a:ext uri="{FF2B5EF4-FFF2-40B4-BE49-F238E27FC236}">
                <a16:creationId xmlns:a16="http://schemas.microsoft.com/office/drawing/2014/main" id="{A52C50A3-49FD-4C53-86C9-A708CCDA4BBE}"/>
              </a:ext>
            </a:extLst>
          </p:cNvPr>
          <p:cNvGrpSpPr/>
          <p:nvPr/>
        </p:nvGrpSpPr>
        <p:grpSpPr>
          <a:xfrm>
            <a:off x="7563177" y="5187391"/>
            <a:ext cx="618304" cy="722693"/>
            <a:chOff x="4581827" y="4894657"/>
            <a:chExt cx="701849" cy="820343"/>
          </a:xfrm>
        </p:grpSpPr>
        <p:grpSp>
          <p:nvGrpSpPr>
            <p:cNvPr id="135" name="Group 134">
              <a:extLst>
                <a:ext uri="{FF2B5EF4-FFF2-40B4-BE49-F238E27FC236}">
                  <a16:creationId xmlns:a16="http://schemas.microsoft.com/office/drawing/2014/main" id="{5E9D6B62-CAF4-4E60-A9AB-F1D3F2968C91}"/>
                </a:ext>
              </a:extLst>
            </p:cNvPr>
            <p:cNvGrpSpPr/>
            <p:nvPr/>
          </p:nvGrpSpPr>
          <p:grpSpPr>
            <a:xfrm>
              <a:off x="4581827" y="4894657"/>
              <a:ext cx="701849" cy="820343"/>
              <a:chOff x="4178301" y="4393295"/>
              <a:chExt cx="611188" cy="714375"/>
            </a:xfrm>
          </p:grpSpPr>
          <p:sp>
            <p:nvSpPr>
              <p:cNvPr id="139" name="Freeform 160">
                <a:extLst>
                  <a:ext uri="{FF2B5EF4-FFF2-40B4-BE49-F238E27FC236}">
                    <a16:creationId xmlns:a16="http://schemas.microsoft.com/office/drawing/2014/main" id="{C4058C9B-F93C-4089-A2F5-AE2A5C46F9D0}"/>
                  </a:ext>
                </a:extLst>
              </p:cNvPr>
              <p:cNvSpPr>
                <a:spLocks/>
              </p:cNvSpPr>
              <p:nvPr/>
            </p:nvSpPr>
            <p:spPr bwMode="auto">
              <a:xfrm>
                <a:off x="4189413" y="4817158"/>
                <a:ext cx="587375" cy="284163"/>
              </a:xfrm>
              <a:custGeom>
                <a:avLst/>
                <a:gdLst>
                  <a:gd name="T0" fmla="*/ 0 w 370"/>
                  <a:gd name="T1" fmla="*/ 179 h 179"/>
                  <a:gd name="T2" fmla="*/ 33 w 370"/>
                  <a:gd name="T3" fmla="*/ 49 h 179"/>
                  <a:gd name="T4" fmla="*/ 106 w 370"/>
                  <a:gd name="T5" fmla="*/ 24 h 179"/>
                  <a:gd name="T6" fmla="*/ 122 w 370"/>
                  <a:gd name="T7" fmla="*/ 0 h 179"/>
                  <a:gd name="T8" fmla="*/ 185 w 370"/>
                  <a:gd name="T9" fmla="*/ 76 h 179"/>
                  <a:gd name="T10" fmla="*/ 245 w 370"/>
                  <a:gd name="T11" fmla="*/ 3 h 179"/>
                  <a:gd name="T12" fmla="*/ 259 w 370"/>
                  <a:gd name="T13" fmla="*/ 23 h 179"/>
                  <a:gd name="T14" fmla="*/ 332 w 370"/>
                  <a:gd name="T15" fmla="*/ 50 h 179"/>
                  <a:gd name="T16" fmla="*/ 370 w 370"/>
                  <a:gd name="T17" fmla="*/ 179 h 179"/>
                  <a:gd name="T18" fmla="*/ 0 w 370"/>
                  <a:gd name="T19"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179">
                    <a:moveTo>
                      <a:pt x="0" y="179"/>
                    </a:moveTo>
                    <a:lnTo>
                      <a:pt x="33" y="49"/>
                    </a:lnTo>
                    <a:lnTo>
                      <a:pt x="106" y="24"/>
                    </a:lnTo>
                    <a:lnTo>
                      <a:pt x="122" y="0"/>
                    </a:lnTo>
                    <a:lnTo>
                      <a:pt x="185" y="76"/>
                    </a:lnTo>
                    <a:lnTo>
                      <a:pt x="245" y="3"/>
                    </a:lnTo>
                    <a:lnTo>
                      <a:pt x="259" y="23"/>
                    </a:lnTo>
                    <a:lnTo>
                      <a:pt x="332" y="50"/>
                    </a:lnTo>
                    <a:lnTo>
                      <a:pt x="370" y="179"/>
                    </a:lnTo>
                    <a:lnTo>
                      <a:pt x="0" y="17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40" name="Freeform 162">
                <a:extLst>
                  <a:ext uri="{FF2B5EF4-FFF2-40B4-BE49-F238E27FC236}">
                    <a16:creationId xmlns:a16="http://schemas.microsoft.com/office/drawing/2014/main" id="{01C2336C-71CE-4E6E-A646-FA806B890CBC}"/>
                  </a:ext>
                </a:extLst>
              </p:cNvPr>
              <p:cNvSpPr>
                <a:spLocks/>
              </p:cNvSpPr>
              <p:nvPr/>
            </p:nvSpPr>
            <p:spPr bwMode="auto">
              <a:xfrm>
                <a:off x="4603751" y="5031470"/>
                <a:ext cx="82550" cy="19050"/>
              </a:xfrm>
              <a:custGeom>
                <a:avLst/>
                <a:gdLst>
                  <a:gd name="T0" fmla="*/ 52 w 52"/>
                  <a:gd name="T1" fmla="*/ 0 h 12"/>
                  <a:gd name="T2" fmla="*/ 52 w 52"/>
                  <a:gd name="T3" fmla="*/ 12 h 12"/>
                  <a:gd name="T4" fmla="*/ 0 w 52"/>
                  <a:gd name="T5" fmla="*/ 12 h 12"/>
                  <a:gd name="T6" fmla="*/ 0 w 52"/>
                  <a:gd name="T7" fmla="*/ 0 h 12"/>
                </a:gdLst>
                <a:ahLst/>
                <a:cxnLst>
                  <a:cxn ang="0">
                    <a:pos x="T0" y="T1"/>
                  </a:cxn>
                  <a:cxn ang="0">
                    <a:pos x="T2" y="T3"/>
                  </a:cxn>
                  <a:cxn ang="0">
                    <a:pos x="T4" y="T5"/>
                  </a:cxn>
                  <a:cxn ang="0">
                    <a:pos x="T6" y="T7"/>
                  </a:cxn>
                </a:cxnLst>
                <a:rect l="0" t="0" r="r" b="b"/>
                <a:pathLst>
                  <a:path w="52" h="12">
                    <a:moveTo>
                      <a:pt x="52" y="0"/>
                    </a:moveTo>
                    <a:lnTo>
                      <a:pt x="52" y="12"/>
                    </a:lnTo>
                    <a:lnTo>
                      <a:pt x="0" y="1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41" name="Freeform 163">
                <a:extLst>
                  <a:ext uri="{FF2B5EF4-FFF2-40B4-BE49-F238E27FC236}">
                    <a16:creationId xmlns:a16="http://schemas.microsoft.com/office/drawing/2014/main" id="{EE73CE28-954F-4B8A-9A2B-84AD4CC79FE0}"/>
                  </a:ext>
                </a:extLst>
              </p:cNvPr>
              <p:cNvSpPr>
                <a:spLocks noEditPoints="1"/>
              </p:cNvSpPr>
              <p:nvPr/>
            </p:nvSpPr>
            <p:spPr bwMode="auto">
              <a:xfrm>
                <a:off x="4178301" y="4393295"/>
                <a:ext cx="611188" cy="714375"/>
              </a:xfrm>
              <a:custGeom>
                <a:avLst/>
                <a:gdLst>
                  <a:gd name="T0" fmla="*/ 283 w 407"/>
                  <a:gd name="T1" fmla="*/ 300 h 477"/>
                  <a:gd name="T2" fmla="*/ 267 w 407"/>
                  <a:gd name="T3" fmla="*/ 275 h 477"/>
                  <a:gd name="T4" fmla="*/ 258 w 407"/>
                  <a:gd name="T5" fmla="*/ 262 h 477"/>
                  <a:gd name="T6" fmla="*/ 323 w 407"/>
                  <a:gd name="T7" fmla="*/ 162 h 477"/>
                  <a:gd name="T8" fmla="*/ 312 w 407"/>
                  <a:gd name="T9" fmla="*/ 134 h 477"/>
                  <a:gd name="T10" fmla="*/ 309 w 407"/>
                  <a:gd name="T11" fmla="*/ 127 h 477"/>
                  <a:gd name="T12" fmla="*/ 245 w 407"/>
                  <a:gd name="T13" fmla="*/ 19 h 477"/>
                  <a:gd name="T14" fmla="*/ 93 w 407"/>
                  <a:gd name="T15" fmla="*/ 132 h 477"/>
                  <a:gd name="T16" fmla="*/ 104 w 407"/>
                  <a:gd name="T17" fmla="*/ 196 h 477"/>
                  <a:gd name="T18" fmla="*/ 144 w 407"/>
                  <a:gd name="T19" fmla="*/ 273 h 477"/>
                  <a:gd name="T20" fmla="*/ 136 w 407"/>
                  <a:gd name="T21" fmla="*/ 273 h 477"/>
                  <a:gd name="T22" fmla="*/ 36 w 407"/>
                  <a:gd name="T23" fmla="*/ 330 h 477"/>
                  <a:gd name="T24" fmla="*/ 407 w 407"/>
                  <a:gd name="T25" fmla="*/ 477 h 477"/>
                  <a:gd name="T26" fmla="*/ 273 w 407"/>
                  <a:gd name="T27" fmla="*/ 306 h 477"/>
                  <a:gd name="T28" fmla="*/ 210 w 407"/>
                  <a:gd name="T29" fmla="*/ 363 h 477"/>
                  <a:gd name="T30" fmla="*/ 273 w 407"/>
                  <a:gd name="T31" fmla="*/ 306 h 477"/>
                  <a:gd name="T32" fmla="*/ 113 w 407"/>
                  <a:gd name="T33" fmla="*/ 184 h 477"/>
                  <a:gd name="T34" fmla="*/ 89 w 407"/>
                  <a:gd name="T35" fmla="*/ 167 h 477"/>
                  <a:gd name="T36" fmla="*/ 105 w 407"/>
                  <a:gd name="T37" fmla="*/ 150 h 477"/>
                  <a:gd name="T38" fmla="*/ 256 w 407"/>
                  <a:gd name="T39" fmla="*/ 94 h 477"/>
                  <a:gd name="T40" fmla="*/ 306 w 407"/>
                  <a:gd name="T41" fmla="*/ 145 h 477"/>
                  <a:gd name="T42" fmla="*/ 310 w 407"/>
                  <a:gd name="T43" fmla="*/ 161 h 477"/>
                  <a:gd name="T44" fmla="*/ 291 w 407"/>
                  <a:gd name="T45" fmla="*/ 184 h 477"/>
                  <a:gd name="T46" fmla="*/ 288 w 407"/>
                  <a:gd name="T47" fmla="*/ 188 h 477"/>
                  <a:gd name="T48" fmla="*/ 115 w 407"/>
                  <a:gd name="T49" fmla="*/ 188 h 477"/>
                  <a:gd name="T50" fmla="*/ 195 w 407"/>
                  <a:gd name="T51" fmla="*/ 362 h 477"/>
                  <a:gd name="T52" fmla="*/ 127 w 407"/>
                  <a:gd name="T53" fmla="*/ 307 h 477"/>
                  <a:gd name="T54" fmla="*/ 197 w 407"/>
                  <a:gd name="T55" fmla="*/ 465 h 477"/>
                  <a:gd name="T56" fmla="*/ 47 w 407"/>
                  <a:gd name="T57" fmla="*/ 339 h 477"/>
                  <a:gd name="T58" fmla="*/ 155 w 407"/>
                  <a:gd name="T59" fmla="*/ 412 h 477"/>
                  <a:gd name="T60" fmla="*/ 197 w 407"/>
                  <a:gd name="T61" fmla="*/ 465 h 477"/>
                  <a:gd name="T62" fmla="*/ 156 w 407"/>
                  <a:gd name="T63" fmla="*/ 271 h 477"/>
                  <a:gd name="T64" fmla="*/ 247 w 407"/>
                  <a:gd name="T65" fmla="*/ 270 h 477"/>
                  <a:gd name="T66" fmla="*/ 203 w 407"/>
                  <a:gd name="T67" fmla="*/ 352 h 477"/>
                  <a:gd name="T68" fmla="*/ 209 w 407"/>
                  <a:gd name="T69" fmla="*/ 376 h 477"/>
                  <a:gd name="T70" fmla="*/ 283 w 407"/>
                  <a:gd name="T71" fmla="*/ 313 h 477"/>
                  <a:gd name="T72" fmla="*/ 390 w 407"/>
                  <a:gd name="T73" fmla="*/ 465 h 477"/>
                  <a:gd name="T74" fmla="*/ 209 w 407"/>
                  <a:gd name="T75" fmla="*/ 3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7" h="477">
                    <a:moveTo>
                      <a:pt x="364" y="330"/>
                    </a:moveTo>
                    <a:cubicBezTo>
                      <a:pt x="283" y="300"/>
                      <a:pt x="283" y="300"/>
                      <a:pt x="283" y="300"/>
                    </a:cubicBezTo>
                    <a:cubicBezTo>
                      <a:pt x="267" y="274"/>
                      <a:pt x="267" y="274"/>
                      <a:pt x="267" y="274"/>
                    </a:cubicBezTo>
                    <a:cubicBezTo>
                      <a:pt x="267" y="275"/>
                      <a:pt x="267" y="275"/>
                      <a:pt x="267" y="275"/>
                    </a:cubicBezTo>
                    <a:cubicBezTo>
                      <a:pt x="259" y="275"/>
                      <a:pt x="259" y="275"/>
                      <a:pt x="259" y="275"/>
                    </a:cubicBezTo>
                    <a:cubicBezTo>
                      <a:pt x="258" y="262"/>
                      <a:pt x="258" y="262"/>
                      <a:pt x="258" y="262"/>
                    </a:cubicBezTo>
                    <a:cubicBezTo>
                      <a:pt x="274" y="248"/>
                      <a:pt x="289" y="227"/>
                      <a:pt x="299" y="194"/>
                    </a:cubicBezTo>
                    <a:cubicBezTo>
                      <a:pt x="306" y="191"/>
                      <a:pt x="322" y="180"/>
                      <a:pt x="323" y="162"/>
                    </a:cubicBezTo>
                    <a:cubicBezTo>
                      <a:pt x="323" y="159"/>
                      <a:pt x="323" y="146"/>
                      <a:pt x="312" y="134"/>
                    </a:cubicBezTo>
                    <a:cubicBezTo>
                      <a:pt x="312" y="134"/>
                      <a:pt x="312" y="134"/>
                      <a:pt x="312" y="134"/>
                    </a:cubicBezTo>
                    <a:cubicBezTo>
                      <a:pt x="311" y="132"/>
                      <a:pt x="309" y="131"/>
                      <a:pt x="308" y="130"/>
                    </a:cubicBezTo>
                    <a:cubicBezTo>
                      <a:pt x="309" y="127"/>
                      <a:pt x="309" y="127"/>
                      <a:pt x="309" y="127"/>
                    </a:cubicBezTo>
                    <a:cubicBezTo>
                      <a:pt x="319" y="75"/>
                      <a:pt x="288" y="59"/>
                      <a:pt x="288" y="59"/>
                    </a:cubicBezTo>
                    <a:cubicBezTo>
                      <a:pt x="279" y="30"/>
                      <a:pt x="245" y="19"/>
                      <a:pt x="245" y="19"/>
                    </a:cubicBezTo>
                    <a:cubicBezTo>
                      <a:pt x="181" y="0"/>
                      <a:pt x="138" y="26"/>
                      <a:pt x="138" y="26"/>
                    </a:cubicBezTo>
                    <a:cubicBezTo>
                      <a:pt x="80" y="62"/>
                      <a:pt x="89" y="120"/>
                      <a:pt x="93" y="132"/>
                    </a:cubicBezTo>
                    <a:cubicBezTo>
                      <a:pt x="86" y="137"/>
                      <a:pt x="75" y="151"/>
                      <a:pt x="77" y="168"/>
                    </a:cubicBezTo>
                    <a:cubicBezTo>
                      <a:pt x="78" y="177"/>
                      <a:pt x="85" y="194"/>
                      <a:pt x="104" y="196"/>
                    </a:cubicBezTo>
                    <a:cubicBezTo>
                      <a:pt x="108" y="207"/>
                      <a:pt x="120" y="240"/>
                      <a:pt x="145" y="262"/>
                    </a:cubicBezTo>
                    <a:cubicBezTo>
                      <a:pt x="144" y="273"/>
                      <a:pt x="144" y="273"/>
                      <a:pt x="144" y="273"/>
                    </a:cubicBezTo>
                    <a:cubicBezTo>
                      <a:pt x="136" y="273"/>
                      <a:pt x="136" y="273"/>
                      <a:pt x="136" y="273"/>
                    </a:cubicBezTo>
                    <a:cubicBezTo>
                      <a:pt x="136" y="273"/>
                      <a:pt x="136" y="273"/>
                      <a:pt x="136" y="273"/>
                    </a:cubicBezTo>
                    <a:cubicBezTo>
                      <a:pt x="117" y="300"/>
                      <a:pt x="117" y="300"/>
                      <a:pt x="117" y="300"/>
                    </a:cubicBezTo>
                    <a:cubicBezTo>
                      <a:pt x="36" y="330"/>
                      <a:pt x="36" y="330"/>
                      <a:pt x="36" y="330"/>
                    </a:cubicBezTo>
                    <a:cubicBezTo>
                      <a:pt x="0" y="477"/>
                      <a:pt x="0" y="477"/>
                      <a:pt x="0" y="477"/>
                    </a:cubicBezTo>
                    <a:cubicBezTo>
                      <a:pt x="407" y="477"/>
                      <a:pt x="407" y="477"/>
                      <a:pt x="407" y="477"/>
                    </a:cubicBezTo>
                    <a:lnTo>
                      <a:pt x="364" y="330"/>
                    </a:lnTo>
                    <a:close/>
                    <a:moveTo>
                      <a:pt x="273" y="306"/>
                    </a:moveTo>
                    <a:cubicBezTo>
                      <a:pt x="243" y="388"/>
                      <a:pt x="243" y="388"/>
                      <a:pt x="243" y="388"/>
                    </a:cubicBezTo>
                    <a:cubicBezTo>
                      <a:pt x="210" y="363"/>
                      <a:pt x="210" y="363"/>
                      <a:pt x="210" y="363"/>
                    </a:cubicBezTo>
                    <a:cubicBezTo>
                      <a:pt x="266" y="295"/>
                      <a:pt x="266" y="295"/>
                      <a:pt x="266" y="295"/>
                    </a:cubicBezTo>
                    <a:lnTo>
                      <a:pt x="273" y="306"/>
                    </a:lnTo>
                    <a:close/>
                    <a:moveTo>
                      <a:pt x="115" y="188"/>
                    </a:moveTo>
                    <a:cubicBezTo>
                      <a:pt x="113" y="184"/>
                      <a:pt x="113" y="184"/>
                      <a:pt x="113" y="184"/>
                    </a:cubicBezTo>
                    <a:cubicBezTo>
                      <a:pt x="108" y="184"/>
                      <a:pt x="108" y="184"/>
                      <a:pt x="108" y="184"/>
                    </a:cubicBezTo>
                    <a:cubicBezTo>
                      <a:pt x="92" y="184"/>
                      <a:pt x="89" y="168"/>
                      <a:pt x="89" y="167"/>
                    </a:cubicBezTo>
                    <a:cubicBezTo>
                      <a:pt x="88" y="158"/>
                      <a:pt x="92" y="151"/>
                      <a:pt x="95" y="146"/>
                    </a:cubicBezTo>
                    <a:cubicBezTo>
                      <a:pt x="102" y="143"/>
                      <a:pt x="105" y="150"/>
                      <a:pt x="105" y="150"/>
                    </a:cubicBezTo>
                    <a:cubicBezTo>
                      <a:pt x="123" y="92"/>
                      <a:pt x="196" y="100"/>
                      <a:pt x="196" y="100"/>
                    </a:cubicBezTo>
                    <a:cubicBezTo>
                      <a:pt x="250" y="107"/>
                      <a:pt x="256" y="94"/>
                      <a:pt x="256" y="94"/>
                    </a:cubicBezTo>
                    <a:cubicBezTo>
                      <a:pt x="294" y="109"/>
                      <a:pt x="290" y="141"/>
                      <a:pt x="290" y="141"/>
                    </a:cubicBezTo>
                    <a:cubicBezTo>
                      <a:pt x="300" y="139"/>
                      <a:pt x="305" y="144"/>
                      <a:pt x="306" y="145"/>
                    </a:cubicBezTo>
                    <a:cubicBezTo>
                      <a:pt x="306" y="145"/>
                      <a:pt x="306" y="145"/>
                      <a:pt x="306" y="145"/>
                    </a:cubicBezTo>
                    <a:cubicBezTo>
                      <a:pt x="311" y="153"/>
                      <a:pt x="311" y="161"/>
                      <a:pt x="310" y="161"/>
                    </a:cubicBezTo>
                    <a:cubicBezTo>
                      <a:pt x="310" y="162"/>
                      <a:pt x="310" y="162"/>
                      <a:pt x="310" y="162"/>
                    </a:cubicBezTo>
                    <a:cubicBezTo>
                      <a:pt x="310" y="176"/>
                      <a:pt x="291" y="184"/>
                      <a:pt x="291" y="184"/>
                    </a:cubicBezTo>
                    <a:cubicBezTo>
                      <a:pt x="288" y="185"/>
                      <a:pt x="288" y="185"/>
                      <a:pt x="288" y="185"/>
                    </a:cubicBezTo>
                    <a:cubicBezTo>
                      <a:pt x="288" y="188"/>
                      <a:pt x="288" y="188"/>
                      <a:pt x="288" y="188"/>
                    </a:cubicBezTo>
                    <a:cubicBezTo>
                      <a:pt x="266" y="272"/>
                      <a:pt x="206" y="273"/>
                      <a:pt x="203" y="273"/>
                    </a:cubicBezTo>
                    <a:cubicBezTo>
                      <a:pt x="137" y="273"/>
                      <a:pt x="115" y="189"/>
                      <a:pt x="115" y="188"/>
                    </a:cubicBezTo>
                    <a:close/>
                    <a:moveTo>
                      <a:pt x="137" y="293"/>
                    </a:moveTo>
                    <a:cubicBezTo>
                      <a:pt x="195" y="362"/>
                      <a:pt x="195" y="362"/>
                      <a:pt x="195" y="362"/>
                    </a:cubicBezTo>
                    <a:cubicBezTo>
                      <a:pt x="161" y="391"/>
                      <a:pt x="161" y="391"/>
                      <a:pt x="161" y="391"/>
                    </a:cubicBezTo>
                    <a:cubicBezTo>
                      <a:pt x="127" y="307"/>
                      <a:pt x="127" y="307"/>
                      <a:pt x="127" y="307"/>
                    </a:cubicBezTo>
                    <a:lnTo>
                      <a:pt x="137" y="293"/>
                    </a:lnTo>
                    <a:close/>
                    <a:moveTo>
                      <a:pt x="197" y="465"/>
                    </a:moveTo>
                    <a:cubicBezTo>
                      <a:pt x="15" y="465"/>
                      <a:pt x="15" y="465"/>
                      <a:pt x="15" y="465"/>
                    </a:cubicBezTo>
                    <a:cubicBezTo>
                      <a:pt x="47" y="339"/>
                      <a:pt x="47" y="339"/>
                      <a:pt x="47" y="339"/>
                    </a:cubicBezTo>
                    <a:cubicBezTo>
                      <a:pt x="117" y="314"/>
                      <a:pt x="117" y="314"/>
                      <a:pt x="117" y="314"/>
                    </a:cubicBezTo>
                    <a:cubicBezTo>
                      <a:pt x="155" y="412"/>
                      <a:pt x="155" y="412"/>
                      <a:pt x="155" y="412"/>
                    </a:cubicBezTo>
                    <a:cubicBezTo>
                      <a:pt x="197" y="376"/>
                      <a:pt x="197" y="376"/>
                      <a:pt x="197" y="376"/>
                    </a:cubicBezTo>
                    <a:lnTo>
                      <a:pt x="197" y="465"/>
                    </a:lnTo>
                    <a:close/>
                    <a:moveTo>
                      <a:pt x="155" y="295"/>
                    </a:moveTo>
                    <a:cubicBezTo>
                      <a:pt x="156" y="271"/>
                      <a:pt x="156" y="271"/>
                      <a:pt x="156" y="271"/>
                    </a:cubicBezTo>
                    <a:cubicBezTo>
                      <a:pt x="169" y="280"/>
                      <a:pt x="185" y="285"/>
                      <a:pt x="203" y="285"/>
                    </a:cubicBezTo>
                    <a:cubicBezTo>
                      <a:pt x="203" y="285"/>
                      <a:pt x="224" y="285"/>
                      <a:pt x="247" y="270"/>
                    </a:cubicBezTo>
                    <a:cubicBezTo>
                      <a:pt x="249" y="297"/>
                      <a:pt x="249" y="297"/>
                      <a:pt x="249" y="297"/>
                    </a:cubicBezTo>
                    <a:cubicBezTo>
                      <a:pt x="203" y="352"/>
                      <a:pt x="203" y="352"/>
                      <a:pt x="203" y="352"/>
                    </a:cubicBezTo>
                    <a:lnTo>
                      <a:pt x="155" y="295"/>
                    </a:lnTo>
                    <a:close/>
                    <a:moveTo>
                      <a:pt x="209" y="376"/>
                    </a:moveTo>
                    <a:cubicBezTo>
                      <a:pt x="248" y="409"/>
                      <a:pt x="248" y="409"/>
                      <a:pt x="248" y="409"/>
                    </a:cubicBezTo>
                    <a:cubicBezTo>
                      <a:pt x="283" y="313"/>
                      <a:pt x="283" y="313"/>
                      <a:pt x="283" y="313"/>
                    </a:cubicBezTo>
                    <a:cubicBezTo>
                      <a:pt x="354" y="339"/>
                      <a:pt x="354" y="339"/>
                      <a:pt x="354" y="339"/>
                    </a:cubicBezTo>
                    <a:cubicBezTo>
                      <a:pt x="390" y="465"/>
                      <a:pt x="390" y="465"/>
                      <a:pt x="390" y="465"/>
                    </a:cubicBezTo>
                    <a:cubicBezTo>
                      <a:pt x="209" y="465"/>
                      <a:pt x="209" y="465"/>
                      <a:pt x="209" y="465"/>
                    </a:cubicBezTo>
                    <a:lnTo>
                      <a:pt x="209" y="3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nvGrpSpPr>
            <p:cNvPr id="136" name="Group 135">
              <a:extLst>
                <a:ext uri="{FF2B5EF4-FFF2-40B4-BE49-F238E27FC236}">
                  <a16:creationId xmlns:a16="http://schemas.microsoft.com/office/drawing/2014/main" id="{F04E56F8-34E8-4131-9216-7FD208B0B83C}"/>
                </a:ext>
              </a:extLst>
            </p:cNvPr>
            <p:cNvGrpSpPr/>
            <p:nvPr/>
          </p:nvGrpSpPr>
          <p:grpSpPr>
            <a:xfrm>
              <a:off x="4689997" y="5445130"/>
              <a:ext cx="509317" cy="228658"/>
              <a:chOff x="3581028" y="5357193"/>
              <a:chExt cx="778527" cy="349520"/>
            </a:xfrm>
            <a:solidFill>
              <a:schemeClr val="tx1"/>
            </a:solidFill>
          </p:grpSpPr>
          <p:sp>
            <p:nvSpPr>
              <p:cNvPr id="137" name="Freeform 65">
                <a:extLst>
                  <a:ext uri="{FF2B5EF4-FFF2-40B4-BE49-F238E27FC236}">
                    <a16:creationId xmlns:a16="http://schemas.microsoft.com/office/drawing/2014/main" id="{3C888A8E-9013-4DDF-81F5-EA9D67FD1F8E}"/>
                  </a:ext>
                </a:extLst>
              </p:cNvPr>
              <p:cNvSpPr>
                <a:spLocks/>
              </p:cNvSpPr>
              <p:nvPr/>
            </p:nvSpPr>
            <p:spPr bwMode="auto">
              <a:xfrm>
                <a:off x="3581028" y="5357193"/>
                <a:ext cx="115889" cy="280988"/>
              </a:xfrm>
              <a:custGeom>
                <a:avLst/>
                <a:gdLst>
                  <a:gd name="T0" fmla="*/ 67 w 67"/>
                  <a:gd name="T1" fmla="*/ 128 h 161"/>
                  <a:gd name="T2" fmla="*/ 34 w 67"/>
                  <a:gd name="T3" fmla="*/ 161 h 161"/>
                  <a:gd name="T4" fmla="*/ 0 w 67"/>
                  <a:gd name="T5" fmla="*/ 128 h 161"/>
                  <a:gd name="T6" fmla="*/ 27 w 67"/>
                  <a:gd name="T7" fmla="*/ 95 h 161"/>
                  <a:gd name="T8" fmla="*/ 27 w 67"/>
                  <a:gd name="T9" fmla="*/ 0 h 161"/>
                  <a:gd name="T10" fmla="*/ 41 w 67"/>
                  <a:gd name="T11" fmla="*/ 0 h 161"/>
                  <a:gd name="T12" fmla="*/ 41 w 67"/>
                  <a:gd name="T13" fmla="*/ 95 h 161"/>
                  <a:gd name="T14" fmla="*/ 67 w 67"/>
                  <a:gd name="T15" fmla="*/ 128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61">
                    <a:moveTo>
                      <a:pt x="67" y="128"/>
                    </a:moveTo>
                    <a:cubicBezTo>
                      <a:pt x="67" y="146"/>
                      <a:pt x="52" y="161"/>
                      <a:pt x="34" y="161"/>
                    </a:cubicBezTo>
                    <a:cubicBezTo>
                      <a:pt x="15" y="161"/>
                      <a:pt x="0" y="146"/>
                      <a:pt x="0" y="128"/>
                    </a:cubicBezTo>
                    <a:cubicBezTo>
                      <a:pt x="0" y="112"/>
                      <a:pt x="11" y="98"/>
                      <a:pt x="27" y="95"/>
                    </a:cubicBezTo>
                    <a:cubicBezTo>
                      <a:pt x="27" y="0"/>
                      <a:pt x="27" y="0"/>
                      <a:pt x="27" y="0"/>
                    </a:cubicBezTo>
                    <a:cubicBezTo>
                      <a:pt x="41" y="0"/>
                      <a:pt x="41" y="0"/>
                      <a:pt x="41" y="0"/>
                    </a:cubicBezTo>
                    <a:cubicBezTo>
                      <a:pt x="41" y="95"/>
                      <a:pt x="41" y="95"/>
                      <a:pt x="41" y="95"/>
                    </a:cubicBezTo>
                    <a:cubicBezTo>
                      <a:pt x="56" y="98"/>
                      <a:pt x="67" y="112"/>
                      <a:pt x="67"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38" name="Freeform 66">
                <a:extLst>
                  <a:ext uri="{FF2B5EF4-FFF2-40B4-BE49-F238E27FC236}">
                    <a16:creationId xmlns:a16="http://schemas.microsoft.com/office/drawing/2014/main" id="{4E5E89CB-539C-4D41-ABBC-83C73D6DF16A}"/>
                  </a:ext>
                </a:extLst>
              </p:cNvPr>
              <p:cNvSpPr>
                <a:spLocks/>
              </p:cNvSpPr>
              <p:nvPr/>
            </p:nvSpPr>
            <p:spPr bwMode="auto">
              <a:xfrm>
                <a:off x="4124605" y="5360638"/>
                <a:ext cx="234950" cy="346075"/>
              </a:xfrm>
              <a:custGeom>
                <a:avLst/>
                <a:gdLst>
                  <a:gd name="T0" fmla="*/ 127 w 135"/>
                  <a:gd name="T1" fmla="*/ 178 h 198"/>
                  <a:gd name="T2" fmla="*/ 116 w 135"/>
                  <a:gd name="T3" fmla="*/ 188 h 198"/>
                  <a:gd name="T4" fmla="*/ 101 w 135"/>
                  <a:gd name="T5" fmla="*/ 198 h 198"/>
                  <a:gd name="T6" fmla="*/ 86 w 135"/>
                  <a:gd name="T7" fmla="*/ 184 h 198"/>
                  <a:gd name="T8" fmla="*/ 101 w 135"/>
                  <a:gd name="T9" fmla="*/ 170 h 198"/>
                  <a:gd name="T10" fmla="*/ 111 w 135"/>
                  <a:gd name="T11" fmla="*/ 173 h 198"/>
                  <a:gd name="T12" fmla="*/ 114 w 135"/>
                  <a:gd name="T13" fmla="*/ 170 h 198"/>
                  <a:gd name="T14" fmla="*/ 116 w 135"/>
                  <a:gd name="T15" fmla="*/ 152 h 198"/>
                  <a:gd name="T16" fmla="*/ 99 w 135"/>
                  <a:gd name="T17" fmla="*/ 85 h 198"/>
                  <a:gd name="T18" fmla="*/ 68 w 135"/>
                  <a:gd name="T19" fmla="*/ 57 h 198"/>
                  <a:gd name="T20" fmla="*/ 67 w 135"/>
                  <a:gd name="T21" fmla="*/ 57 h 198"/>
                  <a:gd name="T22" fmla="*/ 36 w 135"/>
                  <a:gd name="T23" fmla="*/ 85 h 198"/>
                  <a:gd name="T24" fmla="*/ 19 w 135"/>
                  <a:gd name="T25" fmla="*/ 152 h 198"/>
                  <a:gd name="T26" fmla="*/ 21 w 135"/>
                  <a:gd name="T27" fmla="*/ 170 h 198"/>
                  <a:gd name="T28" fmla="*/ 26 w 135"/>
                  <a:gd name="T29" fmla="*/ 174 h 198"/>
                  <a:gd name="T30" fmla="*/ 36 w 135"/>
                  <a:gd name="T31" fmla="*/ 170 h 198"/>
                  <a:gd name="T32" fmla="*/ 51 w 135"/>
                  <a:gd name="T33" fmla="*/ 184 h 198"/>
                  <a:gd name="T34" fmla="*/ 36 w 135"/>
                  <a:gd name="T35" fmla="*/ 198 h 198"/>
                  <a:gd name="T36" fmla="*/ 21 w 135"/>
                  <a:gd name="T37" fmla="*/ 188 h 198"/>
                  <a:gd name="T38" fmla="*/ 8 w 135"/>
                  <a:gd name="T39" fmla="*/ 178 h 198"/>
                  <a:gd name="T40" fmla="*/ 5 w 135"/>
                  <a:gd name="T41" fmla="*/ 148 h 198"/>
                  <a:gd name="T42" fmla="*/ 22 w 135"/>
                  <a:gd name="T43" fmla="*/ 81 h 198"/>
                  <a:gd name="T44" fmla="*/ 60 w 135"/>
                  <a:gd name="T45" fmla="*/ 43 h 198"/>
                  <a:gd name="T46" fmla="*/ 60 w 135"/>
                  <a:gd name="T47" fmla="*/ 0 h 198"/>
                  <a:gd name="T48" fmla="*/ 75 w 135"/>
                  <a:gd name="T49" fmla="*/ 0 h 198"/>
                  <a:gd name="T50" fmla="*/ 75 w 135"/>
                  <a:gd name="T51" fmla="*/ 43 h 198"/>
                  <a:gd name="T52" fmla="*/ 114 w 135"/>
                  <a:gd name="T53" fmla="*/ 81 h 198"/>
                  <a:gd name="T54" fmla="*/ 131 w 135"/>
                  <a:gd name="T55" fmla="*/ 148 h 198"/>
                  <a:gd name="T56" fmla="*/ 127 w 135"/>
                  <a:gd name="T57"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 h="198">
                    <a:moveTo>
                      <a:pt x="127" y="178"/>
                    </a:moveTo>
                    <a:cubicBezTo>
                      <a:pt x="124" y="183"/>
                      <a:pt x="121" y="186"/>
                      <a:pt x="116" y="188"/>
                    </a:cubicBezTo>
                    <a:cubicBezTo>
                      <a:pt x="114" y="193"/>
                      <a:pt x="108" y="198"/>
                      <a:pt x="101" y="198"/>
                    </a:cubicBezTo>
                    <a:cubicBezTo>
                      <a:pt x="93" y="198"/>
                      <a:pt x="86" y="192"/>
                      <a:pt x="86" y="184"/>
                    </a:cubicBezTo>
                    <a:cubicBezTo>
                      <a:pt x="86" y="176"/>
                      <a:pt x="93" y="170"/>
                      <a:pt x="101" y="170"/>
                    </a:cubicBezTo>
                    <a:cubicBezTo>
                      <a:pt x="105" y="170"/>
                      <a:pt x="108" y="171"/>
                      <a:pt x="111" y="173"/>
                    </a:cubicBezTo>
                    <a:cubicBezTo>
                      <a:pt x="113" y="172"/>
                      <a:pt x="114" y="171"/>
                      <a:pt x="114" y="170"/>
                    </a:cubicBezTo>
                    <a:cubicBezTo>
                      <a:pt x="118" y="165"/>
                      <a:pt x="117" y="155"/>
                      <a:pt x="116" y="152"/>
                    </a:cubicBezTo>
                    <a:cubicBezTo>
                      <a:pt x="99" y="85"/>
                      <a:pt x="99" y="85"/>
                      <a:pt x="99" y="85"/>
                    </a:cubicBezTo>
                    <a:cubicBezTo>
                      <a:pt x="93" y="59"/>
                      <a:pt x="74" y="57"/>
                      <a:pt x="68" y="57"/>
                    </a:cubicBezTo>
                    <a:cubicBezTo>
                      <a:pt x="67" y="57"/>
                      <a:pt x="67" y="57"/>
                      <a:pt x="67" y="57"/>
                    </a:cubicBezTo>
                    <a:cubicBezTo>
                      <a:pt x="61" y="57"/>
                      <a:pt x="44" y="60"/>
                      <a:pt x="36" y="85"/>
                    </a:cubicBezTo>
                    <a:cubicBezTo>
                      <a:pt x="19" y="152"/>
                      <a:pt x="19" y="152"/>
                      <a:pt x="19" y="152"/>
                    </a:cubicBezTo>
                    <a:cubicBezTo>
                      <a:pt x="19" y="155"/>
                      <a:pt x="17" y="165"/>
                      <a:pt x="21" y="170"/>
                    </a:cubicBezTo>
                    <a:cubicBezTo>
                      <a:pt x="22" y="171"/>
                      <a:pt x="23" y="173"/>
                      <a:pt x="26" y="174"/>
                    </a:cubicBezTo>
                    <a:cubicBezTo>
                      <a:pt x="28" y="172"/>
                      <a:pt x="32" y="170"/>
                      <a:pt x="36" y="170"/>
                    </a:cubicBezTo>
                    <a:cubicBezTo>
                      <a:pt x="44" y="170"/>
                      <a:pt x="51" y="176"/>
                      <a:pt x="51" y="184"/>
                    </a:cubicBezTo>
                    <a:cubicBezTo>
                      <a:pt x="51" y="192"/>
                      <a:pt x="44" y="198"/>
                      <a:pt x="36" y="198"/>
                    </a:cubicBezTo>
                    <a:cubicBezTo>
                      <a:pt x="29" y="198"/>
                      <a:pt x="23" y="194"/>
                      <a:pt x="21" y="188"/>
                    </a:cubicBezTo>
                    <a:cubicBezTo>
                      <a:pt x="16" y="187"/>
                      <a:pt x="11" y="183"/>
                      <a:pt x="8" y="178"/>
                    </a:cubicBezTo>
                    <a:cubicBezTo>
                      <a:pt x="0" y="166"/>
                      <a:pt x="4" y="150"/>
                      <a:pt x="5" y="148"/>
                    </a:cubicBezTo>
                    <a:cubicBezTo>
                      <a:pt x="22" y="81"/>
                      <a:pt x="22" y="81"/>
                      <a:pt x="22" y="81"/>
                    </a:cubicBezTo>
                    <a:cubicBezTo>
                      <a:pt x="29" y="55"/>
                      <a:pt x="47" y="45"/>
                      <a:pt x="60" y="43"/>
                    </a:cubicBezTo>
                    <a:cubicBezTo>
                      <a:pt x="60" y="0"/>
                      <a:pt x="60" y="0"/>
                      <a:pt x="60" y="0"/>
                    </a:cubicBezTo>
                    <a:cubicBezTo>
                      <a:pt x="75" y="0"/>
                      <a:pt x="75" y="0"/>
                      <a:pt x="75" y="0"/>
                    </a:cubicBezTo>
                    <a:cubicBezTo>
                      <a:pt x="75" y="43"/>
                      <a:pt x="75" y="43"/>
                      <a:pt x="75" y="43"/>
                    </a:cubicBezTo>
                    <a:cubicBezTo>
                      <a:pt x="89" y="45"/>
                      <a:pt x="107" y="54"/>
                      <a:pt x="114" y="81"/>
                    </a:cubicBezTo>
                    <a:cubicBezTo>
                      <a:pt x="131" y="148"/>
                      <a:pt x="131" y="148"/>
                      <a:pt x="131" y="148"/>
                    </a:cubicBezTo>
                    <a:cubicBezTo>
                      <a:pt x="131" y="150"/>
                      <a:pt x="135" y="166"/>
                      <a:pt x="127" y="1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grpSp>
      </p:grpSp>
      <p:cxnSp>
        <p:nvCxnSpPr>
          <p:cNvPr id="70" name="Straight Connector 69">
            <a:extLst>
              <a:ext uri="{FF2B5EF4-FFF2-40B4-BE49-F238E27FC236}">
                <a16:creationId xmlns:a16="http://schemas.microsoft.com/office/drawing/2014/main" id="{38CD7FB6-C388-41D9-914E-62130142C200}"/>
              </a:ext>
            </a:extLst>
          </p:cNvPr>
          <p:cNvCxnSpPr>
            <a:cxnSpLocks/>
          </p:cNvCxnSpPr>
          <p:nvPr/>
        </p:nvCxnSpPr>
        <p:spPr bwMode="gray">
          <a:xfrm>
            <a:off x="10704447" y="3990517"/>
            <a:ext cx="997207" cy="554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CE7B9B4A-2CA0-4B4D-B8A4-AA74593DEFC8}"/>
              </a:ext>
            </a:extLst>
          </p:cNvPr>
          <p:cNvSpPr txBox="1"/>
          <p:nvPr/>
        </p:nvSpPr>
        <p:spPr bwMode="gray">
          <a:xfrm>
            <a:off x="9554760" y="5016091"/>
            <a:ext cx="828964" cy="3496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Medical Director</a:t>
            </a:r>
          </a:p>
        </p:txBody>
      </p:sp>
      <p:sp>
        <p:nvSpPr>
          <p:cNvPr id="101" name="TextBox 100">
            <a:extLst>
              <a:ext uri="{FF2B5EF4-FFF2-40B4-BE49-F238E27FC236}">
                <a16:creationId xmlns:a16="http://schemas.microsoft.com/office/drawing/2014/main" id="{9B7FF29F-F664-43FF-A77D-0ECD213BD66C}"/>
              </a:ext>
            </a:extLst>
          </p:cNvPr>
          <p:cNvSpPr txBox="1"/>
          <p:nvPr/>
        </p:nvSpPr>
        <p:spPr bwMode="gray">
          <a:xfrm>
            <a:off x="10228637" y="4733566"/>
            <a:ext cx="681365"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Worker</a:t>
            </a:r>
          </a:p>
        </p:txBody>
      </p:sp>
      <p:sp>
        <p:nvSpPr>
          <p:cNvPr id="100" name="TextBox 99">
            <a:extLst>
              <a:ext uri="{FF2B5EF4-FFF2-40B4-BE49-F238E27FC236}">
                <a16:creationId xmlns:a16="http://schemas.microsoft.com/office/drawing/2014/main" id="{B1AB4491-13C3-453B-AF47-15AFB61250C3}"/>
              </a:ext>
            </a:extLst>
          </p:cNvPr>
          <p:cNvSpPr txBox="1"/>
          <p:nvPr/>
        </p:nvSpPr>
        <p:spPr bwMode="gray">
          <a:xfrm>
            <a:off x="10620859" y="4411487"/>
            <a:ext cx="828964"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Dietitian</a:t>
            </a:r>
          </a:p>
        </p:txBody>
      </p:sp>
      <p:sp>
        <p:nvSpPr>
          <p:cNvPr id="64" name="TextBox 63">
            <a:extLst>
              <a:ext uri="{FF2B5EF4-FFF2-40B4-BE49-F238E27FC236}">
                <a16:creationId xmlns:a16="http://schemas.microsoft.com/office/drawing/2014/main" id="{16A39528-6427-4CA5-AD5B-F3EFAD3F239A}"/>
              </a:ext>
            </a:extLst>
          </p:cNvPr>
          <p:cNvSpPr txBox="1"/>
          <p:nvPr/>
        </p:nvSpPr>
        <p:spPr bwMode="gray">
          <a:xfrm>
            <a:off x="9658155" y="1522590"/>
            <a:ext cx="828964" cy="58477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FFFFFF"/>
                </a:solidFill>
                <a:effectLst/>
                <a:uLnTx/>
                <a:uFillTx/>
                <a:latin typeface="Arial" panose="020B0604020202020204"/>
                <a:ea typeface="+mn-ea"/>
                <a:cs typeface="+mn-cs"/>
              </a:rPr>
              <a:t>Utilization Management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srgbClr val="FFFFFF"/>
                </a:solidFill>
                <a:effectLst/>
                <a:uLnTx/>
                <a:uFillTx/>
                <a:latin typeface="Arial" panose="020B0604020202020204"/>
                <a:ea typeface="+mn-ea"/>
                <a:cs typeface="+mn-cs"/>
              </a:rPr>
              <a:t>(RN)</a:t>
            </a:r>
          </a:p>
        </p:txBody>
      </p:sp>
    </p:spTree>
    <p:extLst>
      <p:ext uri="{BB962C8B-B14F-4D97-AF65-F5344CB8AC3E}">
        <p14:creationId xmlns:p14="http://schemas.microsoft.com/office/powerpoint/2010/main" val="402044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0308D-A328-49CA-BE40-DF1DAD674DDE}"/>
              </a:ext>
            </a:extLst>
          </p:cNvPr>
          <p:cNvSpPr>
            <a:spLocks noGrp="1"/>
          </p:cNvSpPr>
          <p:nvPr>
            <p:ph type="sldNum" sz="quarter" idx="12"/>
          </p:nvPr>
        </p:nvSpPr>
        <p:spPr/>
        <p:txBody>
          <a:bodyPr/>
          <a:lstStyle/>
          <a:p>
            <a:fld id="{2D55A223-BDE3-4662-BD05-6BDBDD27824A}" type="slidenum">
              <a:rPr lang="en-US" smtClean="0"/>
              <a:pPr/>
              <a:t>20</a:t>
            </a:fld>
            <a:endParaRPr lang="en-US" dirty="0"/>
          </a:p>
        </p:txBody>
      </p:sp>
      <p:sp>
        <p:nvSpPr>
          <p:cNvPr id="3" name="Text Placeholder 2">
            <a:extLst>
              <a:ext uri="{FF2B5EF4-FFF2-40B4-BE49-F238E27FC236}">
                <a16:creationId xmlns:a16="http://schemas.microsoft.com/office/drawing/2014/main" id="{E72533AF-661E-4404-AD56-E150D5A93F53}"/>
              </a:ext>
            </a:extLst>
          </p:cNvPr>
          <p:cNvSpPr>
            <a:spLocks noGrp="1"/>
          </p:cNvSpPr>
          <p:nvPr>
            <p:ph type="body" sz="quarter" idx="14"/>
          </p:nvPr>
        </p:nvSpPr>
        <p:spPr/>
        <p:txBody>
          <a:bodyPr/>
          <a:lstStyle/>
          <a:p>
            <a:r>
              <a:rPr lang="en-US" dirty="0"/>
              <a:t>Learn to Live, Inc. is an independent company that provides online behavioral health programs and tools for members with coverage through Blue Cross and Blue Shield of Texas. BCBSTX makes no endorsement, representations or warranties regarding third-party vendors and the products and services offered by them. </a:t>
            </a:r>
          </a:p>
        </p:txBody>
      </p:sp>
      <p:sp>
        <p:nvSpPr>
          <p:cNvPr id="4" name="Text Placeholder 3">
            <a:extLst>
              <a:ext uri="{FF2B5EF4-FFF2-40B4-BE49-F238E27FC236}">
                <a16:creationId xmlns:a16="http://schemas.microsoft.com/office/drawing/2014/main" id="{C72B5594-51CD-49B5-91AC-2D8E92CC581A}"/>
              </a:ext>
            </a:extLst>
          </p:cNvPr>
          <p:cNvSpPr>
            <a:spLocks noGrp="1"/>
          </p:cNvSpPr>
          <p:nvPr>
            <p:ph type="body" sz="quarter" idx="13"/>
          </p:nvPr>
        </p:nvSpPr>
        <p:spPr/>
        <p:txBody>
          <a:bodyPr/>
          <a:lstStyle/>
          <a:p>
            <a:r>
              <a:rPr lang="en-US" dirty="0"/>
              <a:t>Learn to Live provides educational behavioral health programs; members considering further medical treatment should consult with a physician.</a:t>
            </a:r>
          </a:p>
        </p:txBody>
      </p:sp>
      <p:sp>
        <p:nvSpPr>
          <p:cNvPr id="5" name="Content Placeholder 4">
            <a:extLst>
              <a:ext uri="{FF2B5EF4-FFF2-40B4-BE49-F238E27FC236}">
                <a16:creationId xmlns:a16="http://schemas.microsoft.com/office/drawing/2014/main" id="{53AC8EB9-FCD6-47E7-AFC1-0DBDC02097EE}"/>
              </a:ext>
            </a:extLst>
          </p:cNvPr>
          <p:cNvSpPr>
            <a:spLocks noGrp="1"/>
          </p:cNvSpPr>
          <p:nvPr>
            <p:ph idx="1"/>
          </p:nvPr>
        </p:nvSpPr>
        <p:spPr>
          <a:xfrm>
            <a:off x="457199" y="1932407"/>
            <a:ext cx="5376041" cy="3269512"/>
          </a:xfrm>
        </p:spPr>
        <p:txBody>
          <a:bodyPr/>
          <a:lstStyle/>
          <a:p>
            <a:pPr marL="0" indent="0">
              <a:buNone/>
            </a:pPr>
            <a:r>
              <a:rPr lang="en-US" sz="2400" dirty="0"/>
              <a:t>Online programs through Learn to Live </a:t>
            </a:r>
            <a:br>
              <a:rPr lang="en-US" sz="2400" dirty="0"/>
            </a:br>
            <a:r>
              <a:rPr lang="en-US" sz="2400" dirty="0"/>
              <a:t>at no added cost for:</a:t>
            </a:r>
          </a:p>
          <a:p>
            <a:pPr lvl="0"/>
            <a:r>
              <a:rPr lang="en-US" sz="2400" dirty="0"/>
              <a:t>Stress, anxiety and worry</a:t>
            </a:r>
          </a:p>
          <a:p>
            <a:pPr lvl="0"/>
            <a:r>
              <a:rPr lang="en-US" sz="2400" dirty="0"/>
              <a:t>Depression</a:t>
            </a:r>
          </a:p>
          <a:p>
            <a:pPr lvl="0"/>
            <a:r>
              <a:rPr lang="en-US" sz="2400" dirty="0"/>
              <a:t>Social anxiety</a:t>
            </a:r>
          </a:p>
          <a:p>
            <a:pPr lvl="0"/>
            <a:r>
              <a:rPr lang="en-US" sz="2400" dirty="0"/>
              <a:t>Insomnia</a:t>
            </a:r>
          </a:p>
          <a:p>
            <a:pPr lvl="0"/>
            <a:r>
              <a:rPr lang="en-US" sz="2400" dirty="0"/>
              <a:t>Panic</a:t>
            </a:r>
          </a:p>
          <a:p>
            <a:pPr lvl="0"/>
            <a:r>
              <a:rPr lang="en-US" sz="2400" dirty="0"/>
              <a:t>Substance use</a:t>
            </a:r>
          </a:p>
          <a:p>
            <a:pPr lvl="0"/>
            <a:r>
              <a:rPr lang="en-US" sz="2400" dirty="0"/>
              <a:t>Resilience </a:t>
            </a:r>
          </a:p>
          <a:p>
            <a:endParaRPr lang="en-US" sz="1800" dirty="0"/>
          </a:p>
        </p:txBody>
      </p:sp>
      <p:sp>
        <p:nvSpPr>
          <p:cNvPr id="6" name="Title 5">
            <a:extLst>
              <a:ext uri="{FF2B5EF4-FFF2-40B4-BE49-F238E27FC236}">
                <a16:creationId xmlns:a16="http://schemas.microsoft.com/office/drawing/2014/main" id="{BBDEA40F-5D89-4454-8F98-27E4FFF7F649}"/>
              </a:ext>
            </a:extLst>
          </p:cNvPr>
          <p:cNvSpPr>
            <a:spLocks noGrp="1"/>
          </p:cNvSpPr>
          <p:nvPr>
            <p:ph type="title"/>
          </p:nvPr>
        </p:nvSpPr>
        <p:spPr>
          <a:xfrm>
            <a:off x="457200" y="411480"/>
            <a:ext cx="11277600" cy="426721"/>
          </a:xfrm>
        </p:spPr>
        <p:txBody>
          <a:bodyPr/>
          <a:lstStyle/>
          <a:p>
            <a:r>
              <a:rPr lang="en-US" dirty="0"/>
              <a:t>Digital Mental Health</a:t>
            </a:r>
          </a:p>
        </p:txBody>
      </p:sp>
      <p:pic>
        <p:nvPicPr>
          <p:cNvPr id="11" name="Picture 10">
            <a:extLst>
              <a:ext uri="{FF2B5EF4-FFF2-40B4-BE49-F238E27FC236}">
                <a16:creationId xmlns:a16="http://schemas.microsoft.com/office/drawing/2014/main" id="{B475E6C8-23B7-41A3-9981-9A75C74D8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 y="1052893"/>
            <a:ext cx="3564195" cy="638214"/>
          </a:xfrm>
          <a:prstGeom prst="rect">
            <a:avLst/>
          </a:prstGeom>
        </p:spPr>
      </p:pic>
      <p:sp>
        <p:nvSpPr>
          <p:cNvPr id="12" name="Content Placeholder 4">
            <a:extLst>
              <a:ext uri="{FF2B5EF4-FFF2-40B4-BE49-F238E27FC236}">
                <a16:creationId xmlns:a16="http://schemas.microsoft.com/office/drawing/2014/main" id="{13F10D1F-A708-44A2-A1AC-4F30FB8A6976}"/>
              </a:ext>
            </a:extLst>
          </p:cNvPr>
          <p:cNvSpPr txBox="1">
            <a:spLocks/>
          </p:cNvSpPr>
          <p:nvPr/>
        </p:nvSpPr>
        <p:spPr>
          <a:xfrm>
            <a:off x="6835627" y="4091961"/>
            <a:ext cx="4899173" cy="1946787"/>
          </a:xfrm>
          <a:prstGeom prst="rect">
            <a:avLst/>
          </a:prstGeom>
          <a:solidFill>
            <a:schemeClr val="accent2">
              <a:lumMod val="20000"/>
              <a:lumOff val="80000"/>
            </a:schemeClr>
          </a:solidFill>
        </p:spPr>
        <p:txBody>
          <a:bodyPr vert="horz" wrap="square" lIns="182880" tIns="182880" rIns="182880" bIns="182880" rtlCol="0" anchor="ctr">
            <a:noAutofit/>
          </a:bodyPr>
          <a:lstStyle>
            <a:defPPr>
              <a:defRPr lang="en-US"/>
            </a:defPPr>
            <a:lvl1pPr marL="228600" indent="-228600" defTabSz="685800" eaLnBrk="1" fontAlgn="auto" latinLnBrk="0" hangingPunct="1">
              <a:lnSpc>
                <a:spcPct val="100000"/>
              </a:lnSpc>
              <a:spcBef>
                <a:spcPts val="600"/>
              </a:spcBef>
              <a:spcAft>
                <a:spcPts val="600"/>
              </a:spcAft>
              <a:buClr>
                <a:schemeClr val="tx2"/>
              </a:buClr>
              <a:buFont typeface="Arial" panose="020B0604020202020204" pitchFamily="34" charset="0"/>
              <a:buChar char="•"/>
              <a:defRPr sz="1800" b="0" kern="600" baseline="0">
                <a:latin typeface="+mn-lt"/>
              </a:defRPr>
            </a:lvl1pPr>
            <a:lvl2pPr marL="429768" indent="-182880" defTabSz="68580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latin typeface="+mn-lt"/>
              </a:defRPr>
            </a:lvl2pPr>
            <a:lvl3pPr marL="857250" indent="-171450" defTabSz="685800" eaLnBrk="1" latinLnBrk="0" hangingPunct="1">
              <a:lnSpc>
                <a:spcPct val="90000"/>
              </a:lnSpc>
              <a:spcBef>
                <a:spcPts val="375"/>
              </a:spcBef>
              <a:buFont typeface="Arial" panose="020B0604020202020204" pitchFamily="34" charset="0"/>
              <a:buChar char="•"/>
              <a:defRPr sz="1500">
                <a:latin typeface="+mn-lt"/>
              </a:defRPr>
            </a:lvl3pPr>
            <a:lvl4pPr marL="1200150" indent="-171450" defTabSz="685800" eaLnBrk="1" latinLnBrk="0" hangingPunct="1">
              <a:lnSpc>
                <a:spcPct val="90000"/>
              </a:lnSpc>
              <a:spcBef>
                <a:spcPts val="375"/>
              </a:spcBef>
              <a:buFont typeface="Arial" panose="020B0604020202020204" pitchFamily="34" charset="0"/>
              <a:buChar char="•"/>
              <a:defRPr sz="1350">
                <a:latin typeface="+mn-lt"/>
              </a:defRPr>
            </a:lvl4pPr>
            <a:lvl5pPr marL="1543050" indent="-171450" defTabSz="685800" eaLnBrk="1" latinLnBrk="0" hangingPunct="1">
              <a:lnSpc>
                <a:spcPct val="90000"/>
              </a:lnSpc>
              <a:spcBef>
                <a:spcPts val="375"/>
              </a:spcBef>
              <a:buFont typeface="Arial" panose="020B0604020202020204" pitchFamily="34" charset="0"/>
              <a:buChar char="•"/>
              <a:defRPr sz="1350">
                <a:latin typeface="+mn-lt"/>
              </a:defRPr>
            </a:lvl5pPr>
            <a:lvl6pPr marL="1885950" indent="-171450" defTabSz="685800">
              <a:lnSpc>
                <a:spcPct val="90000"/>
              </a:lnSpc>
              <a:spcBef>
                <a:spcPts val="375"/>
              </a:spcBef>
              <a:buFont typeface="Arial" panose="020B0604020202020204" pitchFamily="34" charset="0"/>
              <a:buChar char="•"/>
              <a:defRPr sz="1350">
                <a:latin typeface="+mn-lt"/>
              </a:defRPr>
            </a:lvl6pPr>
            <a:lvl7pPr marL="2228850" indent="-171450" defTabSz="685800">
              <a:lnSpc>
                <a:spcPct val="90000"/>
              </a:lnSpc>
              <a:spcBef>
                <a:spcPts val="375"/>
              </a:spcBef>
              <a:buFont typeface="Arial" panose="020B0604020202020204" pitchFamily="34" charset="0"/>
              <a:buChar char="•"/>
              <a:defRPr sz="1350">
                <a:latin typeface="+mn-lt"/>
              </a:defRPr>
            </a:lvl7pPr>
            <a:lvl8pPr marL="2571750" indent="-171450" defTabSz="685800">
              <a:lnSpc>
                <a:spcPct val="90000"/>
              </a:lnSpc>
              <a:spcBef>
                <a:spcPts val="375"/>
              </a:spcBef>
              <a:buFont typeface="Arial" panose="020B0604020202020204" pitchFamily="34" charset="0"/>
              <a:buChar char="•"/>
              <a:defRPr sz="1350">
                <a:latin typeface="+mn-lt"/>
              </a:defRPr>
            </a:lvl8pPr>
            <a:lvl9pPr marL="2914650" indent="-171450" defTabSz="685800">
              <a:lnSpc>
                <a:spcPct val="90000"/>
              </a:lnSpc>
              <a:spcBef>
                <a:spcPts val="375"/>
              </a:spcBef>
              <a:buFont typeface="Arial" panose="020B0604020202020204" pitchFamily="34" charset="0"/>
              <a:buChar char="•"/>
              <a:defRPr sz="1350">
                <a:latin typeface="+mn-lt"/>
              </a:defRPr>
            </a:lvl9pPr>
          </a:lstStyle>
          <a:p>
            <a:pPr marL="0" indent="0">
              <a:buNone/>
            </a:pPr>
            <a:r>
              <a:rPr lang="en-US" b="1" dirty="0"/>
              <a:t>Get started with a mental health assessment:</a:t>
            </a:r>
          </a:p>
          <a:p>
            <a:r>
              <a:rPr lang="en-US" dirty="0"/>
              <a:t>Log in to Blue Access for Members</a:t>
            </a:r>
            <a:r>
              <a:rPr lang="en-US" sz="900" cap="small" baseline="100000" dirty="0"/>
              <a:t>SM</a:t>
            </a:r>
          </a:p>
          <a:p>
            <a:r>
              <a:rPr lang="en-US" dirty="0"/>
              <a:t>Choose Wellness, then find </a:t>
            </a:r>
            <a:br>
              <a:rPr lang="en-US" dirty="0"/>
            </a:br>
            <a:r>
              <a:rPr lang="en-US" dirty="0"/>
              <a:t>Digital Mental Health</a:t>
            </a:r>
          </a:p>
        </p:txBody>
      </p:sp>
      <p:sp>
        <p:nvSpPr>
          <p:cNvPr id="13" name="Content Placeholder 4">
            <a:extLst>
              <a:ext uri="{FF2B5EF4-FFF2-40B4-BE49-F238E27FC236}">
                <a16:creationId xmlns:a16="http://schemas.microsoft.com/office/drawing/2014/main" id="{2291E2EE-2FB3-469C-AFB9-3EA96EB7F2EC}"/>
              </a:ext>
            </a:extLst>
          </p:cNvPr>
          <p:cNvSpPr txBox="1">
            <a:spLocks/>
          </p:cNvSpPr>
          <p:nvPr/>
        </p:nvSpPr>
        <p:spPr>
          <a:xfrm>
            <a:off x="6835627" y="2150052"/>
            <a:ext cx="4899173" cy="1636562"/>
          </a:xfrm>
          <a:prstGeom prst="rect">
            <a:avLst/>
          </a:prstGeom>
          <a:solidFill>
            <a:schemeClr val="bg2">
              <a:lumMod val="60000"/>
              <a:lumOff val="40000"/>
            </a:schemeClr>
          </a:solidFill>
        </p:spPr>
        <p:txBody>
          <a:bodyPr vert="horz" wrap="square" lIns="182880" tIns="182880" rIns="182880" bIns="182880" rtlCol="0" anchor="ctr">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r>
              <a:rPr lang="en-US" sz="1800" b="0" dirty="0"/>
              <a:t>Available to employees and their family members 13 years and older</a:t>
            </a:r>
          </a:p>
          <a:p>
            <a:pPr fontAlgn="auto"/>
            <a:r>
              <a:rPr lang="en-US" sz="1800" b="0" dirty="0"/>
              <a:t>Programs in English and Spanish</a:t>
            </a:r>
          </a:p>
          <a:p>
            <a:pPr fontAlgn="auto"/>
            <a:r>
              <a:rPr lang="en-US" sz="1800" b="0" dirty="0"/>
              <a:t>Personal coaching by phone, text or email</a:t>
            </a:r>
          </a:p>
        </p:txBody>
      </p:sp>
      <p:pic>
        <p:nvPicPr>
          <p:cNvPr id="7" name="Picture 7">
            <a:extLst>
              <a:ext uri="{FF2B5EF4-FFF2-40B4-BE49-F238E27FC236}">
                <a16:creationId xmlns:a16="http://schemas.microsoft.com/office/drawing/2014/main" id="{FA221A4D-CDFB-5D5D-EDBA-54CEAE5BF341}"/>
              </a:ext>
            </a:extLst>
          </p:cNvPr>
          <p:cNvPicPr>
            <a:picLocks noChangeAspect="1"/>
          </p:cNvPicPr>
          <p:nvPr/>
        </p:nvPicPr>
        <p:blipFill>
          <a:blip r:embed="rId4"/>
          <a:stretch>
            <a:fillRect/>
          </a:stretch>
        </p:blipFill>
        <p:spPr>
          <a:xfrm>
            <a:off x="3717159" y="4693307"/>
            <a:ext cx="2743200" cy="1237593"/>
          </a:xfrm>
          <a:prstGeom prst="rect">
            <a:avLst/>
          </a:prstGeom>
        </p:spPr>
      </p:pic>
    </p:spTree>
    <p:extLst>
      <p:ext uri="{BB962C8B-B14F-4D97-AF65-F5344CB8AC3E}">
        <p14:creationId xmlns:p14="http://schemas.microsoft.com/office/powerpoint/2010/main" val="122279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15B880-6043-4362-9991-7736BEB4FC78}"/>
              </a:ext>
            </a:extLst>
          </p:cNvPr>
          <p:cNvSpPr>
            <a:spLocks noGrp="1"/>
          </p:cNvSpPr>
          <p:nvPr>
            <p:ph type="body" sz="quarter" idx="13"/>
          </p:nvPr>
        </p:nvSpPr>
        <p:spPr/>
        <p:txBody>
          <a:bodyPr/>
          <a:lstStyle/>
          <a:p>
            <a:r>
              <a:rPr lang="en-US" dirty="0"/>
              <a:t>Available in English and Spanish</a:t>
            </a:r>
          </a:p>
        </p:txBody>
      </p:sp>
      <p:sp>
        <p:nvSpPr>
          <p:cNvPr id="5" name="Content Placeholder 4">
            <a:extLst>
              <a:ext uri="{FF2B5EF4-FFF2-40B4-BE49-F238E27FC236}">
                <a16:creationId xmlns:a16="http://schemas.microsoft.com/office/drawing/2014/main" id="{9DBB760C-269A-4EBB-BB33-8198DD88DD13}"/>
              </a:ext>
            </a:extLst>
          </p:cNvPr>
          <p:cNvSpPr>
            <a:spLocks noGrp="1"/>
          </p:cNvSpPr>
          <p:nvPr>
            <p:ph idx="1"/>
          </p:nvPr>
        </p:nvSpPr>
        <p:spPr/>
        <p:txBody>
          <a:bodyPr/>
          <a:lstStyle/>
          <a:p>
            <a:pPr marL="0" indent="0">
              <a:spcBef>
                <a:spcPct val="0"/>
              </a:spcBef>
              <a:spcAft>
                <a:spcPts val="500"/>
              </a:spcAft>
              <a:buFontTx/>
              <a:buNone/>
            </a:pPr>
            <a:r>
              <a:rPr lang="en-US" sz="4400" b="1" kern="0" dirty="0">
                <a:solidFill>
                  <a:schemeClr val="tx2"/>
                </a:solidFill>
                <a:latin typeface="Arial" panose="020B0604020202020204" pitchFamily="34" charset="0"/>
                <a:cs typeface="Arial" panose="020B0604020202020204" pitchFamily="34" charset="0"/>
              </a:rPr>
              <a:t>Advice anytime.</a:t>
            </a:r>
            <a:br>
              <a:rPr lang="en-US" sz="4000" kern="0" dirty="0">
                <a:solidFill>
                  <a:srgbClr val="0070C0"/>
                </a:solidFill>
                <a:latin typeface="Impact" pitchFamily="34" charset="0"/>
              </a:rPr>
            </a:br>
            <a:r>
              <a:rPr lang="en-US" sz="2800" b="1" kern="0" dirty="0">
                <a:solidFill>
                  <a:schemeClr val="accent2"/>
                </a:solidFill>
                <a:latin typeface="Arial" panose="020B0604020202020204" pitchFamily="34" charset="0"/>
              </a:rPr>
              <a:t>Advice isn’t just needed from 9 to 5. </a:t>
            </a:r>
          </a:p>
          <a:p>
            <a:pPr marL="0" indent="0">
              <a:spcBef>
                <a:spcPts val="1400"/>
              </a:spcBef>
              <a:spcAft>
                <a:spcPts val="0"/>
              </a:spcAft>
              <a:buFontTx/>
              <a:buNone/>
            </a:pPr>
            <a:r>
              <a:rPr lang="en-US" kern="0" dirty="0">
                <a:latin typeface="Arial" panose="020B0604020202020204" pitchFamily="34" charset="0"/>
              </a:rPr>
              <a:t>Round-the-clock health and wellness advice from licensed nurses</a:t>
            </a:r>
          </a:p>
          <a:p>
            <a:pPr marL="0" indent="0">
              <a:spcBef>
                <a:spcPts val="1400"/>
              </a:spcBef>
              <a:spcAft>
                <a:spcPts val="0"/>
              </a:spcAft>
              <a:buFontTx/>
              <a:buNone/>
            </a:pPr>
            <a:r>
              <a:rPr lang="en-US" kern="0" dirty="0">
                <a:solidFill>
                  <a:srgbClr val="000000"/>
                </a:solidFill>
                <a:latin typeface="Arial" panose="020B0604020202020204" pitchFamily="34" charset="0"/>
              </a:rPr>
              <a:t>Plus, you can also listen to more than 1,000 health topics </a:t>
            </a:r>
          </a:p>
          <a:p>
            <a:pPr marL="0" indent="0">
              <a:spcBef>
                <a:spcPts val="1400"/>
              </a:spcBef>
              <a:spcAft>
                <a:spcPts val="0"/>
              </a:spcAft>
              <a:buFontTx/>
              <a:buNone/>
            </a:pPr>
            <a:r>
              <a:rPr lang="en-US" sz="2800" b="1" kern="0" dirty="0">
                <a:solidFill>
                  <a:srgbClr val="0070C0"/>
                </a:solidFill>
                <a:latin typeface="Arial" panose="020B0604020202020204" pitchFamily="34" charset="0"/>
              </a:rPr>
              <a:t>Call 866-882-2034</a:t>
            </a:r>
          </a:p>
          <a:p>
            <a:pPr marL="0" indent="0">
              <a:spcBef>
                <a:spcPct val="0"/>
              </a:spcBef>
              <a:spcAft>
                <a:spcPts val="0"/>
              </a:spcAft>
              <a:buFontTx/>
              <a:buNone/>
            </a:pPr>
            <a:endParaRPr lang="en-US" kern="0" dirty="0">
              <a:latin typeface="Arial" panose="020B0604020202020204" pitchFamily="34" charset="0"/>
            </a:endParaRPr>
          </a:p>
        </p:txBody>
      </p:sp>
      <p:sp>
        <p:nvSpPr>
          <p:cNvPr id="6" name="Title 5">
            <a:extLst>
              <a:ext uri="{FF2B5EF4-FFF2-40B4-BE49-F238E27FC236}">
                <a16:creationId xmlns:a16="http://schemas.microsoft.com/office/drawing/2014/main" id="{6E554873-866E-47B8-B484-13904667E4BB}"/>
              </a:ext>
            </a:extLst>
          </p:cNvPr>
          <p:cNvSpPr>
            <a:spLocks noGrp="1"/>
          </p:cNvSpPr>
          <p:nvPr>
            <p:ph type="title"/>
          </p:nvPr>
        </p:nvSpPr>
        <p:spPr/>
        <p:txBody>
          <a:bodyPr/>
          <a:lstStyle/>
          <a:p>
            <a:r>
              <a:rPr lang="en-US" dirty="0"/>
              <a:t>24/7 Nurseline</a:t>
            </a:r>
          </a:p>
        </p:txBody>
      </p:sp>
      <p:pic>
        <p:nvPicPr>
          <p:cNvPr id="11" name="Picture Placeholder 10" descr="A picture containing person&#10;&#10;Description automatically generated">
            <a:extLst>
              <a:ext uri="{FF2B5EF4-FFF2-40B4-BE49-F238E27FC236}">
                <a16:creationId xmlns:a16="http://schemas.microsoft.com/office/drawing/2014/main" id="{91C8B251-6DD1-405D-9CE3-D7266F6C1F24}"/>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26433" r="7947"/>
          <a:stretch/>
        </p:blipFill>
        <p:spPr>
          <a:xfrm>
            <a:off x="5439834" y="0"/>
            <a:ext cx="6752167" cy="6858000"/>
          </a:xfrm>
        </p:spPr>
      </p:pic>
      <p:sp>
        <p:nvSpPr>
          <p:cNvPr id="2" name="Slide Number Placeholder 1">
            <a:extLst>
              <a:ext uri="{FF2B5EF4-FFF2-40B4-BE49-F238E27FC236}">
                <a16:creationId xmlns:a16="http://schemas.microsoft.com/office/drawing/2014/main" id="{D2FB7F21-3E2C-4E4D-856C-6167C6998285}"/>
              </a:ext>
            </a:extLst>
          </p:cNvPr>
          <p:cNvSpPr>
            <a:spLocks noGrp="1"/>
          </p:cNvSpPr>
          <p:nvPr>
            <p:ph type="sldNum" sz="quarter" idx="12"/>
          </p:nvPr>
        </p:nvSpPr>
        <p:spPr/>
        <p:txBody>
          <a:bodyPr/>
          <a:lstStyle/>
          <a:p>
            <a:fld id="{2D55A223-BDE3-4662-BD05-6BDBDD27824A}" type="slidenum">
              <a:rPr lang="en-US" smtClean="0"/>
              <a:pPr/>
              <a:t>21</a:t>
            </a:fld>
            <a:endParaRPr lang="en-US" dirty="0"/>
          </a:p>
        </p:txBody>
      </p:sp>
    </p:spTree>
    <p:extLst>
      <p:ext uri="{BB962C8B-B14F-4D97-AF65-F5344CB8AC3E}">
        <p14:creationId xmlns:p14="http://schemas.microsoft.com/office/powerpoint/2010/main" val="158365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5545-50B9-4A8F-8E67-C2B1E8209132}"/>
              </a:ext>
            </a:extLst>
          </p:cNvPr>
          <p:cNvSpPr>
            <a:spLocks noGrp="1"/>
          </p:cNvSpPr>
          <p:nvPr>
            <p:ph type="title"/>
          </p:nvPr>
        </p:nvSpPr>
        <p:spPr>
          <a:noFill/>
        </p:spPr>
        <p:txBody>
          <a:bodyPr/>
          <a:lstStyle/>
          <a:p>
            <a:pPr algn="ctr"/>
            <a:r>
              <a:rPr lang="en-US" dirty="0"/>
              <a:t>Ovia Now Supports Life’s Entire Journey </a:t>
            </a:r>
          </a:p>
        </p:txBody>
      </p:sp>
      <p:sp>
        <p:nvSpPr>
          <p:cNvPr id="4" name="Text Placeholder 3">
            <a:extLst>
              <a:ext uri="{FF2B5EF4-FFF2-40B4-BE49-F238E27FC236}">
                <a16:creationId xmlns:a16="http://schemas.microsoft.com/office/drawing/2014/main" id="{3E529F4F-9D9B-4FC2-BB19-BA5E6A5A6A6B}"/>
              </a:ext>
            </a:extLst>
          </p:cNvPr>
          <p:cNvSpPr>
            <a:spLocks noGrp="1"/>
          </p:cNvSpPr>
          <p:nvPr>
            <p:ph type="body" sz="quarter" idx="13"/>
          </p:nvPr>
        </p:nvSpPr>
        <p:spPr>
          <a:xfrm>
            <a:off x="536677" y="6414707"/>
            <a:ext cx="10972800" cy="312420"/>
          </a:xfrm>
        </p:spPr>
        <p:txBody>
          <a:bodyPr/>
          <a:lstStyle/>
          <a:p>
            <a:pPr marL="0" marR="0" lvl="0" indent="0" algn="l" defTabSz="685800" rtl="0" eaLnBrk="1" fontAlgn="auto" latinLnBrk="0" hangingPunct="1">
              <a:lnSpc>
                <a:spcPct val="100000"/>
              </a:lnSpc>
              <a:spcBef>
                <a:spcPts val="600"/>
              </a:spcBef>
              <a:spcAft>
                <a:spcPts val="300"/>
              </a:spcAft>
              <a:buClr>
                <a:srgbClr val="0080C7"/>
              </a:buClr>
              <a:buSzTx/>
              <a:buFontTx/>
              <a:buNone/>
              <a:tabLst/>
              <a:defRPr/>
            </a:pPr>
            <a:r>
              <a:rPr kumimoji="0" lang="en-US" sz="550" b="0" i="0" u="none" strike="noStrike" kern="600" cap="none" spc="0" normalizeH="0" baseline="0" noProof="0" dirty="0">
                <a:ln>
                  <a:noFill/>
                </a:ln>
                <a:solidFill>
                  <a:srgbClr val="1E1E1E"/>
                </a:solidFill>
                <a:effectLst/>
                <a:uLnTx/>
                <a:uFillTx/>
                <a:latin typeface="Arial" panose="020B0604020202020204"/>
                <a:ea typeface="+mn-ea"/>
                <a:cs typeface="+mn-cs"/>
              </a:rPr>
              <a:t>Ovia Health is an independent company that has contracted with Blue Cross and Blue Shield of Texas to provide maternity and family benefits solutions for members with coverage through BCBSTX. BCBSTX makes no endorsement, representations or warranties regarding third-party vendors and the products and services offered by them.</a:t>
            </a:r>
          </a:p>
        </p:txBody>
      </p:sp>
      <p:sp>
        <p:nvSpPr>
          <p:cNvPr id="12" name="TextBox 11">
            <a:extLst>
              <a:ext uri="{FF2B5EF4-FFF2-40B4-BE49-F238E27FC236}">
                <a16:creationId xmlns:a16="http://schemas.microsoft.com/office/drawing/2014/main" id="{0B704AA2-3762-4E58-AACD-C2D071B2BD3E}"/>
              </a:ext>
            </a:extLst>
          </p:cNvPr>
          <p:cNvSpPr txBox="1"/>
          <p:nvPr/>
        </p:nvSpPr>
        <p:spPr>
          <a:xfrm>
            <a:off x="518160" y="907981"/>
            <a:ext cx="11155680" cy="548640"/>
          </a:xfrm>
          <a:prstGeom prst="rect">
            <a:avLst/>
          </a:prstGeom>
          <a:solidFill>
            <a:schemeClr val="tx2"/>
          </a:solidFill>
        </p:spPr>
        <p:txBody>
          <a:bodyPr wrap="square" lIns="0" tIns="0" rIns="0" bIns="0" rtlCol="0" anchor="ctr" anchorCtr="0">
            <a:noAutofit/>
          </a:bodyPr>
          <a:lstStyle/>
          <a:p>
            <a:pPr marL="457200" algn="ctr">
              <a:spcAft>
                <a:spcPts val="600"/>
              </a:spcAft>
            </a:pPr>
            <a:r>
              <a:rPr lang="en-US" sz="2200" dirty="0">
                <a:solidFill>
                  <a:schemeClr val="bg1"/>
                </a:solidFill>
              </a:rPr>
              <a:t>FERTILITY, PREGNANCY, PARENTING AND MENOPAUSE</a:t>
            </a:r>
          </a:p>
        </p:txBody>
      </p:sp>
      <p:pic>
        <p:nvPicPr>
          <p:cNvPr id="13" name="Picture 12" descr="Icon&#10;&#10;Description automatically generated">
            <a:extLst>
              <a:ext uri="{FF2B5EF4-FFF2-40B4-BE49-F238E27FC236}">
                <a16:creationId xmlns:a16="http://schemas.microsoft.com/office/drawing/2014/main" id="{46CA69D8-8012-4550-98C5-947E901342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0370" y="1580991"/>
            <a:ext cx="1800873" cy="397825"/>
          </a:xfrm>
          <a:prstGeom prst="rect">
            <a:avLst/>
          </a:prstGeom>
        </p:spPr>
      </p:pic>
      <p:sp>
        <p:nvSpPr>
          <p:cNvPr id="80" name="Slide Number Placeholder 79">
            <a:extLst>
              <a:ext uri="{FF2B5EF4-FFF2-40B4-BE49-F238E27FC236}">
                <a16:creationId xmlns:a16="http://schemas.microsoft.com/office/drawing/2014/main" id="{7322206E-0D35-444F-8CF3-533AF563A0AF}"/>
              </a:ext>
            </a:extLst>
          </p:cNvPr>
          <p:cNvSpPr>
            <a:spLocks noGrp="1"/>
          </p:cNvSpPr>
          <p:nvPr>
            <p:ph type="sldNum" sz="quarter" idx="12"/>
          </p:nvPr>
        </p:nvSpPr>
        <p:spPr/>
        <p:txBody>
          <a:bodyPr/>
          <a:lstStyle/>
          <a:p>
            <a:fld id="{2D55A223-BDE3-4662-BD05-6BDBDD27824A}" type="slidenum">
              <a:rPr lang="en-US" smtClean="0"/>
              <a:pPr/>
              <a:t>22</a:t>
            </a:fld>
            <a:endParaRPr lang="en-US" dirty="0"/>
          </a:p>
        </p:txBody>
      </p:sp>
      <p:pic>
        <p:nvPicPr>
          <p:cNvPr id="14" name="Google Shape;79;p17">
            <a:extLst>
              <a:ext uri="{FF2B5EF4-FFF2-40B4-BE49-F238E27FC236}">
                <a16:creationId xmlns:a16="http://schemas.microsoft.com/office/drawing/2014/main" id="{937B0BE9-9EA7-472A-9294-110221ECF5C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38793" y="2199781"/>
            <a:ext cx="2165639" cy="3743501"/>
          </a:xfrm>
          <a:prstGeom prst="roundRect">
            <a:avLst>
              <a:gd name="adj" fmla="val 6915"/>
            </a:avLst>
          </a:prstGeom>
          <a:noFill/>
          <a:ln>
            <a:noFill/>
          </a:ln>
          <a:effectLst>
            <a:outerShdw blurRad="57150" dist="19050" dir="5400000" algn="bl" rotWithShape="0">
              <a:srgbClr val="000000">
                <a:alpha val="50000"/>
              </a:srgbClr>
            </a:outerShdw>
          </a:effectLst>
        </p:spPr>
      </p:pic>
      <p:pic>
        <p:nvPicPr>
          <p:cNvPr id="15" name="Google Shape;80;p17">
            <a:extLst>
              <a:ext uri="{FF2B5EF4-FFF2-40B4-BE49-F238E27FC236}">
                <a16:creationId xmlns:a16="http://schemas.microsoft.com/office/drawing/2014/main" id="{85C1B7C4-FEE5-40E0-92FA-E8E40ECB178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15864" y="2199780"/>
            <a:ext cx="2165639" cy="3743501"/>
          </a:xfrm>
          <a:prstGeom prst="roundRect">
            <a:avLst>
              <a:gd name="adj" fmla="val 7364"/>
            </a:avLst>
          </a:prstGeom>
          <a:noFill/>
          <a:ln w="9525" cap="flat" cmpd="sng">
            <a:solidFill>
              <a:srgbClr val="EFF3F2"/>
            </a:solidFill>
            <a:prstDash val="solid"/>
            <a:round/>
            <a:headEnd type="none" w="sm" len="sm"/>
            <a:tailEnd type="none" w="sm" len="sm"/>
          </a:ln>
          <a:effectLst>
            <a:outerShdw blurRad="57150" dist="19050" dir="5400000" algn="bl" rotWithShape="0">
              <a:srgbClr val="000000">
                <a:alpha val="50000"/>
              </a:srgbClr>
            </a:outerShdw>
          </a:effectLst>
        </p:spPr>
      </p:pic>
      <p:pic>
        <p:nvPicPr>
          <p:cNvPr id="16" name="Google Shape;81;p17">
            <a:extLst>
              <a:ext uri="{FF2B5EF4-FFF2-40B4-BE49-F238E27FC236}">
                <a16:creationId xmlns:a16="http://schemas.microsoft.com/office/drawing/2014/main" id="{CC8DB42D-BFB5-4F79-BDA2-43609A5342B7}"/>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502111" y="2199781"/>
            <a:ext cx="2136347" cy="3743501"/>
          </a:xfrm>
          <a:prstGeom prst="roundRect">
            <a:avLst>
              <a:gd name="adj" fmla="val 6932"/>
            </a:avLst>
          </a:prstGeom>
          <a:noFill/>
          <a:ln>
            <a:noFill/>
          </a:ln>
          <a:effectLst>
            <a:outerShdw blurRad="57150" dist="19050" dir="5400000" algn="bl" rotWithShape="0">
              <a:srgbClr val="000000">
                <a:alpha val="50000"/>
              </a:srgbClr>
            </a:outerShdw>
          </a:effectLst>
        </p:spPr>
      </p:pic>
      <p:pic>
        <p:nvPicPr>
          <p:cNvPr id="18" name="Google Shape;83;p17">
            <a:extLst>
              <a:ext uri="{FF2B5EF4-FFF2-40B4-BE49-F238E27FC236}">
                <a16:creationId xmlns:a16="http://schemas.microsoft.com/office/drawing/2014/main" id="{10A43CEE-FD17-412E-98AD-59CBED707739}"/>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l="-2543" t="-17741" r="-2220" b="-12806"/>
          <a:stretch/>
        </p:blipFill>
        <p:spPr>
          <a:xfrm>
            <a:off x="5015864" y="6158304"/>
            <a:ext cx="2151096" cy="414883"/>
          </a:xfrm>
          <a:prstGeom prst="rect">
            <a:avLst/>
          </a:prstGeom>
          <a:noFill/>
          <a:ln>
            <a:noFill/>
          </a:ln>
        </p:spPr>
      </p:pic>
      <p:pic>
        <p:nvPicPr>
          <p:cNvPr id="19" name="Google Shape;84;p17">
            <a:extLst>
              <a:ext uri="{FF2B5EF4-FFF2-40B4-BE49-F238E27FC236}">
                <a16:creationId xmlns:a16="http://schemas.microsoft.com/office/drawing/2014/main" id="{695556B7-8BF5-40FE-B05F-2993BF74D4A8}"/>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l="-1319" t="-12829" b="-12806"/>
          <a:stretch/>
        </p:blipFill>
        <p:spPr>
          <a:xfrm>
            <a:off x="8605081" y="6173917"/>
            <a:ext cx="1960810" cy="399270"/>
          </a:xfrm>
          <a:prstGeom prst="rect">
            <a:avLst/>
          </a:prstGeom>
          <a:noFill/>
          <a:ln>
            <a:noFill/>
          </a:ln>
        </p:spPr>
      </p:pic>
      <p:pic>
        <p:nvPicPr>
          <p:cNvPr id="11" name="Picture 10" descr="A picture containing text, clipart, vector graphics&#10;&#10;Description automatically generated">
            <a:extLst>
              <a:ext uri="{FF2B5EF4-FFF2-40B4-BE49-F238E27FC236}">
                <a16:creationId xmlns:a16="http://schemas.microsoft.com/office/drawing/2014/main" id="{06A4EFA5-1168-4B29-33FE-0EF2B3B13F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4345" y="6209487"/>
            <a:ext cx="872865" cy="323586"/>
          </a:xfrm>
          <a:prstGeom prst="rect">
            <a:avLst/>
          </a:prstGeom>
        </p:spPr>
      </p:pic>
    </p:spTree>
    <p:extLst>
      <p:ext uri="{BB962C8B-B14F-4D97-AF65-F5344CB8AC3E}">
        <p14:creationId xmlns:p14="http://schemas.microsoft.com/office/powerpoint/2010/main" val="59199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food, wooden, dish, salad&#10;&#10;Description automatically generated">
            <a:extLst>
              <a:ext uri="{FF2B5EF4-FFF2-40B4-BE49-F238E27FC236}">
                <a16:creationId xmlns:a16="http://schemas.microsoft.com/office/drawing/2014/main" id="{C53F9AB8-4547-45F5-87C3-C28DF44F5C7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t="30338" b="28530"/>
          <a:stretch/>
        </p:blipFill>
        <p:spPr>
          <a:xfrm>
            <a:off x="0" y="0"/>
            <a:ext cx="12192000" cy="3343275"/>
          </a:xfrm>
        </p:spPr>
      </p:pic>
      <p:sp>
        <p:nvSpPr>
          <p:cNvPr id="4" name="Slide Number Placeholder 3">
            <a:extLst>
              <a:ext uri="{FF2B5EF4-FFF2-40B4-BE49-F238E27FC236}">
                <a16:creationId xmlns:a16="http://schemas.microsoft.com/office/drawing/2014/main" id="{6695B938-A40D-41C1-B1E1-6855637F075D}"/>
              </a:ext>
            </a:extLst>
          </p:cNvPr>
          <p:cNvSpPr>
            <a:spLocks noGrp="1"/>
          </p:cNvSpPr>
          <p:nvPr>
            <p:ph type="sldNum" sz="quarter" idx="12"/>
          </p:nvPr>
        </p:nvSpPr>
        <p:spPr/>
        <p:txBody>
          <a:bodyPr/>
          <a:lstStyle/>
          <a:p>
            <a:fld id="{1384FA50-8B36-4B06-A05C-1E58CBA999B5}" type="slidenum">
              <a:rPr lang="en-US" smtClean="0"/>
              <a:pPr/>
              <a:t>23</a:t>
            </a:fld>
            <a:endParaRPr lang="en-US" dirty="0"/>
          </a:p>
        </p:txBody>
      </p:sp>
      <p:sp>
        <p:nvSpPr>
          <p:cNvPr id="15" name="Content Placeholder 14">
            <a:extLst>
              <a:ext uri="{FF2B5EF4-FFF2-40B4-BE49-F238E27FC236}">
                <a16:creationId xmlns:a16="http://schemas.microsoft.com/office/drawing/2014/main" id="{40B52C23-3551-451C-AE3C-89382E2C4C93}"/>
              </a:ext>
            </a:extLst>
          </p:cNvPr>
          <p:cNvSpPr>
            <a:spLocks noGrp="1"/>
          </p:cNvSpPr>
          <p:nvPr>
            <p:ph idx="1"/>
          </p:nvPr>
        </p:nvSpPr>
        <p:spPr>
          <a:xfrm>
            <a:off x="457200" y="3754754"/>
            <a:ext cx="7423265" cy="2417445"/>
          </a:xfrm>
        </p:spPr>
        <p:txBody>
          <a:bodyPr/>
          <a:lstStyle/>
          <a:p>
            <a:pPr marL="274320" indent="-274320">
              <a:spcAft>
                <a:spcPts val="300"/>
              </a:spcAft>
            </a:pPr>
            <a:r>
              <a:rPr lang="en-US" dirty="0"/>
              <a:t>Coach –Led Digital Online program and mobile app allows members access anywhere at any time </a:t>
            </a:r>
          </a:p>
          <a:p>
            <a:pPr marL="274320" indent="-274320">
              <a:spcAft>
                <a:spcPts val="300"/>
              </a:spcAft>
            </a:pPr>
            <a:r>
              <a:rPr lang="en-US" dirty="0"/>
              <a:t>Builds behavioral skills (no dieting) to promote long-term </a:t>
            </a:r>
            <a:br>
              <a:rPr lang="en-US" dirty="0"/>
            </a:br>
            <a:r>
              <a:rPr lang="en-US" dirty="0"/>
              <a:t>weight loss and risk reduction</a:t>
            </a:r>
          </a:p>
          <a:p>
            <a:pPr marL="274320" indent="-274320">
              <a:spcAft>
                <a:spcPts val="300"/>
              </a:spcAft>
            </a:pPr>
            <a:r>
              <a:rPr lang="en-US" dirty="0"/>
              <a:t>Integration with activity trackers and voice-controlled/</a:t>
            </a:r>
            <a:br>
              <a:rPr lang="en-US" dirty="0"/>
            </a:br>
            <a:r>
              <a:rPr lang="en-US" dirty="0"/>
              <a:t>smart speakers </a:t>
            </a:r>
          </a:p>
          <a:p>
            <a:pPr marL="274320" indent="-274320">
              <a:spcAft>
                <a:spcPts val="300"/>
              </a:spcAft>
            </a:pPr>
            <a:r>
              <a:rPr lang="en-US" dirty="0"/>
              <a:t>Services covered as preventive with no out-of-pocket cost</a:t>
            </a:r>
          </a:p>
        </p:txBody>
      </p:sp>
      <p:sp>
        <p:nvSpPr>
          <p:cNvPr id="14" name="Title 13">
            <a:extLst>
              <a:ext uri="{FF2B5EF4-FFF2-40B4-BE49-F238E27FC236}">
                <a16:creationId xmlns:a16="http://schemas.microsoft.com/office/drawing/2014/main" id="{9AF2DB7B-2EFB-417E-B87F-815E5169099F}"/>
              </a:ext>
            </a:extLst>
          </p:cNvPr>
          <p:cNvSpPr>
            <a:spLocks noGrp="1"/>
          </p:cNvSpPr>
          <p:nvPr>
            <p:ph type="title"/>
          </p:nvPr>
        </p:nvSpPr>
        <p:spPr/>
        <p:txBody>
          <a:bodyPr/>
          <a:lstStyle/>
          <a:p>
            <a:r>
              <a:rPr lang="en-US" dirty="0"/>
              <a:t>Wondr</a:t>
            </a:r>
            <a:r>
              <a:rPr lang="en-US" sz="1500" baseline="100000" dirty="0"/>
              <a:t>®</a:t>
            </a:r>
          </a:p>
        </p:txBody>
      </p:sp>
      <p:sp>
        <p:nvSpPr>
          <p:cNvPr id="2" name="TextBox 1">
            <a:extLst>
              <a:ext uri="{FF2B5EF4-FFF2-40B4-BE49-F238E27FC236}">
                <a16:creationId xmlns:a16="http://schemas.microsoft.com/office/drawing/2014/main" id="{9B9FA0A2-D9BF-4373-9B7C-2CCEB3651781}"/>
              </a:ext>
            </a:extLst>
          </p:cNvPr>
          <p:cNvSpPr txBox="1"/>
          <p:nvPr/>
        </p:nvSpPr>
        <p:spPr>
          <a:xfrm>
            <a:off x="8578735" y="3740727"/>
            <a:ext cx="3156062" cy="815608"/>
          </a:xfrm>
          <a:prstGeom prst="rect">
            <a:avLst/>
          </a:prstGeom>
          <a:noFill/>
        </p:spPr>
        <p:txBody>
          <a:bodyPr wrap="square" lIns="0" tIns="0" rIns="0" bIns="0" rtlCol="0">
            <a:spAutoFit/>
          </a:bodyPr>
          <a:lstStyle/>
          <a:p>
            <a:pPr>
              <a:spcAft>
                <a:spcPts val="600"/>
              </a:spcAft>
            </a:pPr>
            <a:endParaRPr lang="en-US" sz="2400" dirty="0">
              <a:solidFill>
                <a:schemeClr val="tx2"/>
              </a:solidFill>
            </a:endParaRPr>
          </a:p>
          <a:p>
            <a:pPr>
              <a:spcAft>
                <a:spcPts val="600"/>
              </a:spcAft>
            </a:pPr>
            <a:endParaRPr lang="en-US" sz="2400" b="0" dirty="0"/>
          </a:p>
        </p:txBody>
      </p:sp>
      <p:sp>
        <p:nvSpPr>
          <p:cNvPr id="12" name="Content Placeholder 5">
            <a:extLst>
              <a:ext uri="{FF2B5EF4-FFF2-40B4-BE49-F238E27FC236}">
                <a16:creationId xmlns:a16="http://schemas.microsoft.com/office/drawing/2014/main" id="{0345FC62-A536-4821-AE8C-D07DD48369E8}"/>
              </a:ext>
            </a:extLst>
          </p:cNvPr>
          <p:cNvSpPr txBox="1">
            <a:spLocks/>
          </p:cNvSpPr>
          <p:nvPr/>
        </p:nvSpPr>
        <p:spPr>
          <a:xfrm>
            <a:off x="457200" y="2444494"/>
            <a:ext cx="3635829" cy="736347"/>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Font typeface="Arial" panose="020B0604020202020204" pitchFamily="34" charset="0"/>
              <a:buNone/>
            </a:pPr>
            <a:r>
              <a:rPr lang="en-US" sz="2400" b="0" dirty="0">
                <a:solidFill>
                  <a:schemeClr val="bg1"/>
                </a:solidFill>
              </a:rPr>
              <a:t>Metabolic Syndrome Reversal Program</a:t>
            </a:r>
          </a:p>
        </p:txBody>
      </p:sp>
      <p:sp>
        <p:nvSpPr>
          <p:cNvPr id="7" name="Tagline">
            <a:extLst>
              <a:ext uri="{FF2B5EF4-FFF2-40B4-BE49-F238E27FC236}">
                <a16:creationId xmlns:a16="http://schemas.microsoft.com/office/drawing/2014/main" id="{16984FEB-02A3-28AB-C788-5366E5449D71}"/>
              </a:ext>
            </a:extLst>
          </p:cNvPr>
          <p:cNvSpPr txBox="1">
            <a:spLocks noGrp="1" noChangeArrowheads="1"/>
          </p:cNvSpPr>
          <p:nvPr>
            <p:ph type="body" sz="quarter" idx="14"/>
          </p:nvPr>
        </p:nvSpPr>
        <p:spPr bwMode="gray">
          <a:xfrm>
            <a:off x="457200" y="6553200"/>
            <a:ext cx="11277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ts val="200"/>
              </a:spcBef>
              <a:spcAft>
                <a:spcPct val="0"/>
              </a:spcAft>
              <a:defRPr/>
            </a:pPr>
            <a:r>
              <a:rPr lang="en-US" sz="550" dirty="0"/>
              <a:t>Wondr Health is an independent company that has contracted with Blue Cross and Blue Shield of Texas to provide metabolic syndrome reduction program for members with coverage through BCBSTX. </a:t>
            </a:r>
            <a:br>
              <a:rPr lang="en-US" sz="550" dirty="0"/>
            </a:br>
            <a:r>
              <a:rPr lang="en-US" sz="550" dirty="0"/>
              <a:t>BCBSTX makes no endorsement, representations or warranties regarding third-party vendors and the products and services offered by them.</a:t>
            </a:r>
          </a:p>
          <a:p>
            <a:pPr lvl="0" fontAlgn="base">
              <a:spcBef>
                <a:spcPts val="300"/>
              </a:spcBef>
              <a:spcAft>
                <a:spcPct val="0"/>
              </a:spcAft>
              <a:defRPr/>
            </a:pPr>
            <a:r>
              <a:rPr lang="en-US" sz="800" dirty="0">
                <a:solidFill>
                  <a:srgbClr val="1E1E1E"/>
                </a:solidFill>
                <a:ea typeface="Arial" charset="0"/>
                <a:cs typeface="Arial" charset="0"/>
              </a:rPr>
              <a:t>Blue Cross and Blue Shield of Texas, a Division of Health Care Service Corporation,</a:t>
            </a:r>
            <a:br>
              <a:rPr lang="en-US" sz="800" dirty="0">
                <a:solidFill>
                  <a:srgbClr val="1E1E1E"/>
                </a:solidFill>
                <a:ea typeface="Arial" charset="0"/>
                <a:cs typeface="Arial" charset="0"/>
              </a:rPr>
            </a:br>
            <a:r>
              <a:rPr lang="en-US" sz="800" dirty="0">
                <a:solidFill>
                  <a:srgbClr val="1E1E1E"/>
                </a:solidFill>
                <a:ea typeface="Arial" charset="0"/>
                <a:cs typeface="Arial" charset="0"/>
              </a:rPr>
              <a:t>a Mutual Legal Reserve Company, an Independent Licensee of the Blue Cross and Blue Shield Association </a:t>
            </a:r>
          </a:p>
        </p:txBody>
      </p:sp>
    </p:spTree>
    <p:extLst>
      <p:ext uri="{BB962C8B-B14F-4D97-AF65-F5344CB8AC3E}">
        <p14:creationId xmlns:p14="http://schemas.microsoft.com/office/powerpoint/2010/main" val="334962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62C8D71-5F2D-4586-87C2-129AE4D8C87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44464" t="21468" r="16320"/>
          <a:stretch/>
        </p:blipFill>
        <p:spPr>
          <a:xfrm>
            <a:off x="7054850" y="0"/>
            <a:ext cx="5137150" cy="6858000"/>
          </a:xfrm>
          <a:prstGeom prst="rect">
            <a:avLst/>
          </a:prstGeom>
        </p:spPr>
      </p:pic>
      <p:sp>
        <p:nvSpPr>
          <p:cNvPr id="10" name="Text Placeholder 9">
            <a:extLst>
              <a:ext uri="{FF2B5EF4-FFF2-40B4-BE49-F238E27FC236}">
                <a16:creationId xmlns:a16="http://schemas.microsoft.com/office/drawing/2014/main" id="{A3C195B9-08E2-4F59-B8CE-05F988EC0773}"/>
              </a:ext>
            </a:extLst>
          </p:cNvPr>
          <p:cNvSpPr>
            <a:spLocks noGrp="1"/>
          </p:cNvSpPr>
          <p:nvPr>
            <p:ph type="body" sz="quarter" idx="14"/>
          </p:nvPr>
        </p:nvSpPr>
        <p:spPr/>
        <p:txBody>
          <a:bodyPr/>
          <a:lstStyle/>
          <a:p>
            <a:r>
              <a:rPr lang="en-US" dirty="0"/>
              <a:t>Hinge Health is an independent company that provides an online musculoskeletal program for Blue Cross and Blue Shield of Texas. </a:t>
            </a:r>
            <a:br>
              <a:rPr lang="en-US" dirty="0"/>
            </a:br>
            <a:r>
              <a:rPr lang="en-US" dirty="0"/>
              <a:t>Hinge Health is solely responsible for the products and services that it provides. </a:t>
            </a:r>
          </a:p>
        </p:txBody>
      </p:sp>
      <p:sp>
        <p:nvSpPr>
          <p:cNvPr id="8" name="Content Placeholder 7">
            <a:extLst>
              <a:ext uri="{FF2B5EF4-FFF2-40B4-BE49-F238E27FC236}">
                <a16:creationId xmlns:a16="http://schemas.microsoft.com/office/drawing/2014/main" id="{F319EFA5-DB8B-4E68-82BD-E926FEE0F646}"/>
              </a:ext>
            </a:extLst>
          </p:cNvPr>
          <p:cNvSpPr>
            <a:spLocks noGrp="1"/>
          </p:cNvSpPr>
          <p:nvPr>
            <p:ph idx="1"/>
          </p:nvPr>
        </p:nvSpPr>
        <p:spPr/>
        <p:txBody>
          <a:bodyPr/>
          <a:lstStyle/>
          <a:p>
            <a:pPr marL="0" indent="0">
              <a:spcBef>
                <a:spcPts val="300"/>
              </a:spcBef>
              <a:buNone/>
            </a:pPr>
            <a:r>
              <a:rPr lang="en-US" dirty="0"/>
              <a:t>Hinge Health provides a digital, 12-week, coach-led musculoskeletal program based on proven non-surgical care guidelines. The program is delivered to you using mobile and wearable technology.</a:t>
            </a:r>
          </a:p>
          <a:p>
            <a:r>
              <a:rPr lang="en-US" dirty="0"/>
              <a:t>Access to a personal health coach </a:t>
            </a:r>
          </a:p>
          <a:p>
            <a:r>
              <a:rPr lang="en-US" dirty="0"/>
              <a:t>Convenient exercise therapy in your own home</a:t>
            </a:r>
          </a:p>
          <a:p>
            <a:r>
              <a:rPr lang="en-US" dirty="0"/>
              <a:t>Education articles to help you understand your condition and treatment options </a:t>
            </a:r>
          </a:p>
          <a:p>
            <a:r>
              <a:rPr lang="en-US" dirty="0"/>
              <a:t>No cost to eligible members and dependents</a:t>
            </a:r>
          </a:p>
          <a:p>
            <a:pPr marL="0" indent="0">
              <a:buNone/>
            </a:pPr>
            <a:endParaRPr lang="en-US" sz="2400" b="1" dirty="0">
              <a:solidFill>
                <a:schemeClr val="tx2"/>
              </a:solidFill>
            </a:endParaRPr>
          </a:p>
          <a:p>
            <a:pPr marL="0" indent="0">
              <a:buNone/>
            </a:pPr>
            <a:endParaRPr lang="en-US" dirty="0"/>
          </a:p>
        </p:txBody>
      </p:sp>
      <p:sp>
        <p:nvSpPr>
          <p:cNvPr id="7" name="Title 6">
            <a:extLst>
              <a:ext uri="{FF2B5EF4-FFF2-40B4-BE49-F238E27FC236}">
                <a16:creationId xmlns:a16="http://schemas.microsoft.com/office/drawing/2014/main" id="{AA788948-0B51-4048-A0FD-ACDAE968A1B2}"/>
              </a:ext>
            </a:extLst>
          </p:cNvPr>
          <p:cNvSpPr>
            <a:spLocks noGrp="1"/>
          </p:cNvSpPr>
          <p:nvPr>
            <p:ph type="title"/>
          </p:nvPr>
        </p:nvSpPr>
        <p:spPr/>
        <p:txBody>
          <a:bodyPr/>
          <a:lstStyle/>
          <a:p>
            <a:r>
              <a:rPr lang="en-US" dirty="0"/>
              <a:t>Hinge Health</a:t>
            </a:r>
          </a:p>
        </p:txBody>
      </p:sp>
      <p:sp>
        <p:nvSpPr>
          <p:cNvPr id="2" name="Slide Number Placeholder 1">
            <a:extLst>
              <a:ext uri="{FF2B5EF4-FFF2-40B4-BE49-F238E27FC236}">
                <a16:creationId xmlns:a16="http://schemas.microsoft.com/office/drawing/2014/main" id="{03419DC0-D88F-4B26-A6BA-0BD0B544E641}"/>
              </a:ext>
            </a:extLst>
          </p:cNvPr>
          <p:cNvSpPr>
            <a:spLocks noGrp="1"/>
          </p:cNvSpPr>
          <p:nvPr>
            <p:ph type="sldNum" sz="quarter" idx="12"/>
          </p:nvPr>
        </p:nvSpPr>
        <p:spPr/>
        <p:txBody>
          <a:bodyPr/>
          <a:lstStyle/>
          <a:p>
            <a:fld id="{2D55A223-BDE3-4662-BD05-6BDBDD27824A}" type="slidenum">
              <a:rPr lang="en-US" smtClean="0"/>
              <a:pPr/>
              <a:t>24</a:t>
            </a:fld>
            <a:endParaRPr lang="en-US" dirty="0"/>
          </a:p>
        </p:txBody>
      </p:sp>
      <p:pic>
        <p:nvPicPr>
          <p:cNvPr id="5" name="Picture 4">
            <a:extLst>
              <a:ext uri="{FF2B5EF4-FFF2-40B4-BE49-F238E27FC236}">
                <a16:creationId xmlns:a16="http://schemas.microsoft.com/office/drawing/2014/main" id="{8D79FC8C-2FA9-4258-C22D-D523D5B0B0F3}"/>
              </a:ext>
            </a:extLst>
          </p:cNvPr>
          <p:cNvPicPr>
            <a:picLocks noChangeAspect="1"/>
          </p:cNvPicPr>
          <p:nvPr/>
        </p:nvPicPr>
        <p:blipFill>
          <a:blip r:embed="rId4"/>
          <a:stretch>
            <a:fillRect/>
          </a:stretch>
        </p:blipFill>
        <p:spPr>
          <a:xfrm>
            <a:off x="1752600" y="5118735"/>
            <a:ext cx="4029075" cy="571500"/>
          </a:xfrm>
          <a:prstGeom prst="rect">
            <a:avLst/>
          </a:prstGeom>
        </p:spPr>
      </p:pic>
      <p:pic>
        <p:nvPicPr>
          <p:cNvPr id="11" name="Picture 10">
            <a:extLst>
              <a:ext uri="{FF2B5EF4-FFF2-40B4-BE49-F238E27FC236}">
                <a16:creationId xmlns:a16="http://schemas.microsoft.com/office/drawing/2014/main" id="{FA341EAC-94AD-1B14-973F-ED59D39C8685}"/>
              </a:ext>
            </a:extLst>
          </p:cNvPr>
          <p:cNvPicPr>
            <a:picLocks noChangeAspect="1"/>
          </p:cNvPicPr>
          <p:nvPr/>
        </p:nvPicPr>
        <p:blipFill>
          <a:blip r:embed="rId5"/>
          <a:stretch>
            <a:fillRect/>
          </a:stretch>
        </p:blipFill>
        <p:spPr>
          <a:xfrm>
            <a:off x="457199" y="4842510"/>
            <a:ext cx="1219200" cy="1123950"/>
          </a:xfrm>
          <a:prstGeom prst="rect">
            <a:avLst/>
          </a:prstGeom>
        </p:spPr>
      </p:pic>
      <p:sp>
        <p:nvSpPr>
          <p:cNvPr id="4" name="Text Placeholder 3">
            <a:extLst>
              <a:ext uri="{FF2B5EF4-FFF2-40B4-BE49-F238E27FC236}">
                <a16:creationId xmlns:a16="http://schemas.microsoft.com/office/drawing/2014/main" id="{C52D6011-6BDB-5721-BA1F-EB8647EDAE9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903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BC0AE7-DD6B-415F-8B3E-3B341C537C42}"/>
              </a:ext>
            </a:extLst>
          </p:cNvPr>
          <p:cNvSpPr>
            <a:spLocks noGrp="1"/>
          </p:cNvSpPr>
          <p:nvPr>
            <p:ph type="sldNum" sz="quarter" idx="12"/>
          </p:nvPr>
        </p:nvSpPr>
        <p:spPr/>
        <p:txBody>
          <a:bodyPr/>
          <a:lstStyle/>
          <a:p>
            <a:fld id="{2D55A223-BDE3-4662-BD05-6BDBDD27824A}" type="slidenum">
              <a:rPr lang="en-US" smtClean="0"/>
              <a:pPr/>
              <a:t>25</a:t>
            </a:fld>
            <a:endParaRPr lang="en-US" dirty="0"/>
          </a:p>
        </p:txBody>
      </p:sp>
      <p:sp>
        <p:nvSpPr>
          <p:cNvPr id="12" name="Text Placeholder 11">
            <a:extLst>
              <a:ext uri="{FF2B5EF4-FFF2-40B4-BE49-F238E27FC236}">
                <a16:creationId xmlns:a16="http://schemas.microsoft.com/office/drawing/2014/main" id="{A08E1FE9-BCE9-4B33-A31F-1655DB087674}"/>
              </a:ext>
            </a:extLst>
          </p:cNvPr>
          <p:cNvSpPr>
            <a:spLocks noGrp="1"/>
          </p:cNvSpPr>
          <p:nvPr>
            <p:ph type="body" sz="quarter" idx="14"/>
          </p:nvPr>
        </p:nvSpPr>
        <p:spPr/>
        <p:txBody>
          <a:bodyPr/>
          <a:lstStyle/>
          <a:p>
            <a:r>
              <a:rPr lang="en-US" dirty="0"/>
              <a:t>MDLIVE, a separate company, provides virtual visit services for Blue Cross and Blue Shield of Texas and is solely responsible for its operations and that of its contracted providers.</a:t>
            </a:r>
          </a:p>
        </p:txBody>
      </p:sp>
      <p:sp>
        <p:nvSpPr>
          <p:cNvPr id="11" name="Text Placeholder 10" hidden="1">
            <a:extLst>
              <a:ext uri="{FF2B5EF4-FFF2-40B4-BE49-F238E27FC236}">
                <a16:creationId xmlns:a16="http://schemas.microsoft.com/office/drawing/2014/main" id="{A6721ECF-83A1-4899-884D-3270EE79B8DE}"/>
              </a:ext>
            </a:extLst>
          </p:cNvPr>
          <p:cNvSpPr>
            <a:spLocks noGrp="1"/>
          </p:cNvSpPr>
          <p:nvPr>
            <p:ph type="body" sz="quarter" idx="13"/>
          </p:nvPr>
        </p:nvSpPr>
        <p:spPr/>
        <p:txBody>
          <a:bodyPr/>
          <a:lstStyle/>
          <a:p>
            <a:endParaRPr lang="en-US" dirty="0"/>
          </a:p>
        </p:txBody>
      </p:sp>
      <p:pic>
        <p:nvPicPr>
          <p:cNvPr id="10" name="Content Placeholder 9">
            <a:extLst>
              <a:ext uri="{FF2B5EF4-FFF2-40B4-BE49-F238E27FC236}">
                <a16:creationId xmlns:a16="http://schemas.microsoft.com/office/drawing/2014/main" id="{82DFB92C-FDE6-47A2-88D7-D903873C89F4}"/>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18246" t="4791" r="44498"/>
          <a:stretch/>
        </p:blipFill>
        <p:spPr>
          <a:xfrm>
            <a:off x="1524000" y="0"/>
            <a:ext cx="3852908" cy="6553200"/>
          </a:xfrm>
        </p:spPr>
      </p:pic>
      <p:sp>
        <p:nvSpPr>
          <p:cNvPr id="50" name="Content Placeholder 49">
            <a:extLst>
              <a:ext uri="{FF2B5EF4-FFF2-40B4-BE49-F238E27FC236}">
                <a16:creationId xmlns:a16="http://schemas.microsoft.com/office/drawing/2014/main" id="{151F572A-C4A9-45AD-AFC1-75B458A2AFDC}"/>
              </a:ext>
            </a:extLst>
          </p:cNvPr>
          <p:cNvSpPr>
            <a:spLocks noGrp="1"/>
          </p:cNvSpPr>
          <p:nvPr>
            <p:ph idx="1"/>
          </p:nvPr>
        </p:nvSpPr>
        <p:spPr>
          <a:xfrm>
            <a:off x="5783484" y="1593373"/>
            <a:ext cx="4427316" cy="2750484"/>
          </a:xfrm>
        </p:spPr>
        <p:txBody>
          <a:bodyPr/>
          <a:lstStyle/>
          <a:p>
            <a:pPr marL="0" indent="0">
              <a:buNone/>
            </a:pPr>
            <a:r>
              <a:rPr lang="en-US" dirty="0"/>
              <a:t>There are several convenient ways to activate your account with MDLIVE so it’s ready for you when you need care:</a:t>
            </a:r>
          </a:p>
        </p:txBody>
      </p:sp>
      <p:sp>
        <p:nvSpPr>
          <p:cNvPr id="57" name="Title 56">
            <a:extLst>
              <a:ext uri="{FF2B5EF4-FFF2-40B4-BE49-F238E27FC236}">
                <a16:creationId xmlns:a16="http://schemas.microsoft.com/office/drawing/2014/main" id="{A6436033-518F-4BAB-A224-DD7142A07968}"/>
              </a:ext>
            </a:extLst>
          </p:cNvPr>
          <p:cNvSpPr>
            <a:spLocks noGrp="1"/>
          </p:cNvSpPr>
          <p:nvPr>
            <p:ph type="title"/>
          </p:nvPr>
        </p:nvSpPr>
        <p:spPr>
          <a:xfrm>
            <a:off x="5783484" y="411480"/>
            <a:ext cx="4427316" cy="883920"/>
          </a:xfrm>
        </p:spPr>
        <p:txBody>
          <a:bodyPr>
            <a:normAutofit/>
          </a:bodyPr>
          <a:lstStyle/>
          <a:p>
            <a:r>
              <a:rPr lang="en-US" dirty="0"/>
              <a:t>Register Before You </a:t>
            </a:r>
            <a:br>
              <a:rPr lang="en-US" dirty="0"/>
            </a:br>
            <a:r>
              <a:rPr lang="en-US" dirty="0"/>
              <a:t>Need Care</a:t>
            </a:r>
          </a:p>
        </p:txBody>
      </p:sp>
      <p:grpSp>
        <p:nvGrpSpPr>
          <p:cNvPr id="58" name="Group 57">
            <a:extLst>
              <a:ext uri="{FF2B5EF4-FFF2-40B4-BE49-F238E27FC236}">
                <a16:creationId xmlns:a16="http://schemas.microsoft.com/office/drawing/2014/main" id="{38587685-DD32-4E8E-96E5-36A8A4234A1F}"/>
              </a:ext>
            </a:extLst>
          </p:cNvPr>
          <p:cNvGrpSpPr/>
          <p:nvPr/>
        </p:nvGrpSpPr>
        <p:grpSpPr>
          <a:xfrm>
            <a:off x="5855102" y="5620281"/>
            <a:ext cx="708025" cy="712788"/>
            <a:chOff x="7732511" y="4558435"/>
            <a:chExt cx="708025" cy="712788"/>
          </a:xfrm>
        </p:grpSpPr>
        <p:sp>
          <p:nvSpPr>
            <p:cNvPr id="8" name="Freeform 250">
              <a:extLst>
                <a:ext uri="{FF2B5EF4-FFF2-40B4-BE49-F238E27FC236}">
                  <a16:creationId xmlns:a16="http://schemas.microsoft.com/office/drawing/2014/main" id="{FA3B64A5-156F-428D-B9C1-23C562B30CC9}"/>
                </a:ext>
              </a:extLst>
            </p:cNvPr>
            <p:cNvSpPr>
              <a:spLocks/>
            </p:cNvSpPr>
            <p:nvPr/>
          </p:nvSpPr>
          <p:spPr bwMode="auto">
            <a:xfrm>
              <a:off x="7878561" y="4558435"/>
              <a:ext cx="561975" cy="557213"/>
            </a:xfrm>
            <a:custGeom>
              <a:avLst/>
              <a:gdLst>
                <a:gd name="T0" fmla="*/ 16 w 423"/>
                <a:gd name="T1" fmla="*/ 96 h 418"/>
                <a:gd name="T2" fmla="*/ 180 w 423"/>
                <a:gd name="T3" fmla="*/ 22 h 418"/>
                <a:gd name="T4" fmla="*/ 401 w 423"/>
                <a:gd name="T5" fmla="*/ 242 h 418"/>
                <a:gd name="T6" fmla="*/ 332 w 423"/>
                <a:gd name="T7" fmla="*/ 402 h 418"/>
                <a:gd name="T8" fmla="*/ 348 w 423"/>
                <a:gd name="T9" fmla="*/ 418 h 418"/>
                <a:gd name="T10" fmla="*/ 423 w 423"/>
                <a:gd name="T11" fmla="*/ 242 h 418"/>
                <a:gd name="T12" fmla="*/ 180 w 423"/>
                <a:gd name="T13" fmla="*/ 0 h 418"/>
                <a:gd name="T14" fmla="*/ 0 w 423"/>
                <a:gd name="T15" fmla="*/ 80 h 418"/>
                <a:gd name="T16" fmla="*/ 16 w 423"/>
                <a:gd name="T17" fmla="*/ 9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418">
                  <a:moveTo>
                    <a:pt x="16" y="96"/>
                  </a:moveTo>
                  <a:cubicBezTo>
                    <a:pt x="56" y="50"/>
                    <a:pt x="115" y="22"/>
                    <a:pt x="180" y="22"/>
                  </a:cubicBezTo>
                  <a:cubicBezTo>
                    <a:pt x="302" y="22"/>
                    <a:pt x="401" y="121"/>
                    <a:pt x="401" y="242"/>
                  </a:cubicBezTo>
                  <a:cubicBezTo>
                    <a:pt x="401" y="305"/>
                    <a:pt x="374" y="362"/>
                    <a:pt x="332" y="402"/>
                  </a:cubicBezTo>
                  <a:cubicBezTo>
                    <a:pt x="348" y="418"/>
                    <a:pt x="348" y="418"/>
                    <a:pt x="348" y="418"/>
                  </a:cubicBezTo>
                  <a:cubicBezTo>
                    <a:pt x="394" y="373"/>
                    <a:pt x="423" y="311"/>
                    <a:pt x="423" y="242"/>
                  </a:cubicBezTo>
                  <a:cubicBezTo>
                    <a:pt x="423" y="108"/>
                    <a:pt x="314" y="0"/>
                    <a:pt x="180" y="0"/>
                  </a:cubicBezTo>
                  <a:cubicBezTo>
                    <a:pt x="109" y="0"/>
                    <a:pt x="44" y="31"/>
                    <a:pt x="0" y="80"/>
                  </a:cubicBezTo>
                  <a:lnTo>
                    <a:pt x="16"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251">
              <a:extLst>
                <a:ext uri="{FF2B5EF4-FFF2-40B4-BE49-F238E27FC236}">
                  <a16:creationId xmlns:a16="http://schemas.microsoft.com/office/drawing/2014/main" id="{90347905-782E-427F-8E05-E3C7E67C302D}"/>
                </a:ext>
              </a:extLst>
            </p:cNvPr>
            <p:cNvSpPr>
              <a:spLocks/>
            </p:cNvSpPr>
            <p:nvPr/>
          </p:nvSpPr>
          <p:spPr bwMode="auto">
            <a:xfrm>
              <a:off x="7732511" y="4660035"/>
              <a:ext cx="609600" cy="611188"/>
            </a:xfrm>
            <a:custGeom>
              <a:avLst/>
              <a:gdLst>
                <a:gd name="T0" fmla="*/ 0 w 458"/>
                <a:gd name="T1" fmla="*/ 102 h 459"/>
                <a:gd name="T2" fmla="*/ 7 w 458"/>
                <a:gd name="T3" fmla="*/ 58 h 459"/>
                <a:gd name="T4" fmla="*/ 15 w 458"/>
                <a:gd name="T5" fmla="*/ 45 h 459"/>
                <a:gd name="T6" fmla="*/ 47 w 458"/>
                <a:gd name="T7" fmla="*/ 9 h 459"/>
                <a:gd name="T8" fmla="*/ 67 w 458"/>
                <a:gd name="T9" fmla="*/ 1 h 459"/>
                <a:gd name="T10" fmla="*/ 74 w 458"/>
                <a:gd name="T11" fmla="*/ 5 h 459"/>
                <a:gd name="T12" fmla="*/ 109 w 458"/>
                <a:gd name="T13" fmla="*/ 35 h 459"/>
                <a:gd name="T14" fmla="*/ 161 w 458"/>
                <a:gd name="T15" fmla="*/ 91 h 459"/>
                <a:gd name="T16" fmla="*/ 167 w 458"/>
                <a:gd name="T17" fmla="*/ 107 h 459"/>
                <a:gd name="T18" fmla="*/ 162 w 458"/>
                <a:gd name="T19" fmla="*/ 120 h 459"/>
                <a:gd name="T20" fmla="*/ 158 w 458"/>
                <a:gd name="T21" fmla="*/ 123 h 459"/>
                <a:gd name="T22" fmla="*/ 133 w 458"/>
                <a:gd name="T23" fmla="*/ 149 h 459"/>
                <a:gd name="T24" fmla="*/ 125 w 458"/>
                <a:gd name="T25" fmla="*/ 161 h 459"/>
                <a:gd name="T26" fmla="*/ 123 w 458"/>
                <a:gd name="T27" fmla="*/ 171 h 459"/>
                <a:gd name="T28" fmla="*/ 128 w 458"/>
                <a:gd name="T29" fmla="*/ 204 h 459"/>
                <a:gd name="T30" fmla="*/ 154 w 458"/>
                <a:gd name="T31" fmla="*/ 252 h 459"/>
                <a:gd name="T32" fmla="*/ 191 w 458"/>
                <a:gd name="T33" fmla="*/ 292 h 459"/>
                <a:gd name="T34" fmla="*/ 213 w 458"/>
                <a:gd name="T35" fmla="*/ 308 h 459"/>
                <a:gd name="T36" fmla="*/ 264 w 458"/>
                <a:gd name="T37" fmla="*/ 332 h 459"/>
                <a:gd name="T38" fmla="*/ 297 w 458"/>
                <a:gd name="T39" fmla="*/ 337 h 459"/>
                <a:gd name="T40" fmla="*/ 305 w 458"/>
                <a:gd name="T41" fmla="*/ 337 h 459"/>
                <a:gd name="T42" fmla="*/ 318 w 458"/>
                <a:gd name="T43" fmla="*/ 330 h 459"/>
                <a:gd name="T44" fmla="*/ 343 w 458"/>
                <a:gd name="T45" fmla="*/ 300 h 459"/>
                <a:gd name="T46" fmla="*/ 359 w 458"/>
                <a:gd name="T47" fmla="*/ 294 h 459"/>
                <a:gd name="T48" fmla="*/ 370 w 458"/>
                <a:gd name="T49" fmla="*/ 299 h 459"/>
                <a:gd name="T50" fmla="*/ 396 w 458"/>
                <a:gd name="T51" fmla="*/ 326 h 459"/>
                <a:gd name="T52" fmla="*/ 448 w 458"/>
                <a:gd name="T53" fmla="*/ 377 h 459"/>
                <a:gd name="T54" fmla="*/ 449 w 458"/>
                <a:gd name="T55" fmla="*/ 412 h 459"/>
                <a:gd name="T56" fmla="*/ 417 w 458"/>
                <a:gd name="T57" fmla="*/ 445 h 459"/>
                <a:gd name="T58" fmla="*/ 413 w 458"/>
                <a:gd name="T59" fmla="*/ 449 h 459"/>
                <a:gd name="T60" fmla="*/ 398 w 458"/>
                <a:gd name="T61" fmla="*/ 458 h 459"/>
                <a:gd name="T62" fmla="*/ 374 w 458"/>
                <a:gd name="T63" fmla="*/ 459 h 459"/>
                <a:gd name="T64" fmla="*/ 324 w 458"/>
                <a:gd name="T65" fmla="*/ 451 h 459"/>
                <a:gd name="T66" fmla="*/ 272 w 458"/>
                <a:gd name="T67" fmla="*/ 431 h 459"/>
                <a:gd name="T68" fmla="*/ 183 w 458"/>
                <a:gd name="T69" fmla="*/ 376 h 459"/>
                <a:gd name="T70" fmla="*/ 126 w 458"/>
                <a:gd name="T71" fmla="*/ 328 h 459"/>
                <a:gd name="T72" fmla="*/ 59 w 458"/>
                <a:gd name="T73" fmla="*/ 248 h 459"/>
                <a:gd name="T74" fmla="*/ 16 w 458"/>
                <a:gd name="T75" fmla="*/ 171 h 459"/>
                <a:gd name="T76" fmla="*/ 1 w 458"/>
                <a:gd name="T77" fmla="*/ 120 h 459"/>
                <a:gd name="T78" fmla="*/ 0 w 458"/>
                <a:gd name="T79" fmla="*/ 102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8" h="459">
                  <a:moveTo>
                    <a:pt x="0" y="102"/>
                  </a:moveTo>
                  <a:cubicBezTo>
                    <a:pt x="0" y="84"/>
                    <a:pt x="2" y="71"/>
                    <a:pt x="7" y="58"/>
                  </a:cubicBezTo>
                  <a:cubicBezTo>
                    <a:pt x="9" y="53"/>
                    <a:pt x="12" y="49"/>
                    <a:pt x="15" y="45"/>
                  </a:cubicBezTo>
                  <a:cubicBezTo>
                    <a:pt x="26" y="33"/>
                    <a:pt x="36" y="21"/>
                    <a:pt x="47" y="9"/>
                  </a:cubicBezTo>
                  <a:cubicBezTo>
                    <a:pt x="52" y="3"/>
                    <a:pt x="59" y="0"/>
                    <a:pt x="67" y="1"/>
                  </a:cubicBezTo>
                  <a:cubicBezTo>
                    <a:pt x="70" y="2"/>
                    <a:pt x="72" y="3"/>
                    <a:pt x="74" y="5"/>
                  </a:cubicBezTo>
                  <a:cubicBezTo>
                    <a:pt x="86" y="15"/>
                    <a:pt x="98" y="25"/>
                    <a:pt x="109" y="35"/>
                  </a:cubicBezTo>
                  <a:cubicBezTo>
                    <a:pt x="127" y="53"/>
                    <a:pt x="145" y="71"/>
                    <a:pt x="161" y="91"/>
                  </a:cubicBezTo>
                  <a:cubicBezTo>
                    <a:pt x="165" y="96"/>
                    <a:pt x="167" y="101"/>
                    <a:pt x="167" y="107"/>
                  </a:cubicBezTo>
                  <a:cubicBezTo>
                    <a:pt x="167" y="112"/>
                    <a:pt x="165" y="116"/>
                    <a:pt x="162" y="120"/>
                  </a:cubicBezTo>
                  <a:cubicBezTo>
                    <a:pt x="161" y="121"/>
                    <a:pt x="159" y="122"/>
                    <a:pt x="158" y="123"/>
                  </a:cubicBezTo>
                  <a:cubicBezTo>
                    <a:pt x="149" y="131"/>
                    <a:pt x="140" y="139"/>
                    <a:pt x="133" y="149"/>
                  </a:cubicBezTo>
                  <a:cubicBezTo>
                    <a:pt x="130" y="153"/>
                    <a:pt x="127" y="157"/>
                    <a:pt x="125" y="161"/>
                  </a:cubicBezTo>
                  <a:cubicBezTo>
                    <a:pt x="123" y="164"/>
                    <a:pt x="123" y="167"/>
                    <a:pt x="123" y="171"/>
                  </a:cubicBezTo>
                  <a:cubicBezTo>
                    <a:pt x="122" y="182"/>
                    <a:pt x="124" y="193"/>
                    <a:pt x="128" y="204"/>
                  </a:cubicBezTo>
                  <a:cubicBezTo>
                    <a:pt x="134" y="221"/>
                    <a:pt x="143" y="237"/>
                    <a:pt x="154" y="252"/>
                  </a:cubicBezTo>
                  <a:cubicBezTo>
                    <a:pt x="165" y="267"/>
                    <a:pt x="177" y="280"/>
                    <a:pt x="191" y="292"/>
                  </a:cubicBezTo>
                  <a:cubicBezTo>
                    <a:pt x="198" y="298"/>
                    <a:pt x="206" y="303"/>
                    <a:pt x="213" y="308"/>
                  </a:cubicBezTo>
                  <a:cubicBezTo>
                    <a:pt x="229" y="318"/>
                    <a:pt x="246" y="326"/>
                    <a:pt x="264" y="332"/>
                  </a:cubicBezTo>
                  <a:cubicBezTo>
                    <a:pt x="275" y="335"/>
                    <a:pt x="286" y="337"/>
                    <a:pt x="297" y="337"/>
                  </a:cubicBezTo>
                  <a:cubicBezTo>
                    <a:pt x="300" y="337"/>
                    <a:pt x="302" y="337"/>
                    <a:pt x="305" y="337"/>
                  </a:cubicBezTo>
                  <a:cubicBezTo>
                    <a:pt x="310" y="337"/>
                    <a:pt x="314" y="334"/>
                    <a:pt x="318" y="330"/>
                  </a:cubicBezTo>
                  <a:cubicBezTo>
                    <a:pt x="326" y="320"/>
                    <a:pt x="334" y="310"/>
                    <a:pt x="343" y="300"/>
                  </a:cubicBezTo>
                  <a:cubicBezTo>
                    <a:pt x="347" y="295"/>
                    <a:pt x="352" y="293"/>
                    <a:pt x="359" y="294"/>
                  </a:cubicBezTo>
                  <a:cubicBezTo>
                    <a:pt x="363" y="294"/>
                    <a:pt x="367" y="296"/>
                    <a:pt x="370" y="299"/>
                  </a:cubicBezTo>
                  <a:cubicBezTo>
                    <a:pt x="379" y="308"/>
                    <a:pt x="388" y="317"/>
                    <a:pt x="396" y="326"/>
                  </a:cubicBezTo>
                  <a:cubicBezTo>
                    <a:pt x="414" y="343"/>
                    <a:pt x="431" y="360"/>
                    <a:pt x="448" y="377"/>
                  </a:cubicBezTo>
                  <a:cubicBezTo>
                    <a:pt x="458" y="386"/>
                    <a:pt x="458" y="402"/>
                    <a:pt x="449" y="412"/>
                  </a:cubicBezTo>
                  <a:cubicBezTo>
                    <a:pt x="438" y="423"/>
                    <a:pt x="428" y="434"/>
                    <a:pt x="417" y="445"/>
                  </a:cubicBezTo>
                  <a:cubicBezTo>
                    <a:pt x="416" y="446"/>
                    <a:pt x="415" y="448"/>
                    <a:pt x="413" y="449"/>
                  </a:cubicBezTo>
                  <a:cubicBezTo>
                    <a:pt x="409" y="454"/>
                    <a:pt x="404" y="456"/>
                    <a:pt x="398" y="458"/>
                  </a:cubicBezTo>
                  <a:cubicBezTo>
                    <a:pt x="390" y="459"/>
                    <a:pt x="382" y="459"/>
                    <a:pt x="374" y="459"/>
                  </a:cubicBezTo>
                  <a:cubicBezTo>
                    <a:pt x="357" y="458"/>
                    <a:pt x="340" y="455"/>
                    <a:pt x="324" y="451"/>
                  </a:cubicBezTo>
                  <a:cubicBezTo>
                    <a:pt x="306" y="446"/>
                    <a:pt x="289" y="439"/>
                    <a:pt x="272" y="431"/>
                  </a:cubicBezTo>
                  <a:cubicBezTo>
                    <a:pt x="240" y="415"/>
                    <a:pt x="211" y="396"/>
                    <a:pt x="183" y="376"/>
                  </a:cubicBezTo>
                  <a:cubicBezTo>
                    <a:pt x="163" y="361"/>
                    <a:pt x="144" y="346"/>
                    <a:pt x="126" y="328"/>
                  </a:cubicBezTo>
                  <a:cubicBezTo>
                    <a:pt x="101" y="304"/>
                    <a:pt x="79" y="277"/>
                    <a:pt x="59" y="248"/>
                  </a:cubicBezTo>
                  <a:cubicBezTo>
                    <a:pt x="43" y="224"/>
                    <a:pt x="28" y="198"/>
                    <a:pt x="16" y="171"/>
                  </a:cubicBezTo>
                  <a:cubicBezTo>
                    <a:pt x="9" y="155"/>
                    <a:pt x="4" y="138"/>
                    <a:pt x="1" y="120"/>
                  </a:cubicBezTo>
                  <a:cubicBezTo>
                    <a:pt x="1" y="113"/>
                    <a:pt x="0" y="106"/>
                    <a:pt x="0" y="10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56">
              <a:extLst>
                <a:ext uri="{FF2B5EF4-FFF2-40B4-BE49-F238E27FC236}">
                  <a16:creationId xmlns:a16="http://schemas.microsoft.com/office/drawing/2014/main" id="{8CA6AF50-FC90-4E45-9959-C1806E87924D}"/>
                </a:ext>
              </a:extLst>
            </p:cNvPr>
            <p:cNvSpPr>
              <a:spLocks/>
            </p:cNvSpPr>
            <p:nvPr/>
          </p:nvSpPr>
          <p:spPr bwMode="auto">
            <a:xfrm>
              <a:off x="7915074" y="4610822"/>
              <a:ext cx="474662" cy="468313"/>
            </a:xfrm>
            <a:custGeom>
              <a:avLst/>
              <a:gdLst>
                <a:gd name="T0" fmla="*/ 5 w 356"/>
                <a:gd name="T1" fmla="*/ 73 h 352"/>
                <a:gd name="T2" fmla="*/ 152 w 356"/>
                <a:gd name="T3" fmla="*/ 7 h 352"/>
                <a:gd name="T4" fmla="*/ 349 w 356"/>
                <a:gd name="T5" fmla="*/ 203 h 352"/>
                <a:gd name="T6" fmla="*/ 286 w 356"/>
                <a:gd name="T7" fmla="*/ 346 h 352"/>
                <a:gd name="T8" fmla="*/ 292 w 356"/>
                <a:gd name="T9" fmla="*/ 352 h 352"/>
                <a:gd name="T10" fmla="*/ 356 w 356"/>
                <a:gd name="T11" fmla="*/ 203 h 352"/>
                <a:gd name="T12" fmla="*/ 152 w 356"/>
                <a:gd name="T13" fmla="*/ 0 h 352"/>
                <a:gd name="T14" fmla="*/ 0 w 356"/>
                <a:gd name="T15" fmla="*/ 68 h 352"/>
                <a:gd name="T16" fmla="*/ 5 w 356"/>
                <a:gd name="T17" fmla="*/ 7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352">
                  <a:moveTo>
                    <a:pt x="5" y="73"/>
                  </a:moveTo>
                  <a:cubicBezTo>
                    <a:pt x="41" y="33"/>
                    <a:pt x="94" y="7"/>
                    <a:pt x="152" y="7"/>
                  </a:cubicBezTo>
                  <a:cubicBezTo>
                    <a:pt x="261" y="7"/>
                    <a:pt x="349" y="95"/>
                    <a:pt x="349" y="203"/>
                  </a:cubicBezTo>
                  <a:cubicBezTo>
                    <a:pt x="349" y="260"/>
                    <a:pt x="325" y="311"/>
                    <a:pt x="286" y="346"/>
                  </a:cubicBezTo>
                  <a:cubicBezTo>
                    <a:pt x="292" y="352"/>
                    <a:pt x="292" y="352"/>
                    <a:pt x="292" y="352"/>
                  </a:cubicBezTo>
                  <a:cubicBezTo>
                    <a:pt x="331" y="314"/>
                    <a:pt x="356" y="262"/>
                    <a:pt x="356" y="203"/>
                  </a:cubicBezTo>
                  <a:cubicBezTo>
                    <a:pt x="356" y="91"/>
                    <a:pt x="265" y="0"/>
                    <a:pt x="152" y="0"/>
                  </a:cubicBezTo>
                  <a:cubicBezTo>
                    <a:pt x="92" y="0"/>
                    <a:pt x="37" y="26"/>
                    <a:pt x="0" y="68"/>
                  </a:cubicBezTo>
                  <a:lnTo>
                    <a:pt x="5" y="73"/>
                  </a:ln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 name="Group 14">
            <a:extLst>
              <a:ext uri="{FF2B5EF4-FFF2-40B4-BE49-F238E27FC236}">
                <a16:creationId xmlns:a16="http://schemas.microsoft.com/office/drawing/2014/main" id="{734A8F0B-B8DB-4EF4-8A53-C2EA6D6FF569}"/>
              </a:ext>
            </a:extLst>
          </p:cNvPr>
          <p:cNvGrpSpPr/>
          <p:nvPr/>
        </p:nvGrpSpPr>
        <p:grpSpPr>
          <a:xfrm>
            <a:off x="5730226" y="2779352"/>
            <a:ext cx="615474" cy="525335"/>
            <a:chOff x="8343735" y="4478020"/>
            <a:chExt cx="1072798" cy="704470"/>
          </a:xfrm>
        </p:grpSpPr>
        <p:sp>
          <p:nvSpPr>
            <p:cNvPr id="16" name="Rectangle 6663">
              <a:extLst>
                <a:ext uri="{FF2B5EF4-FFF2-40B4-BE49-F238E27FC236}">
                  <a16:creationId xmlns:a16="http://schemas.microsoft.com/office/drawing/2014/main" id="{E1B7540F-F496-4773-AFBB-49F41F0E1358}"/>
                </a:ext>
              </a:extLst>
            </p:cNvPr>
            <p:cNvSpPr>
              <a:spLocks noChangeArrowheads="1"/>
            </p:cNvSpPr>
            <p:nvPr/>
          </p:nvSpPr>
          <p:spPr bwMode="auto">
            <a:xfrm>
              <a:off x="8433135" y="4503052"/>
              <a:ext cx="893998" cy="582887"/>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737">
              <a:extLst>
                <a:ext uri="{FF2B5EF4-FFF2-40B4-BE49-F238E27FC236}">
                  <a16:creationId xmlns:a16="http://schemas.microsoft.com/office/drawing/2014/main" id="{985A2ED2-F305-4A2C-AAD4-2B82EC80BD2D}"/>
                </a:ext>
              </a:extLst>
            </p:cNvPr>
            <p:cNvSpPr>
              <a:spLocks noEditPoints="1"/>
            </p:cNvSpPr>
            <p:nvPr/>
          </p:nvSpPr>
          <p:spPr bwMode="auto">
            <a:xfrm>
              <a:off x="8343735" y="4478020"/>
              <a:ext cx="1072798" cy="704470"/>
            </a:xfrm>
            <a:custGeom>
              <a:avLst/>
              <a:gdLst>
                <a:gd name="T0" fmla="*/ 281 w 300"/>
                <a:gd name="T1" fmla="*/ 170 h 197"/>
                <a:gd name="T2" fmla="*/ 281 w 300"/>
                <a:gd name="T3" fmla="*/ 0 h 197"/>
                <a:gd name="T4" fmla="*/ 19 w 300"/>
                <a:gd name="T5" fmla="*/ 0 h 197"/>
                <a:gd name="T6" fmla="*/ 19 w 300"/>
                <a:gd name="T7" fmla="*/ 170 h 197"/>
                <a:gd name="T8" fmla="*/ 0 w 300"/>
                <a:gd name="T9" fmla="*/ 170 h 197"/>
                <a:gd name="T10" fmla="*/ 0 w 300"/>
                <a:gd name="T11" fmla="*/ 197 h 197"/>
                <a:gd name="T12" fmla="*/ 300 w 300"/>
                <a:gd name="T13" fmla="*/ 197 h 197"/>
                <a:gd name="T14" fmla="*/ 300 w 300"/>
                <a:gd name="T15" fmla="*/ 170 h 197"/>
                <a:gd name="T16" fmla="*/ 281 w 300"/>
                <a:gd name="T17" fmla="*/ 170 h 197"/>
                <a:gd name="T18" fmla="*/ 25 w 300"/>
                <a:gd name="T19" fmla="*/ 7 h 197"/>
                <a:gd name="T20" fmla="*/ 275 w 300"/>
                <a:gd name="T21" fmla="*/ 7 h 197"/>
                <a:gd name="T22" fmla="*/ 275 w 300"/>
                <a:gd name="T23" fmla="*/ 170 h 197"/>
                <a:gd name="T24" fmla="*/ 25 w 300"/>
                <a:gd name="T25" fmla="*/ 170 h 197"/>
                <a:gd name="T26" fmla="*/ 25 w 300"/>
                <a:gd name="T27" fmla="*/ 7 h 197"/>
                <a:gd name="T28" fmla="*/ 293 w 300"/>
                <a:gd name="T29" fmla="*/ 191 h 197"/>
                <a:gd name="T30" fmla="*/ 6 w 300"/>
                <a:gd name="T31" fmla="*/ 191 h 197"/>
                <a:gd name="T32" fmla="*/ 6 w 300"/>
                <a:gd name="T33" fmla="*/ 176 h 197"/>
                <a:gd name="T34" fmla="*/ 293 w 300"/>
                <a:gd name="T35" fmla="*/ 176 h 197"/>
                <a:gd name="T36" fmla="*/ 293 w 300"/>
                <a:gd name="T37" fmla="*/ 19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97">
                  <a:moveTo>
                    <a:pt x="281" y="170"/>
                  </a:moveTo>
                  <a:lnTo>
                    <a:pt x="281" y="0"/>
                  </a:lnTo>
                  <a:lnTo>
                    <a:pt x="19" y="0"/>
                  </a:lnTo>
                  <a:lnTo>
                    <a:pt x="19" y="170"/>
                  </a:lnTo>
                  <a:lnTo>
                    <a:pt x="0" y="170"/>
                  </a:lnTo>
                  <a:lnTo>
                    <a:pt x="0" y="197"/>
                  </a:lnTo>
                  <a:lnTo>
                    <a:pt x="300" y="197"/>
                  </a:lnTo>
                  <a:lnTo>
                    <a:pt x="300" y="170"/>
                  </a:lnTo>
                  <a:lnTo>
                    <a:pt x="281" y="170"/>
                  </a:lnTo>
                  <a:close/>
                  <a:moveTo>
                    <a:pt x="25" y="7"/>
                  </a:moveTo>
                  <a:lnTo>
                    <a:pt x="275" y="7"/>
                  </a:lnTo>
                  <a:lnTo>
                    <a:pt x="275" y="170"/>
                  </a:lnTo>
                  <a:lnTo>
                    <a:pt x="25" y="170"/>
                  </a:lnTo>
                  <a:lnTo>
                    <a:pt x="25" y="7"/>
                  </a:lnTo>
                  <a:close/>
                  <a:moveTo>
                    <a:pt x="293" y="191"/>
                  </a:moveTo>
                  <a:lnTo>
                    <a:pt x="6" y="191"/>
                  </a:lnTo>
                  <a:lnTo>
                    <a:pt x="6" y="176"/>
                  </a:lnTo>
                  <a:lnTo>
                    <a:pt x="293" y="176"/>
                  </a:lnTo>
                  <a:lnTo>
                    <a:pt x="293"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6738">
              <a:extLst>
                <a:ext uri="{FF2B5EF4-FFF2-40B4-BE49-F238E27FC236}">
                  <a16:creationId xmlns:a16="http://schemas.microsoft.com/office/drawing/2014/main" id="{F9359049-3522-47A9-8D23-9B32EAA88038}"/>
                </a:ext>
              </a:extLst>
            </p:cNvPr>
            <p:cNvSpPr>
              <a:spLocks noChangeArrowheads="1"/>
            </p:cNvSpPr>
            <p:nvPr/>
          </p:nvSpPr>
          <p:spPr bwMode="auto">
            <a:xfrm>
              <a:off x="8722790" y="5125274"/>
              <a:ext cx="314687" cy="143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6739">
              <a:extLst>
                <a:ext uri="{FF2B5EF4-FFF2-40B4-BE49-F238E27FC236}">
                  <a16:creationId xmlns:a16="http://schemas.microsoft.com/office/drawing/2014/main" id="{4D070BD5-1A07-40C0-8783-E3B7765996DF}"/>
                </a:ext>
              </a:extLst>
            </p:cNvPr>
            <p:cNvSpPr>
              <a:spLocks/>
            </p:cNvSpPr>
            <p:nvPr/>
          </p:nvSpPr>
          <p:spPr bwMode="auto">
            <a:xfrm>
              <a:off x="8740670" y="4635363"/>
              <a:ext cx="296807" cy="296807"/>
            </a:xfrm>
            <a:custGeom>
              <a:avLst/>
              <a:gdLst>
                <a:gd name="T0" fmla="*/ 0 w 83"/>
                <a:gd name="T1" fmla="*/ 0 h 83"/>
                <a:gd name="T2" fmla="*/ 24 w 83"/>
                <a:gd name="T3" fmla="*/ 76 h 83"/>
                <a:gd name="T4" fmla="*/ 39 w 83"/>
                <a:gd name="T5" fmla="*/ 53 h 83"/>
                <a:gd name="T6" fmla="*/ 71 w 83"/>
                <a:gd name="T7" fmla="*/ 83 h 83"/>
                <a:gd name="T8" fmla="*/ 83 w 83"/>
                <a:gd name="T9" fmla="*/ 69 h 83"/>
                <a:gd name="T10" fmla="*/ 51 w 83"/>
                <a:gd name="T11" fmla="*/ 39 h 83"/>
                <a:gd name="T12" fmla="*/ 78 w 83"/>
                <a:gd name="T13" fmla="*/ 24 h 83"/>
                <a:gd name="T14" fmla="*/ 0 w 83"/>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83">
                  <a:moveTo>
                    <a:pt x="0" y="0"/>
                  </a:moveTo>
                  <a:lnTo>
                    <a:pt x="24" y="76"/>
                  </a:lnTo>
                  <a:lnTo>
                    <a:pt x="39" y="53"/>
                  </a:lnTo>
                  <a:lnTo>
                    <a:pt x="71" y="83"/>
                  </a:lnTo>
                  <a:lnTo>
                    <a:pt x="83" y="69"/>
                  </a:lnTo>
                  <a:lnTo>
                    <a:pt x="51" y="39"/>
                  </a:lnTo>
                  <a:lnTo>
                    <a:pt x="78" y="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6740">
              <a:extLst>
                <a:ext uri="{FF2B5EF4-FFF2-40B4-BE49-F238E27FC236}">
                  <a16:creationId xmlns:a16="http://schemas.microsoft.com/office/drawing/2014/main" id="{751FE563-DF71-4A8B-B5D8-02D8B9253996}"/>
                </a:ext>
              </a:extLst>
            </p:cNvPr>
            <p:cNvSpPr>
              <a:spLocks noEditPoints="1"/>
            </p:cNvSpPr>
            <p:nvPr/>
          </p:nvSpPr>
          <p:spPr bwMode="auto">
            <a:xfrm>
              <a:off x="8719214" y="4613907"/>
              <a:ext cx="339719" cy="332567"/>
            </a:xfrm>
            <a:custGeom>
              <a:avLst/>
              <a:gdLst>
                <a:gd name="T0" fmla="*/ 77 w 95"/>
                <a:gd name="T1" fmla="*/ 93 h 93"/>
                <a:gd name="T2" fmla="*/ 46 w 95"/>
                <a:gd name="T3" fmla="*/ 61 h 93"/>
                <a:gd name="T4" fmla="*/ 31 w 95"/>
                <a:gd name="T5" fmla="*/ 92 h 93"/>
                <a:gd name="T6" fmla="*/ 0 w 95"/>
                <a:gd name="T7" fmla="*/ 0 h 93"/>
                <a:gd name="T8" fmla="*/ 93 w 95"/>
                <a:gd name="T9" fmla="*/ 29 h 93"/>
                <a:gd name="T10" fmla="*/ 62 w 95"/>
                <a:gd name="T11" fmla="*/ 45 h 93"/>
                <a:gd name="T12" fmla="*/ 95 w 95"/>
                <a:gd name="T13" fmla="*/ 75 h 93"/>
                <a:gd name="T14" fmla="*/ 77 w 95"/>
                <a:gd name="T15" fmla="*/ 93 h 93"/>
                <a:gd name="T16" fmla="*/ 44 w 95"/>
                <a:gd name="T17" fmla="*/ 51 h 93"/>
                <a:gd name="T18" fmla="*/ 77 w 95"/>
                <a:gd name="T19" fmla="*/ 84 h 93"/>
                <a:gd name="T20" fmla="*/ 86 w 95"/>
                <a:gd name="T21" fmla="*/ 76 h 93"/>
                <a:gd name="T22" fmla="*/ 51 w 95"/>
                <a:gd name="T23" fmla="*/ 44 h 93"/>
                <a:gd name="T24" fmla="*/ 77 w 95"/>
                <a:gd name="T25" fmla="*/ 30 h 93"/>
                <a:gd name="T26" fmla="*/ 10 w 95"/>
                <a:gd name="T27" fmla="*/ 9 h 93"/>
                <a:gd name="T28" fmla="*/ 31 w 95"/>
                <a:gd name="T29" fmla="*/ 75 h 93"/>
                <a:gd name="T30" fmla="*/ 44 w 95"/>
                <a:gd name="T31"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93">
                  <a:moveTo>
                    <a:pt x="77" y="93"/>
                  </a:moveTo>
                  <a:lnTo>
                    <a:pt x="46" y="61"/>
                  </a:lnTo>
                  <a:lnTo>
                    <a:pt x="31" y="92"/>
                  </a:lnTo>
                  <a:lnTo>
                    <a:pt x="0" y="0"/>
                  </a:lnTo>
                  <a:lnTo>
                    <a:pt x="93" y="29"/>
                  </a:lnTo>
                  <a:lnTo>
                    <a:pt x="62" y="45"/>
                  </a:lnTo>
                  <a:lnTo>
                    <a:pt x="95" y="75"/>
                  </a:lnTo>
                  <a:lnTo>
                    <a:pt x="77" y="93"/>
                  </a:lnTo>
                  <a:close/>
                  <a:moveTo>
                    <a:pt x="44" y="51"/>
                  </a:moveTo>
                  <a:lnTo>
                    <a:pt x="77" y="84"/>
                  </a:lnTo>
                  <a:lnTo>
                    <a:pt x="86" y="76"/>
                  </a:lnTo>
                  <a:lnTo>
                    <a:pt x="51" y="44"/>
                  </a:lnTo>
                  <a:lnTo>
                    <a:pt x="77" y="30"/>
                  </a:lnTo>
                  <a:lnTo>
                    <a:pt x="10" y="9"/>
                  </a:lnTo>
                  <a:lnTo>
                    <a:pt x="31" y="75"/>
                  </a:lnTo>
                  <a:lnTo>
                    <a:pt x="44"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A557B3B7-7903-48E4-B110-4CF3FC3E20DF}"/>
              </a:ext>
            </a:extLst>
          </p:cNvPr>
          <p:cNvGrpSpPr/>
          <p:nvPr/>
        </p:nvGrpSpPr>
        <p:grpSpPr>
          <a:xfrm>
            <a:off x="5837654" y="3725704"/>
            <a:ext cx="516692" cy="725926"/>
            <a:chOff x="427852" y="4224125"/>
            <a:chExt cx="568583" cy="822478"/>
          </a:xfrm>
        </p:grpSpPr>
        <p:sp>
          <p:nvSpPr>
            <p:cNvPr id="22" name="Freeform 6653">
              <a:extLst>
                <a:ext uri="{FF2B5EF4-FFF2-40B4-BE49-F238E27FC236}">
                  <a16:creationId xmlns:a16="http://schemas.microsoft.com/office/drawing/2014/main" id="{BBD5CBA8-1079-42C6-9144-9073361DC7BD}"/>
                </a:ext>
              </a:extLst>
            </p:cNvPr>
            <p:cNvSpPr>
              <a:spLocks/>
            </p:cNvSpPr>
            <p:nvPr/>
          </p:nvSpPr>
          <p:spPr bwMode="auto">
            <a:xfrm>
              <a:off x="588772" y="4513780"/>
              <a:ext cx="407663" cy="532823"/>
            </a:xfrm>
            <a:custGeom>
              <a:avLst/>
              <a:gdLst>
                <a:gd name="T0" fmla="*/ 184 w 274"/>
                <a:gd name="T1" fmla="*/ 0 h 357"/>
                <a:gd name="T2" fmla="*/ 184 w 274"/>
                <a:gd name="T3" fmla="*/ 126 h 357"/>
                <a:gd name="T4" fmla="*/ 152 w 274"/>
                <a:gd name="T5" fmla="*/ 195 h 357"/>
                <a:gd name="T6" fmla="*/ 72 w 274"/>
                <a:gd name="T7" fmla="*/ 97 h 357"/>
                <a:gd name="T8" fmla="*/ 24 w 274"/>
                <a:gd name="T9" fmla="*/ 87 h 357"/>
                <a:gd name="T10" fmla="*/ 11 w 274"/>
                <a:gd name="T11" fmla="*/ 133 h 357"/>
                <a:gd name="T12" fmla="*/ 113 w 274"/>
                <a:gd name="T13" fmla="*/ 303 h 357"/>
                <a:gd name="T14" fmla="*/ 171 w 274"/>
                <a:gd name="T15" fmla="*/ 357 h 357"/>
                <a:gd name="T16" fmla="*/ 273 w 274"/>
                <a:gd name="T17" fmla="*/ 324 h 357"/>
                <a:gd name="T18" fmla="*/ 273 w 274"/>
                <a:gd name="T19" fmla="*/ 127 h 357"/>
                <a:gd name="T20" fmla="*/ 258 w 274"/>
                <a:gd name="T21" fmla="*/ 94 h 357"/>
                <a:gd name="T22" fmla="*/ 184 w 274"/>
                <a:gd name="T23"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357">
                  <a:moveTo>
                    <a:pt x="184" y="0"/>
                  </a:moveTo>
                  <a:cubicBezTo>
                    <a:pt x="184" y="126"/>
                    <a:pt x="184" y="126"/>
                    <a:pt x="184" y="126"/>
                  </a:cubicBezTo>
                  <a:cubicBezTo>
                    <a:pt x="152" y="195"/>
                    <a:pt x="152" y="195"/>
                    <a:pt x="152" y="195"/>
                  </a:cubicBezTo>
                  <a:cubicBezTo>
                    <a:pt x="72" y="97"/>
                    <a:pt x="72" y="97"/>
                    <a:pt x="72" y="97"/>
                  </a:cubicBezTo>
                  <a:cubicBezTo>
                    <a:pt x="72" y="97"/>
                    <a:pt x="53" y="72"/>
                    <a:pt x="24" y="87"/>
                  </a:cubicBezTo>
                  <a:cubicBezTo>
                    <a:pt x="24" y="87"/>
                    <a:pt x="0" y="98"/>
                    <a:pt x="11" y="133"/>
                  </a:cubicBezTo>
                  <a:cubicBezTo>
                    <a:pt x="113" y="303"/>
                    <a:pt x="113" y="303"/>
                    <a:pt x="113" y="303"/>
                  </a:cubicBezTo>
                  <a:cubicBezTo>
                    <a:pt x="113" y="303"/>
                    <a:pt x="134" y="338"/>
                    <a:pt x="171" y="357"/>
                  </a:cubicBezTo>
                  <a:cubicBezTo>
                    <a:pt x="273" y="324"/>
                    <a:pt x="273" y="324"/>
                    <a:pt x="273" y="324"/>
                  </a:cubicBezTo>
                  <a:cubicBezTo>
                    <a:pt x="273" y="127"/>
                    <a:pt x="273" y="127"/>
                    <a:pt x="273" y="127"/>
                  </a:cubicBezTo>
                  <a:cubicBezTo>
                    <a:pt x="273" y="127"/>
                    <a:pt x="274" y="112"/>
                    <a:pt x="258" y="94"/>
                  </a:cubicBez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6784">
              <a:extLst>
                <a:ext uri="{FF2B5EF4-FFF2-40B4-BE49-F238E27FC236}">
                  <a16:creationId xmlns:a16="http://schemas.microsoft.com/office/drawing/2014/main" id="{3172E616-F313-43A9-948A-CB89B6AF5EC7}"/>
                </a:ext>
              </a:extLst>
            </p:cNvPr>
            <p:cNvSpPr>
              <a:spLocks/>
            </p:cNvSpPr>
            <p:nvPr/>
          </p:nvSpPr>
          <p:spPr bwMode="auto">
            <a:xfrm>
              <a:off x="442156" y="4245581"/>
              <a:ext cx="382631" cy="593615"/>
            </a:xfrm>
            <a:custGeom>
              <a:avLst/>
              <a:gdLst>
                <a:gd name="T0" fmla="*/ 0 w 258"/>
                <a:gd name="T1" fmla="*/ 0 h 398"/>
                <a:gd name="T2" fmla="*/ 0 w 258"/>
                <a:gd name="T3" fmla="*/ 398 h 398"/>
                <a:gd name="T4" fmla="*/ 139 w 258"/>
                <a:gd name="T5" fmla="*/ 398 h 398"/>
                <a:gd name="T6" fmla="*/ 91 w 258"/>
                <a:gd name="T7" fmla="*/ 319 h 398"/>
                <a:gd name="T8" fmla="*/ 91 w 258"/>
                <a:gd name="T9" fmla="*/ 317 h 398"/>
                <a:gd name="T10" fmla="*/ 112 w 258"/>
                <a:gd name="T11" fmla="*/ 250 h 398"/>
                <a:gd name="T12" fmla="*/ 139 w 258"/>
                <a:gd name="T13" fmla="*/ 244 h 398"/>
                <a:gd name="T14" fmla="*/ 182 w 258"/>
                <a:gd name="T15" fmla="*/ 265 h 398"/>
                <a:gd name="T16" fmla="*/ 249 w 258"/>
                <a:gd name="T17" fmla="*/ 347 h 398"/>
                <a:gd name="T18" fmla="*/ 258 w 258"/>
                <a:gd name="T19" fmla="*/ 327 h 398"/>
                <a:gd name="T20" fmla="*/ 258 w 258"/>
                <a:gd name="T21" fmla="*/ 0 h 398"/>
                <a:gd name="T22" fmla="*/ 0 w 258"/>
                <a:gd name="T23"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398">
                  <a:moveTo>
                    <a:pt x="0" y="0"/>
                  </a:moveTo>
                  <a:cubicBezTo>
                    <a:pt x="0" y="398"/>
                    <a:pt x="0" y="398"/>
                    <a:pt x="0" y="398"/>
                  </a:cubicBezTo>
                  <a:cubicBezTo>
                    <a:pt x="139" y="398"/>
                    <a:pt x="139" y="398"/>
                    <a:pt x="139" y="398"/>
                  </a:cubicBezTo>
                  <a:cubicBezTo>
                    <a:pt x="91" y="319"/>
                    <a:pt x="91" y="319"/>
                    <a:pt x="91" y="319"/>
                  </a:cubicBezTo>
                  <a:cubicBezTo>
                    <a:pt x="91" y="317"/>
                    <a:pt x="91" y="317"/>
                    <a:pt x="91" y="317"/>
                  </a:cubicBezTo>
                  <a:cubicBezTo>
                    <a:pt x="79" y="278"/>
                    <a:pt x="99" y="256"/>
                    <a:pt x="112" y="250"/>
                  </a:cubicBezTo>
                  <a:cubicBezTo>
                    <a:pt x="121" y="246"/>
                    <a:pt x="130" y="244"/>
                    <a:pt x="139" y="244"/>
                  </a:cubicBezTo>
                  <a:cubicBezTo>
                    <a:pt x="164" y="244"/>
                    <a:pt x="179" y="261"/>
                    <a:pt x="182" y="265"/>
                  </a:cubicBezTo>
                  <a:cubicBezTo>
                    <a:pt x="249" y="347"/>
                    <a:pt x="249" y="347"/>
                    <a:pt x="249" y="347"/>
                  </a:cubicBezTo>
                  <a:cubicBezTo>
                    <a:pt x="258" y="327"/>
                    <a:pt x="258" y="327"/>
                    <a:pt x="258" y="327"/>
                  </a:cubicBezTo>
                  <a:cubicBezTo>
                    <a:pt x="258" y="0"/>
                    <a:pt x="258" y="0"/>
                    <a:pt x="258" y="0"/>
                  </a:cubicBez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785">
              <a:extLst>
                <a:ext uri="{FF2B5EF4-FFF2-40B4-BE49-F238E27FC236}">
                  <a16:creationId xmlns:a16="http://schemas.microsoft.com/office/drawing/2014/main" id="{3B284B9C-3DF1-42BD-A639-007C534B56F3}"/>
                </a:ext>
              </a:extLst>
            </p:cNvPr>
            <p:cNvSpPr>
              <a:spLocks/>
            </p:cNvSpPr>
            <p:nvPr/>
          </p:nvSpPr>
          <p:spPr bwMode="auto">
            <a:xfrm>
              <a:off x="427852" y="4224125"/>
              <a:ext cx="411239" cy="725926"/>
            </a:xfrm>
            <a:custGeom>
              <a:avLst/>
              <a:gdLst>
                <a:gd name="T0" fmla="*/ 77 w 115"/>
                <a:gd name="T1" fmla="*/ 197 h 203"/>
                <a:gd name="T2" fmla="*/ 7 w 115"/>
                <a:gd name="T3" fmla="*/ 197 h 203"/>
                <a:gd name="T4" fmla="*/ 7 w 115"/>
                <a:gd name="T5" fmla="*/ 175 h 203"/>
                <a:gd name="T6" fmla="*/ 64 w 115"/>
                <a:gd name="T7" fmla="*/ 175 h 203"/>
                <a:gd name="T8" fmla="*/ 60 w 115"/>
                <a:gd name="T9" fmla="*/ 168 h 203"/>
                <a:gd name="T10" fmla="*/ 7 w 115"/>
                <a:gd name="T11" fmla="*/ 168 h 203"/>
                <a:gd name="T12" fmla="*/ 7 w 115"/>
                <a:gd name="T13" fmla="*/ 7 h 203"/>
                <a:gd name="T14" fmla="*/ 108 w 115"/>
                <a:gd name="T15" fmla="*/ 7 h 203"/>
                <a:gd name="T16" fmla="*/ 108 w 115"/>
                <a:gd name="T17" fmla="*/ 149 h 203"/>
                <a:gd name="T18" fmla="*/ 115 w 115"/>
                <a:gd name="T19" fmla="*/ 134 h 203"/>
                <a:gd name="T20" fmla="*/ 115 w 115"/>
                <a:gd name="T21" fmla="*/ 0 h 203"/>
                <a:gd name="T22" fmla="*/ 0 w 115"/>
                <a:gd name="T23" fmla="*/ 0 h 203"/>
                <a:gd name="T24" fmla="*/ 0 w 115"/>
                <a:gd name="T25" fmla="*/ 203 h 203"/>
                <a:gd name="T26" fmla="*/ 80 w 115"/>
                <a:gd name="T27" fmla="*/ 203 h 203"/>
                <a:gd name="T28" fmla="*/ 77 w 115"/>
                <a:gd name="T29" fmla="*/ 19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203">
                  <a:moveTo>
                    <a:pt x="77" y="197"/>
                  </a:moveTo>
                  <a:lnTo>
                    <a:pt x="7" y="197"/>
                  </a:lnTo>
                  <a:lnTo>
                    <a:pt x="7" y="175"/>
                  </a:lnTo>
                  <a:lnTo>
                    <a:pt x="64" y="175"/>
                  </a:lnTo>
                  <a:lnTo>
                    <a:pt x="60" y="168"/>
                  </a:lnTo>
                  <a:lnTo>
                    <a:pt x="7" y="168"/>
                  </a:lnTo>
                  <a:lnTo>
                    <a:pt x="7" y="7"/>
                  </a:lnTo>
                  <a:lnTo>
                    <a:pt x="108" y="7"/>
                  </a:lnTo>
                  <a:lnTo>
                    <a:pt x="108" y="149"/>
                  </a:lnTo>
                  <a:lnTo>
                    <a:pt x="115" y="134"/>
                  </a:lnTo>
                  <a:lnTo>
                    <a:pt x="115" y="0"/>
                  </a:lnTo>
                  <a:lnTo>
                    <a:pt x="0" y="0"/>
                  </a:lnTo>
                  <a:lnTo>
                    <a:pt x="0" y="203"/>
                  </a:lnTo>
                  <a:lnTo>
                    <a:pt x="80" y="203"/>
                  </a:lnTo>
                  <a:lnTo>
                    <a:pt x="77" y="1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6786">
              <a:extLst>
                <a:ext uri="{FF2B5EF4-FFF2-40B4-BE49-F238E27FC236}">
                  <a16:creationId xmlns:a16="http://schemas.microsoft.com/office/drawing/2014/main" id="{F1FF7A1D-DFE4-4A8E-83F7-B68A8301A39A}"/>
                </a:ext>
              </a:extLst>
            </p:cNvPr>
            <p:cNvSpPr>
              <a:spLocks noChangeArrowheads="1"/>
            </p:cNvSpPr>
            <p:nvPr/>
          </p:nvSpPr>
          <p:spPr bwMode="auto">
            <a:xfrm>
              <a:off x="610228" y="4878531"/>
              <a:ext cx="50064" cy="214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a:extLst>
              <a:ext uri="{FF2B5EF4-FFF2-40B4-BE49-F238E27FC236}">
                <a16:creationId xmlns:a16="http://schemas.microsoft.com/office/drawing/2014/main" id="{E3CE7B4E-5BA8-488E-8072-F05980449476}"/>
              </a:ext>
            </a:extLst>
          </p:cNvPr>
          <p:cNvGrpSpPr/>
          <p:nvPr/>
        </p:nvGrpSpPr>
        <p:grpSpPr>
          <a:xfrm>
            <a:off x="5901893" y="4707282"/>
            <a:ext cx="452453" cy="649648"/>
            <a:chOff x="4894269" y="4213397"/>
            <a:chExt cx="561430" cy="736654"/>
          </a:xfrm>
        </p:grpSpPr>
        <p:sp>
          <p:nvSpPr>
            <p:cNvPr id="37" name="Rectangle 6804">
              <a:extLst>
                <a:ext uri="{FF2B5EF4-FFF2-40B4-BE49-F238E27FC236}">
                  <a16:creationId xmlns:a16="http://schemas.microsoft.com/office/drawing/2014/main" id="{1260DA41-CE08-48A6-B240-E2AC9DFA61E3}"/>
                </a:ext>
              </a:extLst>
            </p:cNvPr>
            <p:cNvSpPr>
              <a:spLocks noChangeArrowheads="1"/>
            </p:cNvSpPr>
            <p:nvPr/>
          </p:nvSpPr>
          <p:spPr bwMode="auto">
            <a:xfrm>
              <a:off x="4904997" y="4231277"/>
              <a:ext cx="393359" cy="604343"/>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6805">
              <a:extLst>
                <a:ext uri="{FF2B5EF4-FFF2-40B4-BE49-F238E27FC236}">
                  <a16:creationId xmlns:a16="http://schemas.microsoft.com/office/drawing/2014/main" id="{BFE6104C-1EBF-478D-A749-91D61CAE4735}"/>
                </a:ext>
              </a:extLst>
            </p:cNvPr>
            <p:cNvSpPr>
              <a:spLocks noEditPoints="1"/>
            </p:cNvSpPr>
            <p:nvPr/>
          </p:nvSpPr>
          <p:spPr bwMode="auto">
            <a:xfrm>
              <a:off x="4894269" y="4213397"/>
              <a:ext cx="414815" cy="736654"/>
            </a:xfrm>
            <a:custGeom>
              <a:avLst/>
              <a:gdLst>
                <a:gd name="T0" fmla="*/ 0 w 116"/>
                <a:gd name="T1" fmla="*/ 0 h 206"/>
                <a:gd name="T2" fmla="*/ 0 w 116"/>
                <a:gd name="T3" fmla="*/ 206 h 206"/>
                <a:gd name="T4" fmla="*/ 116 w 116"/>
                <a:gd name="T5" fmla="*/ 206 h 206"/>
                <a:gd name="T6" fmla="*/ 116 w 116"/>
                <a:gd name="T7" fmla="*/ 0 h 206"/>
                <a:gd name="T8" fmla="*/ 0 w 116"/>
                <a:gd name="T9" fmla="*/ 0 h 206"/>
                <a:gd name="T10" fmla="*/ 7 w 116"/>
                <a:gd name="T11" fmla="*/ 7 h 206"/>
                <a:gd name="T12" fmla="*/ 109 w 116"/>
                <a:gd name="T13" fmla="*/ 7 h 206"/>
                <a:gd name="T14" fmla="*/ 109 w 116"/>
                <a:gd name="T15" fmla="*/ 171 h 206"/>
                <a:gd name="T16" fmla="*/ 7 w 116"/>
                <a:gd name="T17" fmla="*/ 171 h 206"/>
                <a:gd name="T18" fmla="*/ 7 w 116"/>
                <a:gd name="T19" fmla="*/ 7 h 206"/>
                <a:gd name="T20" fmla="*/ 109 w 116"/>
                <a:gd name="T21" fmla="*/ 200 h 206"/>
                <a:gd name="T22" fmla="*/ 7 w 116"/>
                <a:gd name="T23" fmla="*/ 200 h 206"/>
                <a:gd name="T24" fmla="*/ 7 w 116"/>
                <a:gd name="T25" fmla="*/ 177 h 206"/>
                <a:gd name="T26" fmla="*/ 109 w 116"/>
                <a:gd name="T27" fmla="*/ 177 h 206"/>
                <a:gd name="T28" fmla="*/ 109 w 116"/>
                <a:gd name="T29" fmla="*/ 20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206">
                  <a:moveTo>
                    <a:pt x="0" y="0"/>
                  </a:moveTo>
                  <a:lnTo>
                    <a:pt x="0" y="206"/>
                  </a:lnTo>
                  <a:lnTo>
                    <a:pt x="116" y="206"/>
                  </a:lnTo>
                  <a:lnTo>
                    <a:pt x="116" y="0"/>
                  </a:lnTo>
                  <a:lnTo>
                    <a:pt x="0" y="0"/>
                  </a:lnTo>
                  <a:close/>
                  <a:moveTo>
                    <a:pt x="7" y="7"/>
                  </a:moveTo>
                  <a:lnTo>
                    <a:pt x="109" y="7"/>
                  </a:lnTo>
                  <a:lnTo>
                    <a:pt x="109" y="171"/>
                  </a:lnTo>
                  <a:lnTo>
                    <a:pt x="7" y="171"/>
                  </a:lnTo>
                  <a:lnTo>
                    <a:pt x="7" y="7"/>
                  </a:lnTo>
                  <a:close/>
                  <a:moveTo>
                    <a:pt x="109" y="200"/>
                  </a:moveTo>
                  <a:lnTo>
                    <a:pt x="7" y="200"/>
                  </a:lnTo>
                  <a:lnTo>
                    <a:pt x="7" y="177"/>
                  </a:lnTo>
                  <a:lnTo>
                    <a:pt x="109" y="177"/>
                  </a:lnTo>
                  <a:lnTo>
                    <a:pt x="109" y="2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Rectangle 6806">
              <a:extLst>
                <a:ext uri="{FF2B5EF4-FFF2-40B4-BE49-F238E27FC236}">
                  <a16:creationId xmlns:a16="http://schemas.microsoft.com/office/drawing/2014/main" id="{140C7172-3042-4D61-8E1C-F517F16D0B20}"/>
                </a:ext>
              </a:extLst>
            </p:cNvPr>
            <p:cNvSpPr>
              <a:spLocks noChangeArrowheads="1"/>
            </p:cNvSpPr>
            <p:nvPr/>
          </p:nvSpPr>
          <p:spPr bwMode="auto">
            <a:xfrm>
              <a:off x="5076644" y="4874955"/>
              <a:ext cx="5006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6807">
              <a:extLst>
                <a:ext uri="{FF2B5EF4-FFF2-40B4-BE49-F238E27FC236}">
                  <a16:creationId xmlns:a16="http://schemas.microsoft.com/office/drawing/2014/main" id="{04E3351B-7BAA-49D2-AB06-DFD495C010BC}"/>
                </a:ext>
              </a:extLst>
            </p:cNvPr>
            <p:cNvSpPr>
              <a:spLocks/>
            </p:cNvSpPr>
            <p:nvPr/>
          </p:nvSpPr>
          <p:spPr bwMode="auto">
            <a:xfrm>
              <a:off x="5008700" y="4345709"/>
              <a:ext cx="436271" cy="375479"/>
            </a:xfrm>
            <a:custGeom>
              <a:avLst/>
              <a:gdLst>
                <a:gd name="T0" fmla="*/ 122 w 122"/>
                <a:gd name="T1" fmla="*/ 0 h 105"/>
                <a:gd name="T2" fmla="*/ 122 w 122"/>
                <a:gd name="T3" fmla="*/ 88 h 105"/>
                <a:gd name="T4" fmla="*/ 40 w 122"/>
                <a:gd name="T5" fmla="*/ 88 h 105"/>
                <a:gd name="T6" fmla="*/ 22 w 122"/>
                <a:gd name="T7" fmla="*/ 105 h 105"/>
                <a:gd name="T8" fmla="*/ 22 w 122"/>
                <a:gd name="T9" fmla="*/ 88 h 105"/>
                <a:gd name="T10" fmla="*/ 0 w 122"/>
                <a:gd name="T11" fmla="*/ 88 h 105"/>
                <a:gd name="T12" fmla="*/ 0 w 122"/>
                <a:gd name="T13" fmla="*/ 0 h 105"/>
                <a:gd name="T14" fmla="*/ 122 w 122"/>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05">
                  <a:moveTo>
                    <a:pt x="122" y="0"/>
                  </a:moveTo>
                  <a:lnTo>
                    <a:pt x="122" y="88"/>
                  </a:lnTo>
                  <a:lnTo>
                    <a:pt x="40" y="88"/>
                  </a:lnTo>
                  <a:lnTo>
                    <a:pt x="22" y="105"/>
                  </a:lnTo>
                  <a:lnTo>
                    <a:pt x="22" y="88"/>
                  </a:lnTo>
                  <a:lnTo>
                    <a:pt x="0" y="88"/>
                  </a:lnTo>
                  <a:lnTo>
                    <a:pt x="0" y="0"/>
                  </a:lnTo>
                  <a:lnTo>
                    <a:pt x="1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6808">
              <a:extLst>
                <a:ext uri="{FF2B5EF4-FFF2-40B4-BE49-F238E27FC236}">
                  <a16:creationId xmlns:a16="http://schemas.microsoft.com/office/drawing/2014/main" id="{C0283BB6-FDE1-4FFD-8DB3-94B386373DDA}"/>
                </a:ext>
              </a:extLst>
            </p:cNvPr>
            <p:cNvSpPr>
              <a:spLocks noEditPoints="1"/>
            </p:cNvSpPr>
            <p:nvPr/>
          </p:nvSpPr>
          <p:spPr bwMode="auto">
            <a:xfrm>
              <a:off x="4997972" y="4334981"/>
              <a:ext cx="457727" cy="414815"/>
            </a:xfrm>
            <a:custGeom>
              <a:avLst/>
              <a:gdLst>
                <a:gd name="T0" fmla="*/ 22 w 128"/>
                <a:gd name="T1" fmla="*/ 116 h 116"/>
                <a:gd name="T2" fmla="*/ 22 w 128"/>
                <a:gd name="T3" fmla="*/ 94 h 116"/>
                <a:gd name="T4" fmla="*/ 0 w 128"/>
                <a:gd name="T5" fmla="*/ 94 h 116"/>
                <a:gd name="T6" fmla="*/ 0 w 128"/>
                <a:gd name="T7" fmla="*/ 0 h 116"/>
                <a:gd name="T8" fmla="*/ 128 w 128"/>
                <a:gd name="T9" fmla="*/ 0 h 116"/>
                <a:gd name="T10" fmla="*/ 128 w 128"/>
                <a:gd name="T11" fmla="*/ 94 h 116"/>
                <a:gd name="T12" fmla="*/ 44 w 128"/>
                <a:gd name="T13" fmla="*/ 94 h 116"/>
                <a:gd name="T14" fmla="*/ 22 w 128"/>
                <a:gd name="T15" fmla="*/ 116 h 116"/>
                <a:gd name="T16" fmla="*/ 7 w 128"/>
                <a:gd name="T17" fmla="*/ 87 h 116"/>
                <a:gd name="T18" fmla="*/ 29 w 128"/>
                <a:gd name="T19" fmla="*/ 87 h 116"/>
                <a:gd name="T20" fmla="*/ 29 w 128"/>
                <a:gd name="T21" fmla="*/ 100 h 116"/>
                <a:gd name="T22" fmla="*/ 42 w 128"/>
                <a:gd name="T23" fmla="*/ 87 h 116"/>
                <a:gd name="T24" fmla="*/ 121 w 128"/>
                <a:gd name="T25" fmla="*/ 87 h 116"/>
                <a:gd name="T26" fmla="*/ 121 w 128"/>
                <a:gd name="T27" fmla="*/ 7 h 116"/>
                <a:gd name="T28" fmla="*/ 7 w 128"/>
                <a:gd name="T29" fmla="*/ 7 h 116"/>
                <a:gd name="T30" fmla="*/ 7 w 128"/>
                <a:gd name="T31" fmla="*/ 8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16">
                  <a:moveTo>
                    <a:pt x="22" y="116"/>
                  </a:moveTo>
                  <a:lnTo>
                    <a:pt x="22" y="94"/>
                  </a:lnTo>
                  <a:lnTo>
                    <a:pt x="0" y="94"/>
                  </a:lnTo>
                  <a:lnTo>
                    <a:pt x="0" y="0"/>
                  </a:lnTo>
                  <a:lnTo>
                    <a:pt x="128" y="0"/>
                  </a:lnTo>
                  <a:lnTo>
                    <a:pt x="128" y="94"/>
                  </a:lnTo>
                  <a:lnTo>
                    <a:pt x="44" y="94"/>
                  </a:lnTo>
                  <a:lnTo>
                    <a:pt x="22" y="116"/>
                  </a:lnTo>
                  <a:close/>
                  <a:moveTo>
                    <a:pt x="7" y="87"/>
                  </a:moveTo>
                  <a:lnTo>
                    <a:pt x="29" y="87"/>
                  </a:lnTo>
                  <a:lnTo>
                    <a:pt x="29" y="100"/>
                  </a:lnTo>
                  <a:lnTo>
                    <a:pt x="42" y="87"/>
                  </a:lnTo>
                  <a:lnTo>
                    <a:pt x="121" y="87"/>
                  </a:lnTo>
                  <a:lnTo>
                    <a:pt x="121" y="7"/>
                  </a:lnTo>
                  <a:lnTo>
                    <a:pt x="7" y="7"/>
                  </a:lnTo>
                  <a:lnTo>
                    <a:pt x="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6809">
              <a:extLst>
                <a:ext uri="{FF2B5EF4-FFF2-40B4-BE49-F238E27FC236}">
                  <a16:creationId xmlns:a16="http://schemas.microsoft.com/office/drawing/2014/main" id="{9C1AF06B-1F4F-4A18-A280-3D70BAAFD665}"/>
                </a:ext>
              </a:extLst>
            </p:cNvPr>
            <p:cNvSpPr>
              <a:spLocks noChangeArrowheads="1"/>
            </p:cNvSpPr>
            <p:nvPr/>
          </p:nvSpPr>
          <p:spPr bwMode="auto">
            <a:xfrm>
              <a:off x="5087372" y="4449412"/>
              <a:ext cx="28250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6810">
              <a:extLst>
                <a:ext uri="{FF2B5EF4-FFF2-40B4-BE49-F238E27FC236}">
                  <a16:creationId xmlns:a16="http://schemas.microsoft.com/office/drawing/2014/main" id="{954CF868-2EF3-462E-BB88-B647482AA9F6}"/>
                </a:ext>
              </a:extLst>
            </p:cNvPr>
            <p:cNvSpPr>
              <a:spLocks noChangeArrowheads="1"/>
            </p:cNvSpPr>
            <p:nvPr/>
          </p:nvSpPr>
          <p:spPr bwMode="auto">
            <a:xfrm>
              <a:off x="5087372" y="4531660"/>
              <a:ext cx="282504" cy="250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A4A8612-9373-4505-BB6B-D9F393E76915}"/>
              </a:ext>
            </a:extLst>
          </p:cNvPr>
          <p:cNvSpPr txBox="1"/>
          <p:nvPr/>
        </p:nvSpPr>
        <p:spPr>
          <a:xfrm>
            <a:off x="6539630" y="2796172"/>
            <a:ext cx="3833328" cy="3325604"/>
          </a:xfrm>
          <a:prstGeom prst="rect">
            <a:avLst/>
          </a:prstGeom>
          <a:noFill/>
        </p:spPr>
        <p:txBody>
          <a:bodyPr wrap="square" lIns="0" tIns="0" rIns="0" bIns="0" numCol="4" rtlCol="0">
            <a:noAutofit/>
          </a:bodyPr>
          <a:lstStyle/>
          <a:p>
            <a:pPr>
              <a:lnSpc>
                <a:spcPct val="85000"/>
              </a:lnSpc>
              <a:spcAft>
                <a:spcPts val="600"/>
              </a:spcAft>
            </a:pPr>
            <a:r>
              <a:rPr lang="en-US" sz="1200" b="1" dirty="0">
                <a:solidFill>
                  <a:schemeClr val="accent1">
                    <a:lumMod val="75000"/>
                  </a:schemeClr>
                </a:solidFill>
              </a:rPr>
              <a:t>DESKTOP</a:t>
            </a: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r>
              <a:rPr lang="en-US" sz="1200" b="1" dirty="0">
                <a:solidFill>
                  <a:schemeClr val="accent1">
                    <a:lumMod val="75000"/>
                  </a:schemeClr>
                </a:solidFill>
              </a:rPr>
              <a:t>MOBILE </a:t>
            </a:r>
            <a:br>
              <a:rPr lang="en-US" sz="1200" b="1" dirty="0">
                <a:solidFill>
                  <a:schemeClr val="accent1">
                    <a:lumMod val="75000"/>
                  </a:schemeClr>
                </a:solidFill>
              </a:rPr>
            </a:br>
            <a:r>
              <a:rPr lang="en-US" sz="1200" b="1" dirty="0">
                <a:solidFill>
                  <a:schemeClr val="accent1">
                    <a:lumMod val="75000"/>
                  </a:schemeClr>
                </a:solidFill>
              </a:rPr>
              <a:t>APP</a:t>
            </a: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r>
              <a:rPr lang="en-US" sz="1200" b="1" dirty="0">
                <a:solidFill>
                  <a:schemeClr val="accent1">
                    <a:lumMod val="75000"/>
                  </a:schemeClr>
                </a:solidFill>
              </a:rPr>
              <a:t>TEXT ASSISTANT </a:t>
            </a:r>
          </a:p>
          <a:p>
            <a:pPr>
              <a:lnSpc>
                <a:spcPct val="85000"/>
              </a:lnSpc>
              <a:spcAft>
                <a:spcPts val="600"/>
              </a:spcAft>
            </a:pPr>
            <a:r>
              <a:rPr lang="en-US" sz="1200" b="1" dirty="0">
                <a:solidFill>
                  <a:schemeClr val="accent1">
                    <a:lumMod val="75000"/>
                  </a:schemeClr>
                </a:solidFill>
              </a:rPr>
              <a:t>   </a:t>
            </a:r>
          </a:p>
          <a:p>
            <a:pPr>
              <a:lnSpc>
                <a:spcPct val="85000"/>
              </a:lnSpc>
              <a:spcAft>
                <a:spcPts val="600"/>
              </a:spcAft>
            </a:pPr>
            <a:endParaRPr lang="en-US" sz="1200" b="1" dirty="0">
              <a:solidFill>
                <a:schemeClr val="accent1">
                  <a:lumMod val="75000"/>
                </a:schemeClr>
              </a:solidFill>
            </a:endParaRPr>
          </a:p>
          <a:p>
            <a:pPr>
              <a:lnSpc>
                <a:spcPct val="85000"/>
              </a:lnSpc>
              <a:spcAft>
                <a:spcPts val="600"/>
              </a:spcAft>
            </a:pPr>
            <a:r>
              <a:rPr lang="en-US" sz="1200" b="1" dirty="0">
                <a:solidFill>
                  <a:schemeClr val="accent1">
                    <a:lumMod val="75000"/>
                  </a:schemeClr>
                </a:solidFill>
              </a:rPr>
              <a:t>TELEPHONE</a:t>
            </a:r>
          </a:p>
        </p:txBody>
      </p:sp>
      <p:pic>
        <p:nvPicPr>
          <p:cNvPr id="4" name="Picture 3" descr="A drawing of a face&#10;&#10;Description generated with high confidence">
            <a:extLst>
              <a:ext uri="{FF2B5EF4-FFF2-40B4-BE49-F238E27FC236}">
                <a16:creationId xmlns:a16="http://schemas.microsoft.com/office/drawing/2014/main" id="{DBF7232E-F94D-8687-F823-9F60B17124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51" t="-7952" r="-24" b="-7725"/>
          <a:stretch/>
        </p:blipFill>
        <p:spPr>
          <a:xfrm>
            <a:off x="10056783" y="388925"/>
            <a:ext cx="1346946" cy="567131"/>
          </a:xfrm>
          <a:prstGeom prst="rect">
            <a:avLst/>
          </a:prstGeom>
          <a:solidFill>
            <a:schemeClr val="bg1"/>
          </a:solidFill>
          <a:effectLst>
            <a:innerShdw blurRad="38100" dist="25400" dir="16200000">
              <a:prstClr val="black">
                <a:alpha val="35000"/>
              </a:prstClr>
            </a:innerShdw>
          </a:effectLst>
        </p:spPr>
      </p:pic>
      <p:pic>
        <p:nvPicPr>
          <p:cNvPr id="7" name="Picture 6">
            <a:extLst>
              <a:ext uri="{FF2B5EF4-FFF2-40B4-BE49-F238E27FC236}">
                <a16:creationId xmlns:a16="http://schemas.microsoft.com/office/drawing/2014/main" id="{EDF9510A-6226-EDE4-A654-5DC5C4C31270}"/>
              </a:ext>
            </a:extLst>
          </p:cNvPr>
          <p:cNvPicPr>
            <a:picLocks noChangeAspect="1"/>
          </p:cNvPicPr>
          <p:nvPr/>
        </p:nvPicPr>
        <p:blipFill>
          <a:blip r:embed="rId5"/>
          <a:stretch>
            <a:fillRect/>
          </a:stretch>
        </p:blipFill>
        <p:spPr>
          <a:xfrm>
            <a:off x="9082035" y="4264353"/>
            <a:ext cx="2392452" cy="1441122"/>
          </a:xfrm>
          <a:prstGeom prst="rect">
            <a:avLst/>
          </a:prstGeom>
        </p:spPr>
      </p:pic>
      <p:pic>
        <p:nvPicPr>
          <p:cNvPr id="26" name="Picture 25">
            <a:extLst>
              <a:ext uri="{FF2B5EF4-FFF2-40B4-BE49-F238E27FC236}">
                <a16:creationId xmlns:a16="http://schemas.microsoft.com/office/drawing/2014/main" id="{45B22FCE-7E5A-718E-5582-533667B09114}"/>
              </a:ext>
            </a:extLst>
          </p:cNvPr>
          <p:cNvPicPr>
            <a:picLocks noChangeAspect="1"/>
          </p:cNvPicPr>
          <p:nvPr/>
        </p:nvPicPr>
        <p:blipFill>
          <a:blip r:embed="rId6"/>
          <a:stretch>
            <a:fillRect/>
          </a:stretch>
        </p:blipFill>
        <p:spPr>
          <a:xfrm>
            <a:off x="9082035" y="3482707"/>
            <a:ext cx="2372056" cy="771633"/>
          </a:xfrm>
          <a:prstGeom prst="rect">
            <a:avLst/>
          </a:prstGeom>
        </p:spPr>
      </p:pic>
    </p:spTree>
    <p:extLst>
      <p:ext uri="{BB962C8B-B14F-4D97-AF65-F5344CB8AC3E}">
        <p14:creationId xmlns:p14="http://schemas.microsoft.com/office/powerpoint/2010/main" val="418286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4755095-FE7C-4B6B-ACD2-DF007CA72889}"/>
              </a:ext>
            </a:extLst>
          </p:cNvPr>
          <p:cNvGrpSpPr/>
          <p:nvPr/>
        </p:nvGrpSpPr>
        <p:grpSpPr>
          <a:xfrm>
            <a:off x="462908" y="2552855"/>
            <a:ext cx="3157329" cy="2832154"/>
            <a:chOff x="457200" y="3059640"/>
            <a:chExt cx="2892175" cy="2594309"/>
          </a:xfrm>
        </p:grpSpPr>
        <p:pic>
          <p:nvPicPr>
            <p:cNvPr id="17" name="Picture 16">
              <a:extLst>
                <a:ext uri="{FF2B5EF4-FFF2-40B4-BE49-F238E27FC236}">
                  <a16:creationId xmlns:a16="http://schemas.microsoft.com/office/drawing/2014/main" id="{ADBABBAB-5E05-4E4D-93D6-32DE4ECE916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57200" y="3059640"/>
              <a:ext cx="2892175" cy="2594309"/>
            </a:xfrm>
            <a:prstGeom prst="rect">
              <a:avLst/>
            </a:prstGeom>
            <a:ln w="9525">
              <a:solidFill>
                <a:schemeClr val="bg2">
                  <a:lumMod val="60000"/>
                  <a:lumOff val="40000"/>
                </a:schemeClr>
              </a:solidFill>
            </a:ln>
            <a:effectLst>
              <a:outerShdw blurRad="50800" dist="38100" dir="2700000" algn="tl" rotWithShape="0">
                <a:prstClr val="black">
                  <a:alpha val="40000"/>
                </a:prstClr>
              </a:outerShdw>
            </a:effectLst>
          </p:spPr>
        </p:pic>
        <p:pic>
          <p:nvPicPr>
            <p:cNvPr id="18" name="TX logo">
              <a:extLst>
                <a:ext uri="{FF2B5EF4-FFF2-40B4-BE49-F238E27FC236}">
                  <a16:creationId xmlns:a16="http://schemas.microsoft.com/office/drawing/2014/main" id="{B23696EF-9B68-4AAB-A439-86F2781D5AE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26451" y="3153029"/>
              <a:ext cx="492125" cy="81844"/>
            </a:xfrm>
            <a:prstGeom prst="rect">
              <a:avLst/>
            </a:prstGeom>
            <a:solidFill>
              <a:schemeClr val="bg1"/>
            </a:solidFill>
          </p:spPr>
        </p:pic>
      </p:grpSp>
      <p:sp>
        <p:nvSpPr>
          <p:cNvPr id="2" name="Slide Number Placeholder 1">
            <a:extLst>
              <a:ext uri="{FF2B5EF4-FFF2-40B4-BE49-F238E27FC236}">
                <a16:creationId xmlns:a16="http://schemas.microsoft.com/office/drawing/2014/main" id="{8040FCF6-61AD-4CE3-A230-FB741121B1D5}"/>
              </a:ext>
            </a:extLst>
          </p:cNvPr>
          <p:cNvSpPr>
            <a:spLocks noGrp="1"/>
          </p:cNvSpPr>
          <p:nvPr>
            <p:ph type="sldNum" sz="quarter" idx="12"/>
          </p:nvPr>
        </p:nvSpPr>
        <p:spPr/>
        <p:txBody>
          <a:bodyPr/>
          <a:lstStyle/>
          <a:p>
            <a:fld id="{2D55A223-BDE3-4662-BD05-6BDBDD27824A}" type="slidenum">
              <a:rPr lang="en-US" smtClean="0"/>
              <a:pPr/>
              <a:t>26</a:t>
            </a:fld>
            <a:endParaRPr lang="en-US" dirty="0"/>
          </a:p>
        </p:txBody>
      </p:sp>
      <p:sp>
        <p:nvSpPr>
          <p:cNvPr id="10" name="Text Placeholder 9">
            <a:extLst>
              <a:ext uri="{FF2B5EF4-FFF2-40B4-BE49-F238E27FC236}">
                <a16:creationId xmlns:a16="http://schemas.microsoft.com/office/drawing/2014/main" id="{865CF2F9-82AC-4B02-B0D7-61E6A99F1AB2}"/>
              </a:ext>
            </a:extLst>
          </p:cNvPr>
          <p:cNvSpPr>
            <a:spLocks noGrp="1"/>
          </p:cNvSpPr>
          <p:nvPr>
            <p:ph type="body" sz="quarter" idx="14"/>
          </p:nvPr>
        </p:nvSpPr>
        <p:spPr/>
        <p:txBody>
          <a:bodyPr/>
          <a:lstStyle/>
          <a:p>
            <a:r>
              <a:rPr lang="en-US" dirty="0"/>
              <a:t>Screen images are for illustrative purposes only.</a:t>
            </a:r>
          </a:p>
        </p:txBody>
      </p:sp>
      <p:sp>
        <p:nvSpPr>
          <p:cNvPr id="9" name="Text Placeholder 8">
            <a:extLst>
              <a:ext uri="{FF2B5EF4-FFF2-40B4-BE49-F238E27FC236}">
                <a16:creationId xmlns:a16="http://schemas.microsoft.com/office/drawing/2014/main" id="{5C790629-2E16-4553-A10D-A50E44247D54}"/>
              </a:ext>
            </a:extLst>
          </p:cNvPr>
          <p:cNvSpPr>
            <a:spLocks noGrp="1"/>
          </p:cNvSpPr>
          <p:nvPr>
            <p:ph type="body" sz="quarter" idx="13"/>
          </p:nvPr>
        </p:nvSpPr>
        <p:spPr>
          <a:xfrm>
            <a:off x="5594412" y="5915465"/>
            <a:ext cx="6140388" cy="569155"/>
          </a:xfrm>
        </p:spPr>
        <p:txBody>
          <a:bodyPr/>
          <a:lstStyle/>
          <a:p>
            <a:r>
              <a:rPr lang="en-US" sz="600" dirty="0">
                <a:solidFill>
                  <a:prstClr val="black"/>
                </a:solidFill>
              </a:rPr>
              <a:t>Blue365 is a discount program only for BCBSTX members. This is NOT insurance. Some of the services offered through this program may be covered under your health plan. Employees should check their benefit booklet or call the Customer Service number on the back of their ID card for specific benefit facts. Use of Blue365 does not change monthly payments, nor do costs of the services or products count toward any maximums and/or plan deductibles. Discounts are only given through vendors that take part in this program and are subject to change. BCBSTX does not guarantee or make any claims or recommendations about the program’s services or products. Members should consult their doctor before using these services and products. BCBSTX reserves the right to stop or change this program at any time without notice.</a:t>
            </a:r>
          </a:p>
          <a:p>
            <a:r>
              <a:rPr lang="en-US" sz="600" dirty="0">
                <a:solidFill>
                  <a:prstClr val="black"/>
                </a:solidFill>
              </a:rPr>
              <a:t>BCBSTX makes no endorsement, representations or warranties regarding third-party vendors and the products and services offered by them.</a:t>
            </a:r>
          </a:p>
        </p:txBody>
      </p:sp>
      <p:sp>
        <p:nvSpPr>
          <p:cNvPr id="11" name="Content Placeholder 10">
            <a:extLst>
              <a:ext uri="{FF2B5EF4-FFF2-40B4-BE49-F238E27FC236}">
                <a16:creationId xmlns:a16="http://schemas.microsoft.com/office/drawing/2014/main" id="{D004B254-4634-4C0A-BF74-726764B2CFD0}"/>
              </a:ext>
            </a:extLst>
          </p:cNvPr>
          <p:cNvSpPr>
            <a:spLocks noGrp="1"/>
          </p:cNvSpPr>
          <p:nvPr>
            <p:ph sz="quarter" idx="15"/>
          </p:nvPr>
        </p:nvSpPr>
        <p:spPr/>
        <p:txBody>
          <a:bodyPr/>
          <a:lstStyle/>
          <a:p>
            <a:r>
              <a:rPr lang="en-US" sz="2400" dirty="0"/>
              <a:t>Member discounts simply for being a BCBSTX member</a:t>
            </a:r>
          </a:p>
        </p:txBody>
      </p:sp>
      <p:sp>
        <p:nvSpPr>
          <p:cNvPr id="8" name="Content Placeholder 7">
            <a:extLst>
              <a:ext uri="{FF2B5EF4-FFF2-40B4-BE49-F238E27FC236}">
                <a16:creationId xmlns:a16="http://schemas.microsoft.com/office/drawing/2014/main" id="{DAFE4D15-F23B-4D26-B70E-9E49CF11FE7D}"/>
              </a:ext>
            </a:extLst>
          </p:cNvPr>
          <p:cNvSpPr>
            <a:spLocks noGrp="1"/>
          </p:cNvSpPr>
          <p:nvPr>
            <p:ph idx="1"/>
          </p:nvPr>
        </p:nvSpPr>
        <p:spPr/>
        <p:txBody>
          <a:bodyPr/>
          <a:lstStyle/>
          <a:p>
            <a:pPr>
              <a:spcBef>
                <a:spcPts val="1200"/>
              </a:spcBef>
            </a:pPr>
            <a:r>
              <a:rPr lang="en-US" sz="2200" dirty="0">
                <a:solidFill>
                  <a:srgbClr val="000000"/>
                </a:solidFill>
                <a:latin typeface="Arial" panose="020B0604020202020204" pitchFamily="34" charset="0"/>
              </a:rPr>
              <a:t>Exclusive health and wellness deals from national and local retailers</a:t>
            </a:r>
          </a:p>
          <a:p>
            <a:pPr>
              <a:spcBef>
                <a:spcPts val="1200"/>
              </a:spcBef>
            </a:pPr>
            <a:r>
              <a:rPr lang="en-US" sz="2200" dirty="0">
                <a:solidFill>
                  <a:srgbClr val="000000"/>
                </a:solidFill>
                <a:latin typeface="Arial" panose="020B0604020202020204" pitchFamily="34" charset="0"/>
              </a:rPr>
              <a:t>Save money on fitness gear, family activities, gym memberships, healthy eating, dental, vision, hearing aids and more from top national and local retailers </a:t>
            </a:r>
          </a:p>
          <a:p>
            <a:pPr>
              <a:spcBef>
                <a:spcPts val="1200"/>
              </a:spcBef>
            </a:pPr>
            <a:r>
              <a:rPr lang="en-US" sz="2200" dirty="0">
                <a:solidFill>
                  <a:srgbClr val="000000"/>
                </a:solidFill>
                <a:latin typeface="Arial" panose="020B0604020202020204" pitchFamily="34" charset="0"/>
              </a:rPr>
              <a:t>Log in to Blue Access for Members</a:t>
            </a:r>
            <a:r>
              <a:rPr lang="en-US" sz="1100" baseline="100000" dirty="0">
                <a:solidFill>
                  <a:srgbClr val="000000"/>
                </a:solidFill>
                <a:latin typeface="Arial" panose="020B0604020202020204" pitchFamily="34" charset="0"/>
              </a:rPr>
              <a:t>SM</a:t>
            </a:r>
            <a:r>
              <a:rPr lang="en-US" sz="2200" dirty="0">
                <a:solidFill>
                  <a:srgbClr val="000000"/>
                </a:solidFill>
                <a:latin typeface="Arial" panose="020B0604020202020204" pitchFamily="34" charset="0"/>
              </a:rPr>
              <a:t> and click “Member Discount Program” in Quick Links to view your available discounts and to register for weekly emails</a:t>
            </a:r>
          </a:p>
        </p:txBody>
      </p:sp>
      <p:sp>
        <p:nvSpPr>
          <p:cNvPr id="7" name="Title 6">
            <a:extLst>
              <a:ext uri="{FF2B5EF4-FFF2-40B4-BE49-F238E27FC236}">
                <a16:creationId xmlns:a16="http://schemas.microsoft.com/office/drawing/2014/main" id="{917275BB-EFC3-48CD-B423-6D1B92F5D5E0}"/>
              </a:ext>
            </a:extLst>
          </p:cNvPr>
          <p:cNvSpPr>
            <a:spLocks noGrp="1"/>
          </p:cNvSpPr>
          <p:nvPr>
            <p:ph type="title"/>
          </p:nvPr>
        </p:nvSpPr>
        <p:spPr/>
        <p:txBody>
          <a:bodyPr/>
          <a:lstStyle/>
          <a:p>
            <a:r>
              <a:rPr lang="en-US" dirty="0"/>
              <a:t>Blue365</a:t>
            </a:r>
            <a:r>
              <a:rPr lang="en-US" sz="1450" baseline="100000" dirty="0"/>
              <a:t>®</a:t>
            </a:r>
            <a:r>
              <a:rPr lang="en-US" dirty="0"/>
              <a:t> </a:t>
            </a:r>
            <a:br>
              <a:rPr lang="en-US" dirty="0"/>
            </a:br>
            <a:r>
              <a:rPr lang="en-US" dirty="0"/>
              <a:t>Member Discount Program</a:t>
            </a:r>
          </a:p>
        </p:txBody>
      </p:sp>
      <p:grpSp>
        <p:nvGrpSpPr>
          <p:cNvPr id="13" name="Group 12">
            <a:extLst>
              <a:ext uri="{FF2B5EF4-FFF2-40B4-BE49-F238E27FC236}">
                <a16:creationId xmlns:a16="http://schemas.microsoft.com/office/drawing/2014/main" id="{92E3580B-B9FE-4A29-B7B9-8C5E08318467}"/>
              </a:ext>
            </a:extLst>
          </p:cNvPr>
          <p:cNvGrpSpPr/>
          <p:nvPr/>
        </p:nvGrpSpPr>
        <p:grpSpPr>
          <a:xfrm>
            <a:off x="3070602" y="3869709"/>
            <a:ext cx="1465868" cy="2607291"/>
            <a:chOff x="7220932" y="3587769"/>
            <a:chExt cx="1465868" cy="2607291"/>
          </a:xfrm>
        </p:grpSpPr>
        <p:pic>
          <p:nvPicPr>
            <p:cNvPr id="14" name="Picture 13">
              <a:extLst>
                <a:ext uri="{FF2B5EF4-FFF2-40B4-BE49-F238E27FC236}">
                  <a16:creationId xmlns:a16="http://schemas.microsoft.com/office/drawing/2014/main" id="{DC127DAD-2B03-4256-AADE-580A4290F79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220932" y="3587769"/>
              <a:ext cx="1465868" cy="2607291"/>
            </a:xfrm>
            <a:prstGeom prst="rect">
              <a:avLst/>
            </a:prstGeom>
            <a:ln>
              <a:solidFill>
                <a:schemeClr val="bg2"/>
              </a:solid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D4C00918-963A-4F2B-9717-EE816526A691}"/>
                </a:ext>
              </a:extLst>
            </p:cNvPr>
            <p:cNvSpPr/>
            <p:nvPr/>
          </p:nvSpPr>
          <p:spPr>
            <a:xfrm>
              <a:off x="7738483" y="4059176"/>
              <a:ext cx="439563" cy="814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spTree>
    <p:extLst>
      <p:ext uri="{BB962C8B-B14F-4D97-AF65-F5344CB8AC3E}">
        <p14:creationId xmlns:p14="http://schemas.microsoft.com/office/powerpoint/2010/main" val="158858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2BA5D1-2B7F-48FA-9CFC-66B3F8DD5C73}"/>
              </a:ext>
            </a:extLst>
          </p:cNvPr>
          <p:cNvSpPr>
            <a:spLocks noGrp="1"/>
          </p:cNvSpPr>
          <p:nvPr>
            <p:ph type="sldNum" sz="quarter" idx="12"/>
          </p:nvPr>
        </p:nvSpPr>
        <p:spPr/>
        <p:txBody>
          <a:bodyPr/>
          <a:lstStyle/>
          <a:p>
            <a:fld id="{2D55A223-BDE3-4662-BD05-6BDBDD27824A}" type="slidenum">
              <a:rPr lang="en-US" smtClean="0"/>
              <a:pPr/>
              <a:t>27</a:t>
            </a:fld>
            <a:endParaRPr lang="en-US" dirty="0"/>
          </a:p>
        </p:txBody>
      </p:sp>
      <p:sp>
        <p:nvSpPr>
          <p:cNvPr id="10" name="Content Placeholder 9">
            <a:extLst>
              <a:ext uri="{FF2B5EF4-FFF2-40B4-BE49-F238E27FC236}">
                <a16:creationId xmlns:a16="http://schemas.microsoft.com/office/drawing/2014/main" id="{3B3C7234-3AB8-4C09-83F7-C3D687EC3634}"/>
              </a:ext>
            </a:extLst>
          </p:cNvPr>
          <p:cNvSpPr>
            <a:spLocks noGrp="1"/>
          </p:cNvSpPr>
          <p:nvPr>
            <p:ph idx="1"/>
          </p:nvPr>
        </p:nvSpPr>
        <p:spPr>
          <a:xfrm>
            <a:off x="457199" y="3870143"/>
            <a:ext cx="6322741" cy="2005361"/>
          </a:xfrm>
        </p:spPr>
        <p:txBody>
          <a:bodyPr/>
          <a:lstStyle/>
          <a:p>
            <a:pPr>
              <a:spcAft>
                <a:spcPts val="1200"/>
              </a:spcAft>
              <a:buFont typeface="Arial" panose="020B0604020202020204" pitchFamily="34" charset="0"/>
              <a:buChar char="•"/>
            </a:pPr>
            <a:r>
              <a:rPr lang="en-US" sz="1600" b="1" dirty="0"/>
              <a:t>Studio Class Network: </a:t>
            </a:r>
            <a:r>
              <a:rPr lang="en-US" sz="1600" dirty="0"/>
              <a:t>Boutique-style classes and specialty gyms are pay-as-you-go with 30% off every 10th class.</a:t>
            </a:r>
          </a:p>
          <a:p>
            <a:pPr>
              <a:spcAft>
                <a:spcPts val="1200"/>
              </a:spcAft>
              <a:buFont typeface="Arial" panose="020B0604020202020204" pitchFamily="34" charset="0"/>
              <a:buChar char="•"/>
            </a:pPr>
            <a:r>
              <a:rPr lang="en-US" sz="1600" b="1" dirty="0"/>
              <a:t>Family-Friendly: </a:t>
            </a:r>
            <a:r>
              <a:rPr lang="en-US" sz="1600" dirty="0"/>
              <a:t>Expands gym network access to your covered dependents at a bundled price discount. Member pays one enrollment fee for the entire family.</a:t>
            </a:r>
          </a:p>
          <a:p>
            <a:pPr>
              <a:buFont typeface="Arial" panose="020B0604020202020204" pitchFamily="34" charset="0"/>
              <a:buChar char="•"/>
            </a:pPr>
            <a:r>
              <a:rPr lang="en-US" sz="1600" b="1" dirty="0"/>
              <a:t>Convenient Payment: </a:t>
            </a:r>
            <a:r>
              <a:rPr lang="en-US" sz="1600" dirty="0"/>
              <a:t>Monthly fees are paid via automatic credit card or bank account withdrawals.</a:t>
            </a:r>
          </a:p>
        </p:txBody>
      </p:sp>
      <p:sp>
        <p:nvSpPr>
          <p:cNvPr id="9" name="Title 8">
            <a:extLst>
              <a:ext uri="{FF2B5EF4-FFF2-40B4-BE49-F238E27FC236}">
                <a16:creationId xmlns:a16="http://schemas.microsoft.com/office/drawing/2014/main" id="{C471D239-C6A7-47F0-AC7B-9533D8B855C8}"/>
              </a:ext>
            </a:extLst>
          </p:cNvPr>
          <p:cNvSpPr>
            <a:spLocks noGrp="1"/>
          </p:cNvSpPr>
          <p:nvPr>
            <p:ph type="title"/>
          </p:nvPr>
        </p:nvSpPr>
        <p:spPr/>
        <p:txBody>
          <a:bodyPr/>
          <a:lstStyle/>
          <a:p>
            <a:r>
              <a:rPr lang="en-US" dirty="0"/>
              <a:t>Flexible Gym Network</a:t>
            </a:r>
          </a:p>
        </p:txBody>
      </p:sp>
      <p:sp>
        <p:nvSpPr>
          <p:cNvPr id="38" name="Content Placeholder 4">
            <a:extLst>
              <a:ext uri="{FF2B5EF4-FFF2-40B4-BE49-F238E27FC236}">
                <a16:creationId xmlns:a16="http://schemas.microsoft.com/office/drawing/2014/main" id="{16217479-DC4F-49FB-A3C6-D026ABF8E4A7}"/>
              </a:ext>
            </a:extLst>
          </p:cNvPr>
          <p:cNvSpPr txBox="1">
            <a:spLocks/>
          </p:cNvSpPr>
          <p:nvPr/>
        </p:nvSpPr>
        <p:spPr>
          <a:xfrm>
            <a:off x="388737" y="864592"/>
            <a:ext cx="6569412" cy="610312"/>
          </a:xfrm>
          <a:prstGeom prst="rect">
            <a:avLst/>
          </a:prstGeom>
        </p:spPr>
        <p:txBody>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buNone/>
            </a:pPr>
            <a:r>
              <a:rPr lang="en-US" b="0" i="1" spc="-30" dirty="0">
                <a:solidFill>
                  <a:schemeClr val="tx2"/>
                </a:solidFill>
                <a:latin typeface="+mj-lt"/>
                <a:ea typeface="+mj-ea"/>
                <a:cs typeface="+mj-cs"/>
              </a:rPr>
              <a:t>A choice of gym networks to fit budgets and preferences</a:t>
            </a:r>
            <a:r>
              <a:rPr lang="en-US" b="0" i="1" spc="-300" dirty="0">
                <a:solidFill>
                  <a:schemeClr val="tx2"/>
                </a:solidFill>
                <a:latin typeface="+mj-lt"/>
                <a:ea typeface="+mj-ea"/>
                <a:cs typeface="+mj-cs"/>
              </a:rPr>
              <a:t>.</a:t>
            </a:r>
            <a:r>
              <a:rPr lang="en-US" b="0" i="1" spc="-180" dirty="0">
                <a:solidFill>
                  <a:schemeClr val="tx2"/>
                </a:solidFill>
                <a:latin typeface="+mj-lt"/>
                <a:ea typeface="+mj-ea"/>
                <a:cs typeface="+mj-cs"/>
              </a:rPr>
              <a:t>*</a:t>
            </a:r>
          </a:p>
        </p:txBody>
      </p:sp>
      <p:sp>
        <p:nvSpPr>
          <p:cNvPr id="39" name="Rectangle 38">
            <a:extLst>
              <a:ext uri="{FF2B5EF4-FFF2-40B4-BE49-F238E27FC236}">
                <a16:creationId xmlns:a16="http://schemas.microsoft.com/office/drawing/2014/main" id="{1E6297C8-7152-4B57-B8E1-BB33264B3F2D}"/>
              </a:ext>
            </a:extLst>
          </p:cNvPr>
          <p:cNvSpPr/>
          <p:nvPr/>
        </p:nvSpPr>
        <p:spPr>
          <a:xfrm>
            <a:off x="503068" y="1631950"/>
            <a:ext cx="6060489" cy="1894139"/>
          </a:xfrm>
          <a:prstGeom prst="rect">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graphicFrame>
        <p:nvGraphicFramePr>
          <p:cNvPr id="40" name="Content Placeholder 7">
            <a:extLst>
              <a:ext uri="{FF2B5EF4-FFF2-40B4-BE49-F238E27FC236}">
                <a16:creationId xmlns:a16="http://schemas.microsoft.com/office/drawing/2014/main" id="{44EC8056-D772-4B89-8B0B-8FACA62A930E}"/>
              </a:ext>
            </a:extLst>
          </p:cNvPr>
          <p:cNvGraphicFramePr>
            <a:graphicFrameLocks noGrp="1"/>
          </p:cNvGraphicFramePr>
          <p:nvPr>
            <p:ph sz="quarter" idx="15"/>
          </p:nvPr>
        </p:nvGraphicFramePr>
        <p:xfrm>
          <a:off x="504329" y="1628575"/>
          <a:ext cx="6053806" cy="1598993"/>
        </p:xfrm>
        <a:graphic>
          <a:graphicData uri="http://schemas.openxmlformats.org/drawingml/2006/table">
            <a:tbl>
              <a:tblPr firstRow="1" bandRow="1">
                <a:tableStyleId>{21E4AEA4-8DFA-4A89-87EB-49C32662AFE0}</a:tableStyleId>
              </a:tblPr>
              <a:tblGrid>
                <a:gridCol w="1173385">
                  <a:extLst>
                    <a:ext uri="{9D8B030D-6E8A-4147-A177-3AD203B41FA5}">
                      <a16:colId xmlns:a16="http://schemas.microsoft.com/office/drawing/2014/main" val="1383447215"/>
                    </a:ext>
                  </a:extLst>
                </a:gridCol>
                <a:gridCol w="1173385">
                  <a:extLst>
                    <a:ext uri="{9D8B030D-6E8A-4147-A177-3AD203B41FA5}">
                      <a16:colId xmlns:a16="http://schemas.microsoft.com/office/drawing/2014/main" val="472604409"/>
                    </a:ext>
                  </a:extLst>
                </a:gridCol>
                <a:gridCol w="926759">
                  <a:extLst>
                    <a:ext uri="{9D8B030D-6E8A-4147-A177-3AD203B41FA5}">
                      <a16:colId xmlns:a16="http://schemas.microsoft.com/office/drawing/2014/main" val="3069665942"/>
                    </a:ext>
                  </a:extLst>
                </a:gridCol>
                <a:gridCol w="926759">
                  <a:extLst>
                    <a:ext uri="{9D8B030D-6E8A-4147-A177-3AD203B41FA5}">
                      <a16:colId xmlns:a16="http://schemas.microsoft.com/office/drawing/2014/main" val="961522753"/>
                    </a:ext>
                  </a:extLst>
                </a:gridCol>
                <a:gridCol w="926759">
                  <a:extLst>
                    <a:ext uri="{9D8B030D-6E8A-4147-A177-3AD203B41FA5}">
                      <a16:colId xmlns:a16="http://schemas.microsoft.com/office/drawing/2014/main" val="4171960840"/>
                    </a:ext>
                  </a:extLst>
                </a:gridCol>
                <a:gridCol w="926759">
                  <a:extLst>
                    <a:ext uri="{9D8B030D-6E8A-4147-A177-3AD203B41FA5}">
                      <a16:colId xmlns:a16="http://schemas.microsoft.com/office/drawing/2014/main" val="325565559"/>
                    </a:ext>
                  </a:extLst>
                </a:gridCol>
              </a:tblGrid>
              <a:tr h="489618">
                <a:tc>
                  <a:txBody>
                    <a:bodyPr/>
                    <a:lstStyle/>
                    <a:p>
                      <a:pPr algn="ctr"/>
                      <a:r>
                        <a:rPr lang="en-US" sz="1300" dirty="0"/>
                        <a:t>Options</a:t>
                      </a:r>
                    </a:p>
                  </a:txBody>
                  <a:tcPr marL="88080" marR="88080" marT="44040" marB="4404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r>
                        <a:rPr lang="en-US" sz="1300" dirty="0"/>
                        <a:t>Digital-Only</a:t>
                      </a:r>
                    </a:p>
                  </a:txBody>
                  <a:tcPr marL="88080" marR="88080" marT="44040" marB="44040" anchor="ctr">
                    <a:lnT w="12700" cap="flat" cmpd="sng" algn="ctr">
                      <a:solidFill>
                        <a:schemeClr val="bg1"/>
                      </a:solidFill>
                      <a:prstDash val="solid"/>
                      <a:round/>
                      <a:headEnd type="none" w="med" len="med"/>
                      <a:tailEnd type="none" w="med" len="med"/>
                    </a:lnT>
                  </a:tcPr>
                </a:tc>
                <a:tc>
                  <a:txBody>
                    <a:bodyPr/>
                    <a:lstStyle/>
                    <a:p>
                      <a:pPr algn="ctr"/>
                      <a:r>
                        <a:rPr lang="en-US" sz="1300" dirty="0"/>
                        <a:t>Base</a:t>
                      </a:r>
                    </a:p>
                  </a:txBody>
                  <a:tcPr marL="88080" marR="88080" marT="44040" marB="44040" anchor="ctr">
                    <a:lnT w="12700" cap="flat" cmpd="sng" algn="ctr">
                      <a:solidFill>
                        <a:schemeClr val="bg1"/>
                      </a:solidFill>
                      <a:prstDash val="solid"/>
                      <a:round/>
                      <a:headEnd type="none" w="med" len="med"/>
                      <a:tailEnd type="none" w="med" len="med"/>
                    </a:lnT>
                  </a:tcPr>
                </a:tc>
                <a:tc>
                  <a:txBody>
                    <a:bodyPr/>
                    <a:lstStyle/>
                    <a:p>
                      <a:pPr algn="ctr"/>
                      <a:r>
                        <a:rPr lang="en-US" sz="1300" dirty="0"/>
                        <a:t>Core</a:t>
                      </a:r>
                    </a:p>
                  </a:txBody>
                  <a:tcPr marL="88080" marR="88080" marT="44040" marB="44040" anchor="ctr">
                    <a:lnT w="12700" cap="flat" cmpd="sng" algn="ctr">
                      <a:solidFill>
                        <a:schemeClr val="bg1"/>
                      </a:solidFill>
                      <a:prstDash val="solid"/>
                      <a:round/>
                      <a:headEnd type="none" w="med" len="med"/>
                      <a:tailEnd type="none" w="med" len="med"/>
                    </a:lnT>
                  </a:tcPr>
                </a:tc>
                <a:tc>
                  <a:txBody>
                    <a:bodyPr/>
                    <a:lstStyle/>
                    <a:p>
                      <a:pPr algn="ctr"/>
                      <a:r>
                        <a:rPr lang="en-US" sz="1300" dirty="0"/>
                        <a:t>Power</a:t>
                      </a:r>
                    </a:p>
                  </a:txBody>
                  <a:tcPr marL="88080" marR="88080" marT="44040" marB="44040" anchor="ctr">
                    <a:lnT w="12700" cap="flat" cmpd="sng" algn="ctr">
                      <a:solidFill>
                        <a:schemeClr val="bg1"/>
                      </a:solidFill>
                      <a:prstDash val="solid"/>
                      <a:round/>
                      <a:headEnd type="none" w="med" len="med"/>
                      <a:tailEnd type="none" w="med" len="med"/>
                    </a:lnT>
                  </a:tcPr>
                </a:tc>
                <a:tc>
                  <a:txBody>
                    <a:bodyPr/>
                    <a:lstStyle/>
                    <a:p>
                      <a:pPr algn="ctr"/>
                      <a:r>
                        <a:rPr lang="en-US" sz="1300" dirty="0"/>
                        <a:t>Elite</a:t>
                      </a:r>
                    </a:p>
                  </a:txBody>
                  <a:tcPr marL="88080" marR="88080" marT="44040" marB="4404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88585974"/>
                  </a:ext>
                </a:extLst>
              </a:tr>
              <a:tr h="489618">
                <a:tc>
                  <a:txBody>
                    <a:bodyPr/>
                    <a:lstStyle/>
                    <a:p>
                      <a:pPr algn="ctr"/>
                      <a:r>
                        <a:rPr lang="en-US" sz="1200" dirty="0"/>
                        <a:t>Monthly Fee</a:t>
                      </a:r>
                    </a:p>
                  </a:txBody>
                  <a:tcPr marL="88080" marR="88080" marT="44040" marB="44040" anchor="ctr">
                    <a:lnL w="12700" cap="flat" cmpd="sng" algn="ctr">
                      <a:solidFill>
                        <a:schemeClr val="bg1"/>
                      </a:solidFill>
                      <a:prstDash val="solid"/>
                      <a:round/>
                      <a:headEnd type="none" w="med" len="med"/>
                      <a:tailEnd type="none" w="med" len="med"/>
                    </a:lnL>
                  </a:tcPr>
                </a:tc>
                <a:tc>
                  <a:txBody>
                    <a:bodyPr/>
                    <a:lstStyle/>
                    <a:p>
                      <a:pPr algn="ctr"/>
                      <a:r>
                        <a:rPr lang="en-US" sz="1200" dirty="0"/>
                        <a:t>$10</a:t>
                      </a:r>
                    </a:p>
                  </a:txBody>
                  <a:tcPr marL="88080" marR="88080" marT="44040" marB="44040" anchor="ctr"/>
                </a:tc>
                <a:tc>
                  <a:txBody>
                    <a:bodyPr/>
                    <a:lstStyle/>
                    <a:p>
                      <a:pPr algn="ctr"/>
                      <a:r>
                        <a:rPr lang="en-US" sz="1200" dirty="0"/>
                        <a:t>$19</a:t>
                      </a:r>
                    </a:p>
                  </a:txBody>
                  <a:tcPr marL="88080" marR="88080" marT="44040" marB="44040" anchor="ctr"/>
                </a:tc>
                <a:tc>
                  <a:txBody>
                    <a:bodyPr/>
                    <a:lstStyle/>
                    <a:p>
                      <a:pPr algn="ctr"/>
                      <a:r>
                        <a:rPr lang="en-US" sz="1200" dirty="0"/>
                        <a:t>$29</a:t>
                      </a:r>
                    </a:p>
                  </a:txBody>
                  <a:tcPr marL="88080" marR="88080" marT="44040" marB="44040" anchor="ctr"/>
                </a:tc>
                <a:tc>
                  <a:txBody>
                    <a:bodyPr/>
                    <a:lstStyle/>
                    <a:p>
                      <a:pPr algn="ctr"/>
                      <a:r>
                        <a:rPr lang="en-US" sz="1200" dirty="0"/>
                        <a:t>$39</a:t>
                      </a:r>
                    </a:p>
                  </a:txBody>
                  <a:tcPr marL="88080" marR="88080" marT="44040" marB="44040" anchor="ctr"/>
                </a:tc>
                <a:tc>
                  <a:txBody>
                    <a:bodyPr/>
                    <a:lstStyle/>
                    <a:p>
                      <a:pPr algn="ctr"/>
                      <a:r>
                        <a:rPr lang="en-US" sz="1200" strike="noStrike" dirty="0">
                          <a:solidFill>
                            <a:schemeClr val="tx1"/>
                          </a:solidFill>
                        </a:rPr>
                        <a:t>$129</a:t>
                      </a:r>
                      <a:endParaRPr lang="en-US" sz="800" strike="noStrike" baseline="66000" dirty="0">
                        <a:solidFill>
                          <a:schemeClr val="tx1"/>
                        </a:solidFill>
                      </a:endParaRPr>
                    </a:p>
                  </a:txBody>
                  <a:tcPr marL="88080" marR="88080" marT="44040" marB="4404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120209643"/>
                  </a:ext>
                </a:extLst>
              </a:tr>
              <a:tr h="61975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Gym Facility Network Size</a:t>
                      </a:r>
                    </a:p>
                  </a:txBody>
                  <a:tcPr marL="88080" marR="88080" marT="44040" marB="4404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a:r>
                        <a:rPr lang="en-US" sz="1200" dirty="0"/>
                        <a:t>Digital Access Only</a:t>
                      </a:r>
                    </a:p>
                  </a:txBody>
                  <a:tcPr marL="88080" marR="88080" marT="44040" marB="44040" anchor="ctr">
                    <a:lnB w="12700" cap="flat" cmpd="sng" algn="ctr">
                      <a:solidFill>
                        <a:schemeClr val="bg1"/>
                      </a:solidFill>
                      <a:prstDash val="solid"/>
                      <a:round/>
                      <a:headEnd type="none" w="med" len="med"/>
                      <a:tailEnd type="none" w="med" len="med"/>
                    </a:lnB>
                  </a:tcPr>
                </a:tc>
                <a:tc>
                  <a:txBody>
                    <a:bodyPr/>
                    <a:lstStyle/>
                    <a:p>
                      <a:pPr algn="ctr"/>
                      <a:r>
                        <a:rPr lang="en-US" sz="1200" dirty="0"/>
                        <a:t>3,000</a:t>
                      </a:r>
                    </a:p>
                  </a:txBody>
                  <a:tcPr marL="88080" marR="88080" marT="44040" marB="44040" anchor="ctr">
                    <a:lnB w="12700" cap="flat" cmpd="sng" algn="ctr">
                      <a:solidFill>
                        <a:schemeClr val="bg1"/>
                      </a:solidFill>
                      <a:prstDash val="solid"/>
                      <a:round/>
                      <a:headEnd type="none" w="med" len="med"/>
                      <a:tailEnd type="none" w="med" len="med"/>
                    </a:lnB>
                  </a:tcPr>
                </a:tc>
                <a:tc>
                  <a:txBody>
                    <a:bodyPr/>
                    <a:lstStyle/>
                    <a:p>
                      <a:pPr algn="ctr"/>
                      <a:r>
                        <a:rPr lang="en-US" sz="1200" dirty="0"/>
                        <a:t>7,500</a:t>
                      </a:r>
                    </a:p>
                  </a:txBody>
                  <a:tcPr marL="88080" marR="88080" marT="44040" marB="44040" anchor="ctr">
                    <a:lnB w="12700" cap="flat" cmpd="sng" algn="ctr">
                      <a:solidFill>
                        <a:schemeClr val="bg1"/>
                      </a:solidFill>
                      <a:prstDash val="solid"/>
                      <a:round/>
                      <a:headEnd type="none" w="med" len="med"/>
                      <a:tailEnd type="none" w="med" len="med"/>
                    </a:lnB>
                  </a:tcPr>
                </a:tc>
                <a:tc>
                  <a:txBody>
                    <a:bodyPr/>
                    <a:lstStyle/>
                    <a:p>
                      <a:pPr algn="ctr"/>
                      <a:r>
                        <a:rPr lang="en-US" sz="1200" dirty="0"/>
                        <a:t>12,000</a:t>
                      </a:r>
                    </a:p>
                  </a:txBody>
                  <a:tcPr marL="88080" marR="88080" marT="44040" marB="44040" anchor="ctr">
                    <a:lnB w="12700" cap="flat" cmpd="sng" algn="ctr">
                      <a:solidFill>
                        <a:schemeClr val="bg1"/>
                      </a:solidFill>
                      <a:prstDash val="solid"/>
                      <a:round/>
                      <a:headEnd type="none" w="med" len="med"/>
                      <a:tailEnd type="none" w="med" len="med"/>
                    </a:lnB>
                  </a:tcPr>
                </a:tc>
                <a:tc>
                  <a:txBody>
                    <a:bodyPr/>
                    <a:lstStyle/>
                    <a:p>
                      <a:pPr algn="ctr"/>
                      <a:r>
                        <a:rPr lang="en-US" sz="1200" dirty="0"/>
                        <a:t>12,400</a:t>
                      </a:r>
                    </a:p>
                  </a:txBody>
                  <a:tcPr marL="88080" marR="88080" marT="44040" marB="4404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982335"/>
                  </a:ext>
                </a:extLst>
              </a:tr>
            </a:tbl>
          </a:graphicData>
        </a:graphic>
      </p:graphicFrame>
      <p:sp>
        <p:nvSpPr>
          <p:cNvPr id="41" name="Rectangle 40">
            <a:extLst>
              <a:ext uri="{FF2B5EF4-FFF2-40B4-BE49-F238E27FC236}">
                <a16:creationId xmlns:a16="http://schemas.microsoft.com/office/drawing/2014/main" id="{F71AF72C-718E-421F-B3F0-FD889FCF567C}"/>
              </a:ext>
            </a:extLst>
          </p:cNvPr>
          <p:cNvSpPr/>
          <p:nvPr/>
        </p:nvSpPr>
        <p:spPr>
          <a:xfrm>
            <a:off x="512958" y="3205023"/>
            <a:ext cx="6055110" cy="31619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42" name="TextBox 41">
            <a:extLst>
              <a:ext uri="{FF2B5EF4-FFF2-40B4-BE49-F238E27FC236}">
                <a16:creationId xmlns:a16="http://schemas.microsoft.com/office/drawing/2014/main" id="{799FE3BD-474F-46A6-8E41-A8ED29C00E6F}"/>
              </a:ext>
            </a:extLst>
          </p:cNvPr>
          <p:cNvSpPr txBox="1"/>
          <p:nvPr/>
        </p:nvSpPr>
        <p:spPr>
          <a:xfrm>
            <a:off x="512233" y="3252291"/>
            <a:ext cx="6036733" cy="215444"/>
          </a:xfrm>
          <a:prstGeom prst="rect">
            <a:avLst/>
          </a:prstGeom>
          <a:noFill/>
        </p:spPr>
        <p:txBody>
          <a:bodyPr wrap="square" lIns="0" tIns="0" rIns="0" bIns="0" rtlCol="0">
            <a:spAutoFit/>
          </a:bodyPr>
          <a:lstStyle/>
          <a:p>
            <a:pPr algn="ctr">
              <a:spcAft>
                <a:spcPts val="600"/>
              </a:spcAft>
            </a:pPr>
            <a:r>
              <a:rPr lang="en-US" sz="1400" b="0" dirty="0">
                <a:solidFill>
                  <a:schemeClr val="bg1"/>
                </a:solidFill>
              </a:rPr>
              <a:t>$19 Enrollment Fee </a:t>
            </a:r>
            <a:r>
              <a:rPr lang="en-US" sz="1400" b="0" i="1" dirty="0">
                <a:solidFill>
                  <a:schemeClr val="bg1"/>
                </a:solidFill>
              </a:rPr>
              <a:t>(No enrollment fee for Digital-Only Option)</a:t>
            </a:r>
          </a:p>
        </p:txBody>
      </p:sp>
      <p:sp>
        <p:nvSpPr>
          <p:cNvPr id="43" name="Rectangle 42">
            <a:extLst>
              <a:ext uri="{FF2B5EF4-FFF2-40B4-BE49-F238E27FC236}">
                <a16:creationId xmlns:a16="http://schemas.microsoft.com/office/drawing/2014/main" id="{47448A9D-DFBB-4354-9E44-D52A452D88C7}"/>
              </a:ext>
            </a:extLst>
          </p:cNvPr>
          <p:cNvSpPr/>
          <p:nvPr/>
        </p:nvSpPr>
        <p:spPr>
          <a:xfrm>
            <a:off x="506233" y="1632308"/>
            <a:ext cx="6051406" cy="1893782"/>
          </a:xfrm>
          <a:prstGeom prst="rect">
            <a:avLst/>
          </a:prstGeom>
          <a:noFill/>
          <a:ln w="190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p>
        </p:txBody>
      </p:sp>
      <p:sp>
        <p:nvSpPr>
          <p:cNvPr id="44" name="Text Placeholder 3">
            <a:extLst>
              <a:ext uri="{FF2B5EF4-FFF2-40B4-BE49-F238E27FC236}">
                <a16:creationId xmlns:a16="http://schemas.microsoft.com/office/drawing/2014/main" id="{333F2553-1281-48AA-88CD-BD05FBFB5E8C}"/>
              </a:ext>
            </a:extLst>
          </p:cNvPr>
          <p:cNvSpPr txBox="1">
            <a:spLocks/>
          </p:cNvSpPr>
          <p:nvPr/>
        </p:nvSpPr>
        <p:spPr>
          <a:xfrm>
            <a:off x="469632" y="6639635"/>
            <a:ext cx="6189875" cy="101383"/>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00" b="0" kern="1200" dirty="0">
                <a:solidFill>
                  <a:schemeClr val="bg1"/>
                </a:solidFill>
                <a:latin typeface="Arial" charset="0"/>
              </a:rPr>
              <a:t>Taxes may apply. Individuals must be at least 18 years old to purchase a membership.</a:t>
            </a:r>
          </a:p>
        </p:txBody>
      </p:sp>
      <p:sp>
        <p:nvSpPr>
          <p:cNvPr id="45" name="TextBox 44">
            <a:extLst>
              <a:ext uri="{FF2B5EF4-FFF2-40B4-BE49-F238E27FC236}">
                <a16:creationId xmlns:a16="http://schemas.microsoft.com/office/drawing/2014/main" id="{703996E8-8A0B-47F9-9D41-8F1FA032688E}"/>
              </a:ext>
            </a:extLst>
          </p:cNvPr>
          <p:cNvSpPr txBox="1"/>
          <p:nvPr/>
        </p:nvSpPr>
        <p:spPr>
          <a:xfrm>
            <a:off x="7890828" y="913353"/>
            <a:ext cx="3709290" cy="615553"/>
          </a:xfrm>
          <a:prstGeom prst="rect">
            <a:avLst/>
          </a:prstGeom>
          <a:noFill/>
        </p:spPr>
        <p:txBody>
          <a:bodyPr wrap="square" lIns="0" tIns="0" rIns="0" bIns="0" rtlCol="0">
            <a:spAutoFit/>
          </a:bodyPr>
          <a:lstStyle/>
          <a:p>
            <a:pPr>
              <a:spcAft>
                <a:spcPts val="600"/>
              </a:spcAft>
            </a:pPr>
            <a:r>
              <a:rPr lang="en-US" dirty="0">
                <a:solidFill>
                  <a:schemeClr val="bg1"/>
                </a:solidFill>
              </a:rPr>
              <a:t>Membership Options to Choose From</a:t>
            </a:r>
          </a:p>
        </p:txBody>
      </p:sp>
      <p:sp>
        <p:nvSpPr>
          <p:cNvPr id="46" name="TextBox 45">
            <a:extLst>
              <a:ext uri="{FF2B5EF4-FFF2-40B4-BE49-F238E27FC236}">
                <a16:creationId xmlns:a16="http://schemas.microsoft.com/office/drawing/2014/main" id="{4709C1AD-8EF6-4DDD-AC77-D03E708E2A88}"/>
              </a:ext>
            </a:extLst>
          </p:cNvPr>
          <p:cNvSpPr txBox="1"/>
          <p:nvPr/>
        </p:nvSpPr>
        <p:spPr>
          <a:xfrm>
            <a:off x="7891602" y="1613535"/>
            <a:ext cx="3507917" cy="2708434"/>
          </a:xfrm>
          <a:prstGeom prst="rect">
            <a:avLst/>
          </a:prstGeom>
          <a:noFill/>
        </p:spPr>
        <p:txBody>
          <a:bodyPr wrap="square" lIns="0" tIns="0" rIns="0" bIns="0" rtlCol="0">
            <a:spAutoFit/>
          </a:bodyPr>
          <a:lstStyle/>
          <a:p>
            <a:pPr marL="228600" lvl="0" indent="-228600">
              <a:buFont typeface="Arial" panose="020B0604020202020204" pitchFamily="34" charset="0"/>
              <a:buChar char="•"/>
            </a:pPr>
            <a:r>
              <a:rPr lang="en-US" sz="1600" b="0" spc="-30" dirty="0">
                <a:solidFill>
                  <a:schemeClr val="bg1"/>
                </a:solidFill>
              </a:rPr>
              <a:t>Select a plan based on lifestyle and preferences</a:t>
            </a:r>
            <a:r>
              <a:rPr lang="en-US" sz="1600" b="0" spc="-30" dirty="0">
                <a:solidFill>
                  <a:srgbClr val="FF0000"/>
                </a:solidFill>
              </a:rPr>
              <a:t> </a:t>
            </a:r>
            <a:r>
              <a:rPr lang="en-US" sz="1600" b="0" spc="-30" dirty="0">
                <a:solidFill>
                  <a:schemeClr val="bg1"/>
                </a:solidFill>
              </a:rPr>
              <a:t>to have access to all gyms included in the plan and </a:t>
            </a:r>
            <a:br>
              <a:rPr lang="en-US" sz="1600" b="0" spc="-30" dirty="0">
                <a:solidFill>
                  <a:schemeClr val="bg1"/>
                </a:solidFill>
              </a:rPr>
            </a:br>
            <a:r>
              <a:rPr lang="en-US" sz="1600" b="0" spc="-30" dirty="0">
                <a:solidFill>
                  <a:schemeClr val="bg1"/>
                </a:solidFill>
              </a:rPr>
              <a:t>lower plans.</a:t>
            </a:r>
          </a:p>
          <a:p>
            <a:pPr marL="228600" lvl="0" indent="-228600">
              <a:buFont typeface="Arial" panose="020B0604020202020204" pitchFamily="34" charset="0"/>
              <a:buChar char="•"/>
            </a:pPr>
            <a:endParaRPr lang="en-US" sz="1600" b="0" dirty="0">
              <a:solidFill>
                <a:schemeClr val="bg1"/>
              </a:solidFill>
            </a:endParaRPr>
          </a:p>
          <a:p>
            <a:pPr marL="228600" lvl="0" indent="-228600">
              <a:buFont typeface="Arial" panose="020B0604020202020204" pitchFamily="34" charset="0"/>
              <a:buChar char="•"/>
            </a:pPr>
            <a:r>
              <a:rPr lang="en-US" sz="1600" b="0" dirty="0">
                <a:solidFill>
                  <a:schemeClr val="bg1"/>
                </a:solidFill>
              </a:rPr>
              <a:t>The Elite plan has the option to select a home elite gym and </a:t>
            </a:r>
            <a:br>
              <a:rPr lang="en-US" sz="1600" b="0" dirty="0">
                <a:solidFill>
                  <a:schemeClr val="bg1"/>
                </a:solidFill>
              </a:rPr>
            </a:br>
            <a:r>
              <a:rPr lang="en-US" sz="1600" b="0" dirty="0">
                <a:solidFill>
                  <a:schemeClr val="bg1"/>
                </a:solidFill>
              </a:rPr>
              <a:t>access to all other gyms.</a:t>
            </a:r>
          </a:p>
          <a:p>
            <a:pPr lvl="0"/>
            <a:endParaRPr lang="en-US" sz="1600" b="0" dirty="0">
              <a:solidFill>
                <a:schemeClr val="bg1"/>
              </a:solidFill>
            </a:endParaRPr>
          </a:p>
          <a:p>
            <a:pPr marL="228600" lvl="0" indent="-228600">
              <a:buFont typeface="Arial" panose="020B0604020202020204" pitchFamily="34" charset="0"/>
              <a:buChar char="•"/>
            </a:pPr>
            <a:r>
              <a:rPr lang="en-US" sz="1600" b="0" dirty="0">
                <a:solidFill>
                  <a:schemeClr val="bg1"/>
                </a:solidFill>
              </a:rPr>
              <a:t>Members have the option to change their elite home gym monthly.</a:t>
            </a:r>
            <a:endParaRPr lang="en-US" sz="1600" b="0" dirty="0">
              <a:solidFill>
                <a:srgbClr val="FF0000"/>
              </a:solidFill>
            </a:endParaRPr>
          </a:p>
        </p:txBody>
      </p:sp>
      <p:sp>
        <p:nvSpPr>
          <p:cNvPr id="5" name="Text Placeholder 3">
            <a:extLst>
              <a:ext uri="{FF2B5EF4-FFF2-40B4-BE49-F238E27FC236}">
                <a16:creationId xmlns:a16="http://schemas.microsoft.com/office/drawing/2014/main" id="{FDC8BD7B-1C2B-3072-C23B-79223DA7672A}"/>
              </a:ext>
            </a:extLst>
          </p:cNvPr>
          <p:cNvSpPr txBox="1">
            <a:spLocks/>
          </p:cNvSpPr>
          <p:nvPr/>
        </p:nvSpPr>
        <p:spPr>
          <a:xfrm>
            <a:off x="476775" y="6289401"/>
            <a:ext cx="6189875" cy="206754"/>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00" b="0" kern="1200" dirty="0">
                <a:latin typeface="Arial" charset="0"/>
              </a:rPr>
              <a:t>Represents possible network locations. Check local listings for exact network options as some locations may not participate. Network locations are subject to change without notice.</a:t>
            </a:r>
          </a:p>
        </p:txBody>
      </p:sp>
      <p:sp>
        <p:nvSpPr>
          <p:cNvPr id="3" name="Content Placeholder 8">
            <a:extLst>
              <a:ext uri="{FF2B5EF4-FFF2-40B4-BE49-F238E27FC236}">
                <a16:creationId xmlns:a16="http://schemas.microsoft.com/office/drawing/2014/main" id="{D7EC9164-BC86-9B33-2FFE-EC13DD5354AF}"/>
              </a:ext>
            </a:extLst>
          </p:cNvPr>
          <p:cNvSpPr txBox="1">
            <a:spLocks/>
          </p:cNvSpPr>
          <p:nvPr/>
        </p:nvSpPr>
        <p:spPr>
          <a:xfrm>
            <a:off x="444167" y="6398466"/>
            <a:ext cx="110508" cy="86076"/>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0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300"/>
              </a:spcAft>
              <a:buFont typeface="Arial" panose="020B0604020202020204" pitchFamily="34" charset="0"/>
              <a:buNone/>
            </a:pPr>
            <a:r>
              <a:rPr lang="en-US" sz="600" b="0" dirty="0"/>
              <a:t>*</a:t>
            </a:r>
          </a:p>
        </p:txBody>
      </p:sp>
    </p:spTree>
    <p:extLst>
      <p:ext uri="{BB962C8B-B14F-4D97-AF65-F5344CB8AC3E}">
        <p14:creationId xmlns:p14="http://schemas.microsoft.com/office/powerpoint/2010/main" val="12705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947AC-DE3F-435D-AC87-CB2A1C7466A1}"/>
              </a:ext>
            </a:extLst>
          </p:cNvPr>
          <p:cNvSpPr>
            <a:spLocks noGrp="1"/>
          </p:cNvSpPr>
          <p:nvPr>
            <p:ph type="title"/>
          </p:nvPr>
        </p:nvSpPr>
        <p:spPr/>
        <p:txBody>
          <a:bodyPr>
            <a:normAutofit/>
          </a:bodyPr>
          <a:lstStyle/>
          <a:p>
            <a:r>
              <a:rPr lang="en-US" sz="3000" dirty="0">
                <a:solidFill>
                  <a:srgbClr val="005587"/>
                </a:solidFill>
                <a:latin typeface="Arial Black" panose="020B0A04020102020204" pitchFamily="34" charset="0"/>
                <a:ea typeface="+mn-ea"/>
                <a:cs typeface="+mn-cs"/>
              </a:rPr>
              <a:t>SilverSneakers</a:t>
            </a:r>
          </a:p>
        </p:txBody>
      </p:sp>
      <p:sp>
        <p:nvSpPr>
          <p:cNvPr id="5" name="Content Placeholder 4">
            <a:extLst>
              <a:ext uri="{FF2B5EF4-FFF2-40B4-BE49-F238E27FC236}">
                <a16:creationId xmlns:a16="http://schemas.microsoft.com/office/drawing/2014/main" id="{DD8396F8-6F12-4DA4-B219-5FF8D2ADE02A}"/>
              </a:ext>
            </a:extLst>
          </p:cNvPr>
          <p:cNvSpPr txBox="1">
            <a:spLocks noGrp="1"/>
          </p:cNvSpPr>
          <p:nvPr>
            <p:ph idx="1"/>
          </p:nvPr>
        </p:nvSpPr>
        <p:spPr>
          <a:xfrm>
            <a:off x="473075" y="1295400"/>
            <a:ext cx="11185525" cy="5152180"/>
          </a:xfrm>
          <a:prstGeom prst="rect">
            <a:avLst/>
          </a:prstGeom>
          <a:noFill/>
        </p:spPr>
        <p:txBody>
          <a:bodyPr wrap="square" rtlCol="0">
            <a:spAutoFit/>
          </a:bodyPr>
          <a:lstStyle/>
          <a:p>
            <a:pPr>
              <a:lnSpc>
                <a:spcPct val="80000"/>
              </a:lnSpc>
              <a:spcBef>
                <a:spcPct val="20000"/>
              </a:spcBef>
            </a:pPr>
            <a:endParaRPr lang="en-US" sz="800" dirty="0">
              <a:solidFill>
                <a:schemeClr val="tx2">
                  <a:lumMod val="75000"/>
                </a:schemeClr>
              </a:solidFill>
              <a:latin typeface="Frutiger LT Pro 57 Condensed"/>
            </a:endParaRPr>
          </a:p>
          <a:p>
            <a:pPr marL="0" indent="0">
              <a:spcBef>
                <a:spcPct val="20000"/>
              </a:spcBef>
              <a:buNone/>
            </a:pPr>
            <a:r>
              <a:rPr lang="en-US" dirty="0">
                <a:solidFill>
                  <a:srgbClr val="00394E"/>
                </a:solidFill>
                <a:latin typeface="Frutiger LT Pro 57 Condensed"/>
              </a:rPr>
              <a:t>SilverSneakers is a comprehensive program that helps older adults take greater control of their health through physical activity, education, and social interaction. This program is available at no extra cost to the retiree or spouse and includes the following:</a:t>
            </a:r>
            <a:endParaRPr lang="en-US" sz="800" dirty="0">
              <a:solidFill>
                <a:srgbClr val="00394E"/>
              </a:solidFill>
              <a:latin typeface="Frutiger LT Pro 57 Condensed"/>
            </a:endParaRPr>
          </a:p>
          <a:p>
            <a:pPr marL="0" indent="0">
              <a:spcBef>
                <a:spcPct val="20000"/>
              </a:spcBef>
              <a:buNone/>
            </a:pPr>
            <a:endParaRPr lang="en-US" sz="800" dirty="0">
              <a:solidFill>
                <a:srgbClr val="00394E"/>
              </a:solidFill>
              <a:latin typeface="Frutiger LT Pro 57 Condensed"/>
            </a:endParaRPr>
          </a:p>
          <a:p>
            <a:pPr marL="0" indent="0">
              <a:spcBef>
                <a:spcPct val="20000"/>
              </a:spcBef>
              <a:buNone/>
            </a:pPr>
            <a:endParaRPr lang="en-US" sz="800" dirty="0">
              <a:solidFill>
                <a:srgbClr val="00394E"/>
              </a:solidFill>
              <a:latin typeface="Frutiger LT Pro 57 Condensed"/>
            </a:endParaRPr>
          </a:p>
          <a:p>
            <a:pPr marL="0" indent="0">
              <a:spcBef>
                <a:spcPct val="20000"/>
              </a:spcBef>
              <a:buNone/>
            </a:pPr>
            <a:endParaRPr lang="en-US" sz="800" dirty="0">
              <a:solidFill>
                <a:srgbClr val="00394E"/>
              </a:solidFill>
              <a:latin typeface="Frutiger LT Pro 57 Condensed"/>
            </a:endParaRPr>
          </a:p>
          <a:p>
            <a:pPr marL="0" indent="0">
              <a:spcBef>
                <a:spcPct val="20000"/>
              </a:spcBef>
              <a:buNone/>
            </a:pPr>
            <a:endParaRPr lang="en-US" sz="800" dirty="0">
              <a:solidFill>
                <a:srgbClr val="00394E"/>
              </a:solidFill>
              <a:latin typeface="Frutiger LT Pro 57 Condensed"/>
            </a:endParaRP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Group fitness classes;</a:t>
            </a: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A fitness membership with access to 13,000+ fitness locations nationwide;</a:t>
            </a: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SilverSneakers FLEX™ Community Fitness Classes such as tai chi, yoga, and Latin dance;</a:t>
            </a: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Health education seminars and social events;</a:t>
            </a: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A Program Advisor® for guidance and assistance; and</a:t>
            </a:r>
          </a:p>
          <a:p>
            <a:pPr marL="171450" indent="-171450">
              <a:spcBef>
                <a:spcPct val="20000"/>
              </a:spcBef>
              <a:buFont typeface="Arial" panose="020B0604020202020204" pitchFamily="34" charset="0"/>
              <a:buChar char="•"/>
            </a:pPr>
            <a:r>
              <a:rPr lang="en-US" sz="1400" dirty="0">
                <a:solidFill>
                  <a:srgbClr val="00394E"/>
                </a:solidFill>
                <a:latin typeface="Frutiger LT Pro 57 Condensed"/>
              </a:rPr>
              <a:t>A member website with detailed information, resources and inspiration.</a:t>
            </a:r>
          </a:p>
          <a:p>
            <a:pPr>
              <a:spcBef>
                <a:spcPct val="20000"/>
              </a:spcBef>
            </a:pPr>
            <a:endParaRPr lang="en-US" sz="1400" dirty="0">
              <a:solidFill>
                <a:srgbClr val="00394E"/>
              </a:solidFill>
              <a:latin typeface="Frutiger LT Pro 57 Condensed"/>
            </a:endParaRPr>
          </a:p>
          <a:p>
            <a:pPr>
              <a:spcBef>
                <a:spcPct val="20000"/>
              </a:spcBef>
            </a:pPr>
            <a:endParaRPr lang="en-US" sz="1000" dirty="0">
              <a:solidFill>
                <a:srgbClr val="00394E"/>
              </a:solidFill>
              <a:latin typeface="Frutiger LT Pro 57 Condensed"/>
            </a:endParaRPr>
          </a:p>
          <a:p>
            <a:pPr marL="0" indent="0">
              <a:spcBef>
                <a:spcPct val="20000"/>
              </a:spcBef>
              <a:buNone/>
            </a:pPr>
            <a:r>
              <a:rPr lang="en-US" sz="1200" dirty="0">
                <a:solidFill>
                  <a:srgbClr val="00394E"/>
                </a:solidFill>
                <a:latin typeface="Frutiger LT Pro 57 Condensed"/>
              </a:rPr>
              <a:t>*This program is available with no out-of-pocket cost to </a:t>
            </a:r>
            <a:r>
              <a:rPr lang="en-US" sz="1200" b="1" dirty="0">
                <a:solidFill>
                  <a:srgbClr val="00394E"/>
                </a:solidFill>
                <a:latin typeface="Frutiger LT Pro 57 Condensed"/>
              </a:rPr>
              <a:t>retirees</a:t>
            </a:r>
            <a:r>
              <a:rPr lang="en-US" sz="1200" dirty="0">
                <a:solidFill>
                  <a:srgbClr val="00394E"/>
                </a:solidFill>
                <a:latin typeface="Frutiger LT Pro 57 Condensed"/>
              </a:rPr>
              <a:t> of the age of 50 and above who are covered under our UT SELECT Health Plan, including working retirees. Covered spouses of retirees and surviving spouses participating in the UT SELECT Health plan are also eligible to participate if they are of the age of 50 and above. </a:t>
            </a:r>
          </a:p>
        </p:txBody>
      </p:sp>
      <p:pic>
        <p:nvPicPr>
          <p:cNvPr id="6" name="Picture 2">
            <a:extLst>
              <a:ext uri="{FF2B5EF4-FFF2-40B4-BE49-F238E27FC236}">
                <a16:creationId xmlns:a16="http://schemas.microsoft.com/office/drawing/2014/main" id="{8A1C56DC-6744-4BAF-9584-7D373BB58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340" y="352366"/>
            <a:ext cx="3756756" cy="82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79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BD1D71-7280-4E73-7116-B1AB5F1E8C4C}"/>
              </a:ext>
            </a:extLst>
          </p:cNvPr>
          <p:cNvSpPr>
            <a:spLocks noGrp="1"/>
          </p:cNvSpPr>
          <p:nvPr>
            <p:ph type="sldNum" sz="quarter" idx="12"/>
          </p:nvPr>
        </p:nvSpPr>
        <p:spPr/>
        <p:txBody>
          <a:bodyPr/>
          <a:lstStyle/>
          <a:p>
            <a:fld id="{2D55A223-BDE3-4662-BD05-6BDBDD27824A}" type="slidenum">
              <a:rPr lang="en-US" smtClean="0"/>
              <a:pPr/>
              <a:t>29</a:t>
            </a:fld>
            <a:endParaRPr lang="en-US" dirty="0"/>
          </a:p>
        </p:txBody>
      </p:sp>
      <p:pic>
        <p:nvPicPr>
          <p:cNvPr id="10" name="Picture 9">
            <a:extLst>
              <a:ext uri="{FF2B5EF4-FFF2-40B4-BE49-F238E27FC236}">
                <a16:creationId xmlns:a16="http://schemas.microsoft.com/office/drawing/2014/main" id="{BF048CE0-711A-FEC3-103F-BFE6BBEC9E00}"/>
              </a:ext>
            </a:extLst>
          </p:cNvPr>
          <p:cNvPicPr>
            <a:picLocks noChangeAspect="1"/>
          </p:cNvPicPr>
          <p:nvPr/>
        </p:nvPicPr>
        <p:blipFill>
          <a:blip r:embed="rId3"/>
          <a:stretch>
            <a:fillRect/>
          </a:stretch>
        </p:blipFill>
        <p:spPr>
          <a:xfrm>
            <a:off x="228600" y="228600"/>
            <a:ext cx="4610910" cy="4114800"/>
          </a:xfrm>
          <a:prstGeom prst="rect">
            <a:avLst/>
          </a:prstGeom>
        </p:spPr>
      </p:pic>
      <p:pic>
        <p:nvPicPr>
          <p:cNvPr id="12" name="Picture 11">
            <a:extLst>
              <a:ext uri="{FF2B5EF4-FFF2-40B4-BE49-F238E27FC236}">
                <a16:creationId xmlns:a16="http://schemas.microsoft.com/office/drawing/2014/main" id="{D2EB916D-3019-7DE0-D60E-FE5749D6BFC9}"/>
              </a:ext>
            </a:extLst>
          </p:cNvPr>
          <p:cNvPicPr>
            <a:picLocks noChangeAspect="1"/>
          </p:cNvPicPr>
          <p:nvPr/>
        </p:nvPicPr>
        <p:blipFill>
          <a:blip r:embed="rId4"/>
          <a:stretch>
            <a:fillRect/>
          </a:stretch>
        </p:blipFill>
        <p:spPr>
          <a:xfrm>
            <a:off x="5528693" y="3733800"/>
            <a:ext cx="6468617" cy="990600"/>
          </a:xfrm>
          <a:prstGeom prst="rect">
            <a:avLst/>
          </a:prstGeom>
        </p:spPr>
      </p:pic>
      <p:pic>
        <p:nvPicPr>
          <p:cNvPr id="14" name="Picture 13">
            <a:extLst>
              <a:ext uri="{FF2B5EF4-FFF2-40B4-BE49-F238E27FC236}">
                <a16:creationId xmlns:a16="http://schemas.microsoft.com/office/drawing/2014/main" id="{88F28053-489C-44F9-228A-C920707B9AF3}"/>
              </a:ext>
            </a:extLst>
          </p:cNvPr>
          <p:cNvPicPr>
            <a:picLocks noChangeAspect="1"/>
          </p:cNvPicPr>
          <p:nvPr/>
        </p:nvPicPr>
        <p:blipFill>
          <a:blip r:embed="rId5"/>
          <a:stretch>
            <a:fillRect/>
          </a:stretch>
        </p:blipFill>
        <p:spPr>
          <a:xfrm>
            <a:off x="5562600" y="5029200"/>
            <a:ext cx="6296904" cy="1066949"/>
          </a:xfrm>
          <a:prstGeom prst="rect">
            <a:avLst/>
          </a:prstGeom>
        </p:spPr>
      </p:pic>
      <p:pic>
        <p:nvPicPr>
          <p:cNvPr id="16" name="Picture 15">
            <a:extLst>
              <a:ext uri="{FF2B5EF4-FFF2-40B4-BE49-F238E27FC236}">
                <a16:creationId xmlns:a16="http://schemas.microsoft.com/office/drawing/2014/main" id="{70CFFC6B-A5A8-B335-536B-BF290DB3DC7E}"/>
              </a:ext>
            </a:extLst>
          </p:cNvPr>
          <p:cNvPicPr>
            <a:picLocks noChangeAspect="1"/>
          </p:cNvPicPr>
          <p:nvPr/>
        </p:nvPicPr>
        <p:blipFill>
          <a:blip r:embed="rId6"/>
          <a:stretch>
            <a:fillRect/>
          </a:stretch>
        </p:blipFill>
        <p:spPr>
          <a:xfrm>
            <a:off x="785973" y="4503322"/>
            <a:ext cx="2643027" cy="2311749"/>
          </a:xfrm>
          <a:prstGeom prst="rect">
            <a:avLst/>
          </a:prstGeom>
        </p:spPr>
      </p:pic>
      <p:sp>
        <p:nvSpPr>
          <p:cNvPr id="19" name="TextBox 18">
            <a:extLst>
              <a:ext uri="{FF2B5EF4-FFF2-40B4-BE49-F238E27FC236}">
                <a16:creationId xmlns:a16="http://schemas.microsoft.com/office/drawing/2014/main" id="{911CE24A-304D-DF85-706A-5DB135768EF7}"/>
              </a:ext>
            </a:extLst>
          </p:cNvPr>
          <p:cNvSpPr txBox="1"/>
          <p:nvPr/>
        </p:nvSpPr>
        <p:spPr>
          <a:xfrm>
            <a:off x="5867400" y="990600"/>
            <a:ext cx="5867400" cy="1892826"/>
          </a:xfrm>
          <a:prstGeom prst="rect">
            <a:avLst/>
          </a:prstGeom>
          <a:noFill/>
        </p:spPr>
        <p:txBody>
          <a:bodyPr wrap="square" lIns="0" tIns="0" rIns="0" bIns="0" rtlCol="0">
            <a:spAutoFit/>
          </a:bodyPr>
          <a:lstStyle/>
          <a:p>
            <a:pPr>
              <a:spcAft>
                <a:spcPts val="600"/>
              </a:spcAft>
            </a:pPr>
            <a:r>
              <a:rPr lang="en-US" sz="3200" b="1" dirty="0">
                <a:latin typeface="Arial Rounded MT Bold" panose="020F0704030504030204" pitchFamily="34" charset="0"/>
                <a:cs typeface="Angsana New" panose="020B0502040204020203" pitchFamily="18" charset="-34"/>
              </a:rPr>
              <a:t>Let Headway help find your mental health provider. </a:t>
            </a:r>
          </a:p>
          <a:p>
            <a:pPr>
              <a:spcAft>
                <a:spcPts val="600"/>
              </a:spcAft>
            </a:pPr>
            <a:r>
              <a:rPr lang="en-US" sz="1800" b="0" dirty="0"/>
              <a:t>Whether you know what </a:t>
            </a:r>
            <a:r>
              <a:rPr lang="en-US" dirty="0"/>
              <a:t>y</a:t>
            </a:r>
            <a:r>
              <a:rPr lang="en-US" sz="1800" b="0" dirty="0"/>
              <a:t>ou need or aren’t sure where to start, we’ll help you find the right fit- covered by your insurance </a:t>
            </a:r>
          </a:p>
        </p:txBody>
      </p:sp>
      <p:sp>
        <p:nvSpPr>
          <p:cNvPr id="3" name="Text Placeholder 4">
            <a:extLst>
              <a:ext uri="{FF2B5EF4-FFF2-40B4-BE49-F238E27FC236}">
                <a16:creationId xmlns:a16="http://schemas.microsoft.com/office/drawing/2014/main" id="{838F3B5F-CDA6-5C4A-1530-89F7BB3F96AA}"/>
              </a:ext>
            </a:extLst>
          </p:cNvPr>
          <p:cNvSpPr txBox="1">
            <a:spLocks/>
          </p:cNvSpPr>
          <p:nvPr/>
        </p:nvSpPr>
        <p:spPr>
          <a:xfrm>
            <a:off x="5228188" y="6132801"/>
            <a:ext cx="6468617" cy="344199"/>
          </a:xfrm>
          <a:prstGeom prst="rect">
            <a:avLst/>
          </a:prstGeom>
        </p:spPr>
        <p:txBody>
          <a:bodyPr vert="horz" wrap="square" lIns="0" tIns="0" rIns="0" bIns="0" rtlCol="0" anchor="b">
            <a:noAutofit/>
          </a:bodyPr>
          <a:lstStyle>
            <a:lvl1pPr marL="0" indent="0" algn="l" defTabSz="685800" rtl="0" eaLnBrk="1" latinLnBrk="0" hangingPunct="1">
              <a:lnSpc>
                <a:spcPct val="100000"/>
              </a:lnSpc>
              <a:spcBef>
                <a:spcPts val="0"/>
              </a:spcBef>
              <a:spcAft>
                <a:spcPts val="300"/>
              </a:spcAft>
              <a:buClr>
                <a:schemeClr val="tx2"/>
              </a:buClr>
              <a:buFontTx/>
              <a:buNone/>
              <a:defRPr sz="800" kern="600" baseline="0">
                <a:solidFill>
                  <a:schemeClr val="tx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6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200"/>
              </a:spcAft>
            </a:pPr>
            <a:r>
              <a:rPr lang="en-US" sz="680"/>
              <a:t>Headway is a contracted provider for the following plans: Blue Choice PPO, Blue High Performance Network, Blue Essentials HMO. Blue Premier, Medicare Advantage PPO.</a:t>
            </a:r>
            <a:endParaRPr lang="en-US" sz="680" dirty="0"/>
          </a:p>
        </p:txBody>
      </p:sp>
    </p:spTree>
    <p:extLst>
      <p:ext uri="{BB962C8B-B14F-4D97-AF65-F5344CB8AC3E}">
        <p14:creationId xmlns:p14="http://schemas.microsoft.com/office/powerpoint/2010/main" val="400700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headset&#10;&#10;Description automatically generated with medium confidence">
            <a:extLst>
              <a:ext uri="{FF2B5EF4-FFF2-40B4-BE49-F238E27FC236}">
                <a16:creationId xmlns:a16="http://schemas.microsoft.com/office/drawing/2014/main" id="{4C40B7A8-90D8-4CD9-89C5-F6BBC02EC3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 y="0"/>
            <a:ext cx="12188952" cy="4302461"/>
          </a:xfrm>
          <a:prstGeom prst="rect">
            <a:avLst/>
          </a:prstGeom>
        </p:spPr>
      </p:pic>
      <p:sp>
        <p:nvSpPr>
          <p:cNvPr id="38" name="Rectangle 37">
            <a:extLst>
              <a:ext uri="{FF2B5EF4-FFF2-40B4-BE49-F238E27FC236}">
                <a16:creationId xmlns:a16="http://schemas.microsoft.com/office/drawing/2014/main" id="{8116635D-9D15-482F-BB3D-961C6CB66149}"/>
              </a:ext>
            </a:extLst>
          </p:cNvPr>
          <p:cNvSpPr/>
          <p:nvPr/>
        </p:nvSpPr>
        <p:spPr>
          <a:xfrm>
            <a:off x="0" y="3962400"/>
            <a:ext cx="12192000" cy="28956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2" name="Content Placeholder 2">
            <a:extLst>
              <a:ext uri="{FF2B5EF4-FFF2-40B4-BE49-F238E27FC236}">
                <a16:creationId xmlns:a16="http://schemas.microsoft.com/office/drawing/2014/main" id="{E57F9856-5BB3-4891-B170-A78B5F9ABC87}"/>
              </a:ext>
            </a:extLst>
          </p:cNvPr>
          <p:cNvSpPr txBox="1">
            <a:spLocks/>
          </p:cNvSpPr>
          <p:nvPr/>
        </p:nvSpPr>
        <p:spPr bwMode="gray">
          <a:xfrm>
            <a:off x="4078286" y="5604670"/>
            <a:ext cx="4038600" cy="419222"/>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85000"/>
              </a:lnSpc>
              <a:spcBef>
                <a:spcPts val="0"/>
              </a:spcBef>
              <a:spcAft>
                <a:spcPts val="0"/>
              </a:spcAft>
              <a:buClr>
                <a:srgbClr val="0080C7"/>
              </a:buClr>
              <a:buNone/>
            </a:pPr>
            <a:r>
              <a:rPr lang="en-US" sz="2700" dirty="0">
                <a:solidFill>
                  <a:schemeClr val="bg1"/>
                </a:solidFill>
                <a:latin typeface="Arial Black" panose="020B0A04020102020204" pitchFamily="34" charset="0"/>
              </a:rPr>
              <a:t>HEALTH ADVOCATES</a:t>
            </a:r>
          </a:p>
        </p:txBody>
      </p:sp>
      <p:sp>
        <p:nvSpPr>
          <p:cNvPr id="113" name="Rectangle 112">
            <a:extLst>
              <a:ext uri="{FF2B5EF4-FFF2-40B4-BE49-F238E27FC236}">
                <a16:creationId xmlns:a16="http://schemas.microsoft.com/office/drawing/2014/main" id="{85AF39A4-7395-404C-9442-88592848636D}"/>
              </a:ext>
            </a:extLst>
          </p:cNvPr>
          <p:cNvSpPr/>
          <p:nvPr/>
        </p:nvSpPr>
        <p:spPr>
          <a:xfrm>
            <a:off x="1207544" y="5955515"/>
            <a:ext cx="9780085" cy="50526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nchorCtr="0"/>
          <a:lstStyle/>
          <a:p>
            <a:pPr algn="ctr">
              <a:spcBef>
                <a:spcPts val="2200"/>
              </a:spcBef>
            </a:pPr>
            <a:r>
              <a:rPr lang="en-US" dirty="0">
                <a:solidFill>
                  <a:schemeClr val="bg1"/>
                </a:solidFill>
              </a:rPr>
              <a:t>The Heart and Soul of Health Advocacy Solutions</a:t>
            </a:r>
          </a:p>
        </p:txBody>
      </p:sp>
      <p:grpSp>
        <p:nvGrpSpPr>
          <p:cNvPr id="41" name="Group 40">
            <a:extLst>
              <a:ext uri="{FF2B5EF4-FFF2-40B4-BE49-F238E27FC236}">
                <a16:creationId xmlns:a16="http://schemas.microsoft.com/office/drawing/2014/main" id="{A2ED8E78-9E90-4BCC-8349-077D1EA6627E}"/>
              </a:ext>
            </a:extLst>
          </p:cNvPr>
          <p:cNvGrpSpPr/>
          <p:nvPr/>
        </p:nvGrpSpPr>
        <p:grpSpPr>
          <a:xfrm>
            <a:off x="3562138" y="4480813"/>
            <a:ext cx="773043" cy="692809"/>
            <a:chOff x="1628804" y="5292461"/>
            <a:chExt cx="886404" cy="794404"/>
          </a:xfrm>
          <a:solidFill>
            <a:srgbClr val="0069A4"/>
          </a:solidFill>
        </p:grpSpPr>
        <p:sp>
          <p:nvSpPr>
            <p:cNvPr id="91" name="Freeform 33">
              <a:extLst>
                <a:ext uri="{FF2B5EF4-FFF2-40B4-BE49-F238E27FC236}">
                  <a16:creationId xmlns:a16="http://schemas.microsoft.com/office/drawing/2014/main" id="{9BFB5E78-7414-42D1-B4D6-8375BEDC5C89}"/>
                </a:ext>
              </a:extLst>
            </p:cNvPr>
            <p:cNvSpPr>
              <a:spLocks/>
            </p:cNvSpPr>
            <p:nvPr/>
          </p:nvSpPr>
          <p:spPr bwMode="auto">
            <a:xfrm>
              <a:off x="1716422" y="5644393"/>
              <a:ext cx="113904" cy="186919"/>
            </a:xfrm>
            <a:custGeom>
              <a:avLst/>
              <a:gdLst>
                <a:gd name="T0" fmla="*/ 52 w 65"/>
                <a:gd name="T1" fmla="*/ 97 h 106"/>
                <a:gd name="T2" fmla="*/ 65 w 65"/>
                <a:gd name="T3" fmla="*/ 86 h 106"/>
                <a:gd name="T4" fmla="*/ 65 w 65"/>
                <a:gd name="T5" fmla="*/ 0 h 106"/>
                <a:gd name="T6" fmla="*/ 0 w 65"/>
                <a:gd name="T7" fmla="*/ 0 h 106"/>
                <a:gd name="T8" fmla="*/ 0 w 65"/>
                <a:gd name="T9" fmla="*/ 106 h 106"/>
                <a:gd name="T10" fmla="*/ 33 w 65"/>
                <a:gd name="T11" fmla="*/ 93 h 106"/>
                <a:gd name="T12" fmla="*/ 52 w 65"/>
                <a:gd name="T13" fmla="*/ 97 h 106"/>
              </a:gdLst>
              <a:ahLst/>
              <a:cxnLst>
                <a:cxn ang="0">
                  <a:pos x="T0" y="T1"/>
                </a:cxn>
                <a:cxn ang="0">
                  <a:pos x="T2" y="T3"/>
                </a:cxn>
                <a:cxn ang="0">
                  <a:pos x="T4" y="T5"/>
                </a:cxn>
                <a:cxn ang="0">
                  <a:pos x="T6" y="T7"/>
                </a:cxn>
                <a:cxn ang="0">
                  <a:pos x="T8" y="T9"/>
                </a:cxn>
                <a:cxn ang="0">
                  <a:pos x="T10" y="T11"/>
                </a:cxn>
                <a:cxn ang="0">
                  <a:pos x="T12" y="T13"/>
                </a:cxn>
              </a:cxnLst>
              <a:rect l="0" t="0" r="r" b="b"/>
              <a:pathLst>
                <a:path w="65" h="106">
                  <a:moveTo>
                    <a:pt x="52" y="97"/>
                  </a:moveTo>
                  <a:cubicBezTo>
                    <a:pt x="65" y="86"/>
                    <a:pt x="65" y="86"/>
                    <a:pt x="65" y="86"/>
                  </a:cubicBezTo>
                  <a:cubicBezTo>
                    <a:pt x="65" y="0"/>
                    <a:pt x="65" y="0"/>
                    <a:pt x="65" y="0"/>
                  </a:cubicBezTo>
                  <a:cubicBezTo>
                    <a:pt x="0" y="0"/>
                    <a:pt x="0" y="0"/>
                    <a:pt x="0" y="0"/>
                  </a:cubicBezTo>
                  <a:cubicBezTo>
                    <a:pt x="0" y="106"/>
                    <a:pt x="0" y="106"/>
                    <a:pt x="0" y="106"/>
                  </a:cubicBezTo>
                  <a:cubicBezTo>
                    <a:pt x="9" y="98"/>
                    <a:pt x="20" y="93"/>
                    <a:pt x="33" y="93"/>
                  </a:cubicBezTo>
                  <a:cubicBezTo>
                    <a:pt x="40" y="93"/>
                    <a:pt x="46" y="95"/>
                    <a:pt x="52"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34">
              <a:extLst>
                <a:ext uri="{FF2B5EF4-FFF2-40B4-BE49-F238E27FC236}">
                  <a16:creationId xmlns:a16="http://schemas.microsoft.com/office/drawing/2014/main" id="{45CEF0A5-252A-4735-A6F8-A18124F4F64C}"/>
                </a:ext>
              </a:extLst>
            </p:cNvPr>
            <p:cNvSpPr>
              <a:spLocks/>
            </p:cNvSpPr>
            <p:nvPr/>
          </p:nvSpPr>
          <p:spPr bwMode="auto">
            <a:xfrm>
              <a:off x="1716422" y="5953977"/>
              <a:ext cx="113904" cy="122665"/>
            </a:xfrm>
            <a:custGeom>
              <a:avLst/>
              <a:gdLst>
                <a:gd name="T0" fmla="*/ 33 w 65"/>
                <a:gd name="T1" fmla="*/ 13 h 70"/>
                <a:gd name="T2" fmla="*/ 0 w 65"/>
                <a:gd name="T3" fmla="*/ 0 h 70"/>
                <a:gd name="T4" fmla="*/ 0 w 65"/>
                <a:gd name="T5" fmla="*/ 70 h 70"/>
                <a:gd name="T6" fmla="*/ 65 w 65"/>
                <a:gd name="T7" fmla="*/ 70 h 70"/>
                <a:gd name="T8" fmla="*/ 65 w 65"/>
                <a:gd name="T9" fmla="*/ 0 h 70"/>
                <a:gd name="T10" fmla="*/ 33 w 65"/>
                <a:gd name="T11" fmla="*/ 13 h 70"/>
              </a:gdLst>
              <a:ahLst/>
              <a:cxnLst>
                <a:cxn ang="0">
                  <a:pos x="T0" y="T1"/>
                </a:cxn>
                <a:cxn ang="0">
                  <a:pos x="T2" y="T3"/>
                </a:cxn>
                <a:cxn ang="0">
                  <a:pos x="T4" y="T5"/>
                </a:cxn>
                <a:cxn ang="0">
                  <a:pos x="T6" y="T7"/>
                </a:cxn>
                <a:cxn ang="0">
                  <a:pos x="T8" y="T9"/>
                </a:cxn>
                <a:cxn ang="0">
                  <a:pos x="T10" y="T11"/>
                </a:cxn>
              </a:cxnLst>
              <a:rect l="0" t="0" r="r" b="b"/>
              <a:pathLst>
                <a:path w="65" h="70">
                  <a:moveTo>
                    <a:pt x="33" y="13"/>
                  </a:moveTo>
                  <a:cubicBezTo>
                    <a:pt x="20" y="13"/>
                    <a:pt x="9" y="8"/>
                    <a:pt x="0" y="0"/>
                  </a:cubicBezTo>
                  <a:cubicBezTo>
                    <a:pt x="0" y="70"/>
                    <a:pt x="0" y="70"/>
                    <a:pt x="0" y="70"/>
                  </a:cubicBezTo>
                  <a:cubicBezTo>
                    <a:pt x="65" y="70"/>
                    <a:pt x="65" y="70"/>
                    <a:pt x="65" y="70"/>
                  </a:cubicBezTo>
                  <a:cubicBezTo>
                    <a:pt x="65" y="0"/>
                    <a:pt x="65" y="0"/>
                    <a:pt x="65" y="0"/>
                  </a:cubicBezTo>
                  <a:cubicBezTo>
                    <a:pt x="57" y="8"/>
                    <a:pt x="45"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35">
              <a:extLst>
                <a:ext uri="{FF2B5EF4-FFF2-40B4-BE49-F238E27FC236}">
                  <a16:creationId xmlns:a16="http://schemas.microsoft.com/office/drawing/2014/main" id="{14030970-4A09-44AC-8175-C23AFC10EF7F}"/>
                </a:ext>
              </a:extLst>
            </p:cNvPr>
            <p:cNvSpPr>
              <a:spLocks/>
            </p:cNvSpPr>
            <p:nvPr/>
          </p:nvSpPr>
          <p:spPr bwMode="auto">
            <a:xfrm>
              <a:off x="1904801" y="5488141"/>
              <a:ext cx="113904" cy="179617"/>
            </a:xfrm>
            <a:custGeom>
              <a:avLst/>
              <a:gdLst>
                <a:gd name="T0" fmla="*/ 32 w 65"/>
                <a:gd name="T1" fmla="*/ 89 h 102"/>
                <a:gd name="T2" fmla="*/ 65 w 65"/>
                <a:gd name="T3" fmla="*/ 102 h 102"/>
                <a:gd name="T4" fmla="*/ 65 w 65"/>
                <a:gd name="T5" fmla="*/ 0 h 102"/>
                <a:gd name="T6" fmla="*/ 0 w 65"/>
                <a:gd name="T7" fmla="*/ 0 h 102"/>
                <a:gd name="T8" fmla="*/ 0 w 65"/>
                <a:gd name="T9" fmla="*/ 102 h 102"/>
                <a:gd name="T10" fmla="*/ 32 w 65"/>
                <a:gd name="T11" fmla="*/ 89 h 102"/>
              </a:gdLst>
              <a:ahLst/>
              <a:cxnLst>
                <a:cxn ang="0">
                  <a:pos x="T0" y="T1"/>
                </a:cxn>
                <a:cxn ang="0">
                  <a:pos x="T2" y="T3"/>
                </a:cxn>
                <a:cxn ang="0">
                  <a:pos x="T4" y="T5"/>
                </a:cxn>
                <a:cxn ang="0">
                  <a:pos x="T6" y="T7"/>
                </a:cxn>
                <a:cxn ang="0">
                  <a:pos x="T8" y="T9"/>
                </a:cxn>
                <a:cxn ang="0">
                  <a:pos x="T10" y="T11"/>
                </a:cxn>
              </a:cxnLst>
              <a:rect l="0" t="0" r="r" b="b"/>
              <a:pathLst>
                <a:path w="65" h="102">
                  <a:moveTo>
                    <a:pt x="32" y="89"/>
                  </a:moveTo>
                  <a:cubicBezTo>
                    <a:pt x="45" y="89"/>
                    <a:pt x="56" y="94"/>
                    <a:pt x="65" y="102"/>
                  </a:cubicBezTo>
                  <a:cubicBezTo>
                    <a:pt x="65" y="0"/>
                    <a:pt x="65" y="0"/>
                    <a:pt x="65" y="0"/>
                  </a:cubicBezTo>
                  <a:cubicBezTo>
                    <a:pt x="0" y="0"/>
                    <a:pt x="0" y="0"/>
                    <a:pt x="0" y="0"/>
                  </a:cubicBezTo>
                  <a:cubicBezTo>
                    <a:pt x="0" y="102"/>
                    <a:pt x="0" y="102"/>
                    <a:pt x="0" y="102"/>
                  </a:cubicBezTo>
                  <a:cubicBezTo>
                    <a:pt x="9" y="94"/>
                    <a:pt x="20" y="89"/>
                    <a:pt x="3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36">
              <a:extLst>
                <a:ext uri="{FF2B5EF4-FFF2-40B4-BE49-F238E27FC236}">
                  <a16:creationId xmlns:a16="http://schemas.microsoft.com/office/drawing/2014/main" id="{57E29517-9CEC-4C80-8D8C-DCBB36D35071}"/>
                </a:ext>
              </a:extLst>
            </p:cNvPr>
            <p:cNvSpPr>
              <a:spLocks/>
            </p:cNvSpPr>
            <p:nvPr/>
          </p:nvSpPr>
          <p:spPr bwMode="auto">
            <a:xfrm>
              <a:off x="1904801" y="5803566"/>
              <a:ext cx="113904" cy="273076"/>
            </a:xfrm>
            <a:custGeom>
              <a:avLst/>
              <a:gdLst>
                <a:gd name="T0" fmla="*/ 54 w 65"/>
                <a:gd name="T1" fmla="*/ 0 h 156"/>
                <a:gd name="T2" fmla="*/ 32 w 65"/>
                <a:gd name="T3" fmla="*/ 6 h 156"/>
                <a:gd name="T4" fmla="*/ 15 w 65"/>
                <a:gd name="T5" fmla="*/ 2 h 156"/>
                <a:gd name="T6" fmla="*/ 0 w 65"/>
                <a:gd name="T7" fmla="*/ 15 h 156"/>
                <a:gd name="T8" fmla="*/ 0 w 65"/>
                <a:gd name="T9" fmla="*/ 156 h 156"/>
                <a:gd name="T10" fmla="*/ 65 w 65"/>
                <a:gd name="T11" fmla="*/ 156 h 156"/>
                <a:gd name="T12" fmla="*/ 65 w 65"/>
                <a:gd name="T13" fmla="*/ 8 h 156"/>
                <a:gd name="T14" fmla="*/ 54 w 65"/>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56">
                  <a:moveTo>
                    <a:pt x="54" y="0"/>
                  </a:moveTo>
                  <a:cubicBezTo>
                    <a:pt x="48" y="4"/>
                    <a:pt x="40" y="6"/>
                    <a:pt x="32" y="6"/>
                  </a:cubicBezTo>
                  <a:cubicBezTo>
                    <a:pt x="26" y="6"/>
                    <a:pt x="20" y="4"/>
                    <a:pt x="15" y="2"/>
                  </a:cubicBezTo>
                  <a:cubicBezTo>
                    <a:pt x="0" y="15"/>
                    <a:pt x="0" y="15"/>
                    <a:pt x="0" y="15"/>
                  </a:cubicBezTo>
                  <a:cubicBezTo>
                    <a:pt x="0" y="156"/>
                    <a:pt x="0" y="156"/>
                    <a:pt x="0" y="156"/>
                  </a:cubicBezTo>
                  <a:cubicBezTo>
                    <a:pt x="65" y="156"/>
                    <a:pt x="65" y="156"/>
                    <a:pt x="65" y="156"/>
                  </a:cubicBezTo>
                  <a:cubicBezTo>
                    <a:pt x="65" y="8"/>
                    <a:pt x="65" y="8"/>
                    <a:pt x="65" y="8"/>
                  </a:cubicBez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37">
              <a:extLst>
                <a:ext uri="{FF2B5EF4-FFF2-40B4-BE49-F238E27FC236}">
                  <a16:creationId xmlns:a16="http://schemas.microsoft.com/office/drawing/2014/main" id="{244ABE36-2A53-40EF-82A2-778F06B7D44D}"/>
                </a:ext>
              </a:extLst>
            </p:cNvPr>
            <p:cNvSpPr>
              <a:spLocks/>
            </p:cNvSpPr>
            <p:nvPr/>
          </p:nvSpPr>
          <p:spPr bwMode="auto">
            <a:xfrm>
              <a:off x="2090260" y="5924771"/>
              <a:ext cx="113904" cy="151871"/>
            </a:xfrm>
            <a:custGeom>
              <a:avLst/>
              <a:gdLst>
                <a:gd name="T0" fmla="*/ 33 w 65"/>
                <a:gd name="T1" fmla="*/ 13 h 87"/>
                <a:gd name="T2" fmla="*/ 0 w 65"/>
                <a:gd name="T3" fmla="*/ 0 h 87"/>
                <a:gd name="T4" fmla="*/ 0 w 65"/>
                <a:gd name="T5" fmla="*/ 87 h 87"/>
                <a:gd name="T6" fmla="*/ 65 w 65"/>
                <a:gd name="T7" fmla="*/ 87 h 87"/>
                <a:gd name="T8" fmla="*/ 65 w 65"/>
                <a:gd name="T9" fmla="*/ 0 h 87"/>
                <a:gd name="T10" fmla="*/ 33 w 65"/>
                <a:gd name="T11" fmla="*/ 13 h 87"/>
              </a:gdLst>
              <a:ahLst/>
              <a:cxnLst>
                <a:cxn ang="0">
                  <a:pos x="T0" y="T1"/>
                </a:cxn>
                <a:cxn ang="0">
                  <a:pos x="T2" y="T3"/>
                </a:cxn>
                <a:cxn ang="0">
                  <a:pos x="T4" y="T5"/>
                </a:cxn>
                <a:cxn ang="0">
                  <a:pos x="T6" y="T7"/>
                </a:cxn>
                <a:cxn ang="0">
                  <a:pos x="T8" y="T9"/>
                </a:cxn>
                <a:cxn ang="0">
                  <a:pos x="T10" y="T11"/>
                </a:cxn>
              </a:cxnLst>
              <a:rect l="0" t="0" r="r" b="b"/>
              <a:pathLst>
                <a:path w="65" h="87">
                  <a:moveTo>
                    <a:pt x="33" y="13"/>
                  </a:moveTo>
                  <a:cubicBezTo>
                    <a:pt x="20" y="13"/>
                    <a:pt x="9" y="8"/>
                    <a:pt x="0" y="0"/>
                  </a:cubicBezTo>
                  <a:cubicBezTo>
                    <a:pt x="0" y="87"/>
                    <a:pt x="0" y="87"/>
                    <a:pt x="0" y="87"/>
                  </a:cubicBezTo>
                  <a:cubicBezTo>
                    <a:pt x="65" y="87"/>
                    <a:pt x="65" y="87"/>
                    <a:pt x="65" y="87"/>
                  </a:cubicBezTo>
                  <a:cubicBezTo>
                    <a:pt x="65" y="0"/>
                    <a:pt x="65" y="0"/>
                    <a:pt x="65" y="0"/>
                  </a:cubicBezTo>
                  <a:cubicBezTo>
                    <a:pt x="57" y="8"/>
                    <a:pt x="45"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38">
              <a:extLst>
                <a:ext uri="{FF2B5EF4-FFF2-40B4-BE49-F238E27FC236}">
                  <a16:creationId xmlns:a16="http://schemas.microsoft.com/office/drawing/2014/main" id="{5AC0165B-29A6-4989-B476-37161319A7AF}"/>
                </a:ext>
              </a:extLst>
            </p:cNvPr>
            <p:cNvSpPr>
              <a:spLocks/>
            </p:cNvSpPr>
            <p:nvPr/>
          </p:nvSpPr>
          <p:spPr bwMode="auto">
            <a:xfrm>
              <a:off x="2090260" y="5292461"/>
              <a:ext cx="113904" cy="496502"/>
            </a:xfrm>
            <a:custGeom>
              <a:avLst/>
              <a:gdLst>
                <a:gd name="T0" fmla="*/ 10 w 65"/>
                <a:gd name="T1" fmla="*/ 283 h 283"/>
                <a:gd name="T2" fmla="*/ 33 w 65"/>
                <a:gd name="T3" fmla="*/ 277 h 283"/>
                <a:gd name="T4" fmla="*/ 54 w 65"/>
                <a:gd name="T5" fmla="*/ 282 h 283"/>
                <a:gd name="T6" fmla="*/ 65 w 65"/>
                <a:gd name="T7" fmla="*/ 273 h 283"/>
                <a:gd name="T8" fmla="*/ 65 w 65"/>
                <a:gd name="T9" fmla="*/ 0 h 283"/>
                <a:gd name="T10" fmla="*/ 0 w 65"/>
                <a:gd name="T11" fmla="*/ 0 h 283"/>
                <a:gd name="T12" fmla="*/ 0 w 65"/>
                <a:gd name="T13" fmla="*/ 277 h 283"/>
                <a:gd name="T14" fmla="*/ 10 w 65"/>
                <a:gd name="T15" fmla="*/ 283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83">
                  <a:moveTo>
                    <a:pt x="10" y="283"/>
                  </a:moveTo>
                  <a:cubicBezTo>
                    <a:pt x="16" y="279"/>
                    <a:pt x="24" y="277"/>
                    <a:pt x="33" y="277"/>
                  </a:cubicBezTo>
                  <a:cubicBezTo>
                    <a:pt x="40" y="277"/>
                    <a:pt x="48" y="279"/>
                    <a:pt x="54" y="282"/>
                  </a:cubicBezTo>
                  <a:cubicBezTo>
                    <a:pt x="65" y="273"/>
                    <a:pt x="65" y="273"/>
                    <a:pt x="65" y="273"/>
                  </a:cubicBezTo>
                  <a:cubicBezTo>
                    <a:pt x="65" y="0"/>
                    <a:pt x="65" y="0"/>
                    <a:pt x="65" y="0"/>
                  </a:cubicBezTo>
                  <a:cubicBezTo>
                    <a:pt x="0" y="0"/>
                    <a:pt x="0" y="0"/>
                    <a:pt x="0" y="0"/>
                  </a:cubicBezTo>
                  <a:cubicBezTo>
                    <a:pt x="0" y="277"/>
                    <a:pt x="0" y="277"/>
                    <a:pt x="0" y="277"/>
                  </a:cubicBezTo>
                  <a:lnTo>
                    <a:pt x="10"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39">
              <a:extLst>
                <a:ext uri="{FF2B5EF4-FFF2-40B4-BE49-F238E27FC236}">
                  <a16:creationId xmlns:a16="http://schemas.microsoft.com/office/drawing/2014/main" id="{518D1C33-F7E0-4037-8D32-E0CB6E09BB76}"/>
                </a:ext>
              </a:extLst>
            </p:cNvPr>
            <p:cNvSpPr>
              <a:spLocks/>
            </p:cNvSpPr>
            <p:nvPr/>
          </p:nvSpPr>
          <p:spPr bwMode="auto">
            <a:xfrm>
              <a:off x="2278639" y="5568458"/>
              <a:ext cx="113904" cy="144570"/>
            </a:xfrm>
            <a:custGeom>
              <a:avLst/>
              <a:gdLst>
                <a:gd name="T0" fmla="*/ 78 w 78"/>
                <a:gd name="T1" fmla="*/ 37 h 99"/>
                <a:gd name="T2" fmla="*/ 78 w 78"/>
                <a:gd name="T3" fmla="*/ 0 h 99"/>
                <a:gd name="T4" fmla="*/ 0 w 78"/>
                <a:gd name="T5" fmla="*/ 0 h 99"/>
                <a:gd name="T6" fmla="*/ 0 w 78"/>
                <a:gd name="T7" fmla="*/ 99 h 99"/>
                <a:gd name="T8" fmla="*/ 78 w 78"/>
                <a:gd name="T9" fmla="*/ 37 h 99"/>
              </a:gdLst>
              <a:ahLst/>
              <a:cxnLst>
                <a:cxn ang="0">
                  <a:pos x="T0" y="T1"/>
                </a:cxn>
                <a:cxn ang="0">
                  <a:pos x="T2" y="T3"/>
                </a:cxn>
                <a:cxn ang="0">
                  <a:pos x="T4" y="T5"/>
                </a:cxn>
                <a:cxn ang="0">
                  <a:pos x="T6" y="T7"/>
                </a:cxn>
                <a:cxn ang="0">
                  <a:pos x="T8" y="T9"/>
                </a:cxn>
              </a:cxnLst>
              <a:rect l="0" t="0" r="r" b="b"/>
              <a:pathLst>
                <a:path w="78" h="99">
                  <a:moveTo>
                    <a:pt x="78" y="37"/>
                  </a:moveTo>
                  <a:lnTo>
                    <a:pt x="78" y="0"/>
                  </a:lnTo>
                  <a:lnTo>
                    <a:pt x="0" y="0"/>
                  </a:lnTo>
                  <a:lnTo>
                    <a:pt x="0" y="99"/>
                  </a:lnTo>
                  <a:lnTo>
                    <a:pt x="7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40">
              <a:extLst>
                <a:ext uri="{FF2B5EF4-FFF2-40B4-BE49-F238E27FC236}">
                  <a16:creationId xmlns:a16="http://schemas.microsoft.com/office/drawing/2014/main" id="{31BB56E4-2416-4325-9A0D-213B192F9C67}"/>
                </a:ext>
              </a:extLst>
            </p:cNvPr>
            <p:cNvSpPr>
              <a:spLocks/>
            </p:cNvSpPr>
            <p:nvPr/>
          </p:nvSpPr>
          <p:spPr bwMode="auto">
            <a:xfrm>
              <a:off x="2278639" y="5718869"/>
              <a:ext cx="113904" cy="357774"/>
            </a:xfrm>
            <a:custGeom>
              <a:avLst/>
              <a:gdLst>
                <a:gd name="T0" fmla="*/ 0 w 78"/>
                <a:gd name="T1" fmla="*/ 62 h 245"/>
                <a:gd name="T2" fmla="*/ 0 w 78"/>
                <a:gd name="T3" fmla="*/ 245 h 245"/>
                <a:gd name="T4" fmla="*/ 78 w 78"/>
                <a:gd name="T5" fmla="*/ 245 h 245"/>
                <a:gd name="T6" fmla="*/ 78 w 78"/>
                <a:gd name="T7" fmla="*/ 0 h 245"/>
                <a:gd name="T8" fmla="*/ 0 w 78"/>
                <a:gd name="T9" fmla="*/ 62 h 245"/>
              </a:gdLst>
              <a:ahLst/>
              <a:cxnLst>
                <a:cxn ang="0">
                  <a:pos x="T0" y="T1"/>
                </a:cxn>
                <a:cxn ang="0">
                  <a:pos x="T2" y="T3"/>
                </a:cxn>
                <a:cxn ang="0">
                  <a:pos x="T4" y="T5"/>
                </a:cxn>
                <a:cxn ang="0">
                  <a:pos x="T6" y="T7"/>
                </a:cxn>
                <a:cxn ang="0">
                  <a:pos x="T8" y="T9"/>
                </a:cxn>
              </a:cxnLst>
              <a:rect l="0" t="0" r="r" b="b"/>
              <a:pathLst>
                <a:path w="78" h="245">
                  <a:moveTo>
                    <a:pt x="0" y="62"/>
                  </a:moveTo>
                  <a:lnTo>
                    <a:pt x="0" y="245"/>
                  </a:lnTo>
                  <a:lnTo>
                    <a:pt x="78" y="245"/>
                  </a:lnTo>
                  <a:lnTo>
                    <a:pt x="78" y="0"/>
                  </a:lnTo>
                  <a:lnTo>
                    <a:pt x="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41">
              <a:extLst>
                <a:ext uri="{FF2B5EF4-FFF2-40B4-BE49-F238E27FC236}">
                  <a16:creationId xmlns:a16="http://schemas.microsoft.com/office/drawing/2014/main" id="{50C378F4-A538-45F3-9D30-AAA724C13642}"/>
                </a:ext>
              </a:extLst>
            </p:cNvPr>
            <p:cNvSpPr>
              <a:spLocks noChangeArrowheads="1"/>
            </p:cNvSpPr>
            <p:nvPr/>
          </p:nvSpPr>
          <p:spPr bwMode="auto">
            <a:xfrm>
              <a:off x="1628804" y="6064960"/>
              <a:ext cx="864499" cy="219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42">
              <a:extLst>
                <a:ext uri="{FF2B5EF4-FFF2-40B4-BE49-F238E27FC236}">
                  <a16:creationId xmlns:a16="http://schemas.microsoft.com/office/drawing/2014/main" id="{59272B46-F170-46EE-9D00-F60F2C1A3FCE}"/>
                </a:ext>
              </a:extLst>
            </p:cNvPr>
            <p:cNvSpPr>
              <a:spLocks/>
            </p:cNvSpPr>
            <p:nvPr/>
          </p:nvSpPr>
          <p:spPr bwMode="auto">
            <a:xfrm>
              <a:off x="1628804" y="6064960"/>
              <a:ext cx="864499" cy="21905"/>
            </a:xfrm>
            <a:custGeom>
              <a:avLst/>
              <a:gdLst>
                <a:gd name="T0" fmla="*/ 592 w 592"/>
                <a:gd name="T1" fmla="*/ 15 h 15"/>
                <a:gd name="T2" fmla="*/ 592 w 592"/>
                <a:gd name="T3" fmla="*/ 0 h 15"/>
                <a:gd name="T4" fmla="*/ 0 w 592"/>
                <a:gd name="T5" fmla="*/ 0 h 15"/>
                <a:gd name="T6" fmla="*/ 0 w 592"/>
                <a:gd name="T7" fmla="*/ 15 h 15"/>
              </a:gdLst>
              <a:ahLst/>
              <a:cxnLst>
                <a:cxn ang="0">
                  <a:pos x="T0" y="T1"/>
                </a:cxn>
                <a:cxn ang="0">
                  <a:pos x="T2" y="T3"/>
                </a:cxn>
                <a:cxn ang="0">
                  <a:pos x="T4" y="T5"/>
                </a:cxn>
                <a:cxn ang="0">
                  <a:pos x="T6" y="T7"/>
                </a:cxn>
              </a:cxnLst>
              <a:rect l="0" t="0" r="r" b="b"/>
              <a:pathLst>
                <a:path w="592" h="15">
                  <a:moveTo>
                    <a:pt x="592" y="15"/>
                  </a:moveTo>
                  <a:lnTo>
                    <a:pt x="592" y="0"/>
                  </a:lnTo>
                  <a:lnTo>
                    <a:pt x="0" y="0"/>
                  </a:lnTo>
                  <a:lnTo>
                    <a:pt x="0" y="1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43">
              <a:extLst>
                <a:ext uri="{FF2B5EF4-FFF2-40B4-BE49-F238E27FC236}">
                  <a16:creationId xmlns:a16="http://schemas.microsoft.com/office/drawing/2014/main" id="{E612288B-F469-4132-8FAA-FAFF1268C702}"/>
                </a:ext>
              </a:extLst>
            </p:cNvPr>
            <p:cNvSpPr>
              <a:spLocks noEditPoints="1"/>
            </p:cNvSpPr>
            <p:nvPr/>
          </p:nvSpPr>
          <p:spPr bwMode="auto">
            <a:xfrm>
              <a:off x="1641947" y="5568458"/>
              <a:ext cx="873261" cy="382599"/>
            </a:xfrm>
            <a:custGeom>
              <a:avLst/>
              <a:gdLst>
                <a:gd name="T0" fmla="*/ 447 w 498"/>
                <a:gd name="T1" fmla="*/ 0 h 218"/>
                <a:gd name="T2" fmla="*/ 447 w 498"/>
                <a:gd name="T3" fmla="*/ 12 h 218"/>
                <a:gd name="T4" fmla="*/ 477 w 498"/>
                <a:gd name="T5" fmla="*/ 12 h 218"/>
                <a:gd name="T6" fmla="*/ 312 w 498"/>
                <a:gd name="T7" fmla="*/ 145 h 218"/>
                <a:gd name="T8" fmla="*/ 289 w 498"/>
                <a:gd name="T9" fmla="*/ 135 h 218"/>
                <a:gd name="T10" fmla="*/ 265 w 498"/>
                <a:gd name="T11" fmla="*/ 146 h 218"/>
                <a:gd name="T12" fmla="*/ 212 w 498"/>
                <a:gd name="T13" fmla="*/ 107 h 218"/>
                <a:gd name="T14" fmla="*/ 215 w 498"/>
                <a:gd name="T15" fmla="*/ 92 h 218"/>
                <a:gd name="T16" fmla="*/ 182 w 498"/>
                <a:gd name="T17" fmla="*/ 59 h 218"/>
                <a:gd name="T18" fmla="*/ 150 w 498"/>
                <a:gd name="T19" fmla="*/ 92 h 218"/>
                <a:gd name="T20" fmla="*/ 155 w 498"/>
                <a:gd name="T21" fmla="*/ 109 h 218"/>
                <a:gd name="T22" fmla="*/ 97 w 498"/>
                <a:gd name="T23" fmla="*/ 161 h 218"/>
                <a:gd name="T24" fmla="*/ 76 w 498"/>
                <a:gd name="T25" fmla="*/ 153 h 218"/>
                <a:gd name="T26" fmla="*/ 44 w 498"/>
                <a:gd name="T27" fmla="*/ 179 h 218"/>
                <a:gd name="T28" fmla="*/ 0 w 498"/>
                <a:gd name="T29" fmla="*/ 179 h 218"/>
                <a:gd name="T30" fmla="*/ 0 w 498"/>
                <a:gd name="T31" fmla="*/ 191 h 218"/>
                <a:gd name="T32" fmla="*/ 44 w 498"/>
                <a:gd name="T33" fmla="*/ 191 h 218"/>
                <a:gd name="T34" fmla="*/ 76 w 498"/>
                <a:gd name="T35" fmla="*/ 218 h 218"/>
                <a:gd name="T36" fmla="*/ 108 w 498"/>
                <a:gd name="T37" fmla="*/ 185 h 218"/>
                <a:gd name="T38" fmla="*/ 104 w 498"/>
                <a:gd name="T39" fmla="*/ 169 h 218"/>
                <a:gd name="T40" fmla="*/ 162 w 498"/>
                <a:gd name="T41" fmla="*/ 117 h 218"/>
                <a:gd name="T42" fmla="*/ 182 w 498"/>
                <a:gd name="T43" fmla="*/ 124 h 218"/>
                <a:gd name="T44" fmla="*/ 205 w 498"/>
                <a:gd name="T45" fmla="*/ 115 h 218"/>
                <a:gd name="T46" fmla="*/ 259 w 498"/>
                <a:gd name="T47" fmla="*/ 154 h 218"/>
                <a:gd name="T48" fmla="*/ 256 w 498"/>
                <a:gd name="T49" fmla="*/ 168 h 218"/>
                <a:gd name="T50" fmla="*/ 289 w 498"/>
                <a:gd name="T51" fmla="*/ 200 h 218"/>
                <a:gd name="T52" fmla="*/ 321 w 498"/>
                <a:gd name="T53" fmla="*/ 168 h 218"/>
                <a:gd name="T54" fmla="*/ 318 w 498"/>
                <a:gd name="T55" fmla="*/ 153 h 218"/>
                <a:gd name="T56" fmla="*/ 318 w 498"/>
                <a:gd name="T57" fmla="*/ 153 h 218"/>
                <a:gd name="T58" fmla="*/ 486 w 498"/>
                <a:gd name="T59" fmla="*/ 19 h 218"/>
                <a:gd name="T60" fmla="*/ 486 w 498"/>
                <a:gd name="T61" fmla="*/ 50 h 218"/>
                <a:gd name="T62" fmla="*/ 498 w 498"/>
                <a:gd name="T63" fmla="*/ 50 h 218"/>
                <a:gd name="T64" fmla="*/ 498 w 498"/>
                <a:gd name="T65" fmla="*/ 0 h 218"/>
                <a:gd name="T66" fmla="*/ 447 w 498"/>
                <a:gd name="T67" fmla="*/ 0 h 218"/>
                <a:gd name="T68" fmla="*/ 76 w 498"/>
                <a:gd name="T69" fmla="*/ 202 h 218"/>
                <a:gd name="T70" fmla="*/ 58 w 498"/>
                <a:gd name="T71" fmla="*/ 185 h 218"/>
                <a:gd name="T72" fmla="*/ 76 w 498"/>
                <a:gd name="T73" fmla="*/ 168 h 218"/>
                <a:gd name="T74" fmla="*/ 93 w 498"/>
                <a:gd name="T75" fmla="*/ 185 h 218"/>
                <a:gd name="T76" fmla="*/ 76 w 498"/>
                <a:gd name="T77" fmla="*/ 202 h 218"/>
                <a:gd name="T78" fmla="*/ 182 w 498"/>
                <a:gd name="T79" fmla="*/ 109 h 218"/>
                <a:gd name="T80" fmla="*/ 165 w 498"/>
                <a:gd name="T81" fmla="*/ 92 h 218"/>
                <a:gd name="T82" fmla="*/ 182 w 498"/>
                <a:gd name="T83" fmla="*/ 75 h 218"/>
                <a:gd name="T84" fmla="*/ 200 w 498"/>
                <a:gd name="T85" fmla="*/ 92 h 218"/>
                <a:gd name="T86" fmla="*/ 182 w 498"/>
                <a:gd name="T87" fmla="*/ 109 h 218"/>
                <a:gd name="T88" fmla="*/ 289 w 498"/>
                <a:gd name="T89" fmla="*/ 185 h 218"/>
                <a:gd name="T90" fmla="*/ 272 w 498"/>
                <a:gd name="T91" fmla="*/ 168 h 218"/>
                <a:gd name="T92" fmla="*/ 289 w 498"/>
                <a:gd name="T93" fmla="*/ 151 h 218"/>
                <a:gd name="T94" fmla="*/ 306 w 498"/>
                <a:gd name="T95" fmla="*/ 168 h 218"/>
                <a:gd name="T96" fmla="*/ 289 w 498"/>
                <a:gd name="T9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218">
                  <a:moveTo>
                    <a:pt x="447" y="0"/>
                  </a:moveTo>
                  <a:cubicBezTo>
                    <a:pt x="447" y="12"/>
                    <a:pt x="447" y="12"/>
                    <a:pt x="447" y="12"/>
                  </a:cubicBezTo>
                  <a:cubicBezTo>
                    <a:pt x="477" y="12"/>
                    <a:pt x="477" y="12"/>
                    <a:pt x="477" y="12"/>
                  </a:cubicBezTo>
                  <a:cubicBezTo>
                    <a:pt x="312" y="145"/>
                    <a:pt x="312" y="145"/>
                    <a:pt x="312" y="145"/>
                  </a:cubicBezTo>
                  <a:cubicBezTo>
                    <a:pt x="306" y="139"/>
                    <a:pt x="298" y="135"/>
                    <a:pt x="289" y="135"/>
                  </a:cubicBezTo>
                  <a:cubicBezTo>
                    <a:pt x="279" y="135"/>
                    <a:pt x="271" y="139"/>
                    <a:pt x="265" y="146"/>
                  </a:cubicBezTo>
                  <a:cubicBezTo>
                    <a:pt x="212" y="107"/>
                    <a:pt x="212" y="107"/>
                    <a:pt x="212" y="107"/>
                  </a:cubicBezTo>
                  <a:cubicBezTo>
                    <a:pt x="214" y="102"/>
                    <a:pt x="215" y="97"/>
                    <a:pt x="215" y="92"/>
                  </a:cubicBezTo>
                  <a:cubicBezTo>
                    <a:pt x="215" y="74"/>
                    <a:pt x="200" y="59"/>
                    <a:pt x="182" y="59"/>
                  </a:cubicBezTo>
                  <a:cubicBezTo>
                    <a:pt x="165" y="59"/>
                    <a:pt x="150" y="74"/>
                    <a:pt x="150" y="92"/>
                  </a:cubicBezTo>
                  <a:cubicBezTo>
                    <a:pt x="150" y="98"/>
                    <a:pt x="152" y="104"/>
                    <a:pt x="155" y="109"/>
                  </a:cubicBezTo>
                  <a:cubicBezTo>
                    <a:pt x="97" y="161"/>
                    <a:pt x="97" y="161"/>
                    <a:pt x="97" y="161"/>
                  </a:cubicBezTo>
                  <a:cubicBezTo>
                    <a:pt x="92" y="156"/>
                    <a:pt x="84" y="153"/>
                    <a:pt x="76" y="153"/>
                  </a:cubicBezTo>
                  <a:cubicBezTo>
                    <a:pt x="60" y="153"/>
                    <a:pt x="47" y="164"/>
                    <a:pt x="44" y="179"/>
                  </a:cubicBezTo>
                  <a:cubicBezTo>
                    <a:pt x="0" y="179"/>
                    <a:pt x="0" y="179"/>
                    <a:pt x="0" y="179"/>
                  </a:cubicBezTo>
                  <a:cubicBezTo>
                    <a:pt x="0" y="191"/>
                    <a:pt x="0" y="191"/>
                    <a:pt x="0" y="191"/>
                  </a:cubicBezTo>
                  <a:cubicBezTo>
                    <a:pt x="44" y="191"/>
                    <a:pt x="44" y="191"/>
                    <a:pt x="44" y="191"/>
                  </a:cubicBezTo>
                  <a:cubicBezTo>
                    <a:pt x="47" y="206"/>
                    <a:pt x="60" y="218"/>
                    <a:pt x="76" y="218"/>
                  </a:cubicBezTo>
                  <a:cubicBezTo>
                    <a:pt x="94" y="218"/>
                    <a:pt x="108" y="203"/>
                    <a:pt x="108" y="185"/>
                  </a:cubicBezTo>
                  <a:cubicBezTo>
                    <a:pt x="108" y="179"/>
                    <a:pt x="107" y="174"/>
                    <a:pt x="104" y="169"/>
                  </a:cubicBezTo>
                  <a:cubicBezTo>
                    <a:pt x="162" y="117"/>
                    <a:pt x="162" y="117"/>
                    <a:pt x="162" y="117"/>
                  </a:cubicBezTo>
                  <a:cubicBezTo>
                    <a:pt x="168" y="122"/>
                    <a:pt x="175" y="124"/>
                    <a:pt x="182" y="124"/>
                  </a:cubicBezTo>
                  <a:cubicBezTo>
                    <a:pt x="191" y="124"/>
                    <a:pt x="199" y="121"/>
                    <a:pt x="205" y="115"/>
                  </a:cubicBezTo>
                  <a:cubicBezTo>
                    <a:pt x="259" y="154"/>
                    <a:pt x="259" y="154"/>
                    <a:pt x="259" y="154"/>
                  </a:cubicBezTo>
                  <a:cubicBezTo>
                    <a:pt x="257" y="159"/>
                    <a:pt x="256" y="163"/>
                    <a:pt x="256" y="168"/>
                  </a:cubicBezTo>
                  <a:cubicBezTo>
                    <a:pt x="256" y="186"/>
                    <a:pt x="271" y="200"/>
                    <a:pt x="289" y="200"/>
                  </a:cubicBezTo>
                  <a:cubicBezTo>
                    <a:pt x="307" y="200"/>
                    <a:pt x="321" y="186"/>
                    <a:pt x="321" y="168"/>
                  </a:cubicBezTo>
                  <a:cubicBezTo>
                    <a:pt x="321" y="163"/>
                    <a:pt x="320" y="158"/>
                    <a:pt x="318" y="153"/>
                  </a:cubicBezTo>
                  <a:cubicBezTo>
                    <a:pt x="318" y="153"/>
                    <a:pt x="318" y="153"/>
                    <a:pt x="318" y="153"/>
                  </a:cubicBezTo>
                  <a:cubicBezTo>
                    <a:pt x="486" y="19"/>
                    <a:pt x="486" y="19"/>
                    <a:pt x="486" y="19"/>
                  </a:cubicBezTo>
                  <a:cubicBezTo>
                    <a:pt x="486" y="50"/>
                    <a:pt x="486" y="50"/>
                    <a:pt x="486" y="50"/>
                  </a:cubicBezTo>
                  <a:cubicBezTo>
                    <a:pt x="498" y="50"/>
                    <a:pt x="498" y="50"/>
                    <a:pt x="498" y="50"/>
                  </a:cubicBezTo>
                  <a:cubicBezTo>
                    <a:pt x="498" y="0"/>
                    <a:pt x="498" y="0"/>
                    <a:pt x="498" y="0"/>
                  </a:cubicBezTo>
                  <a:lnTo>
                    <a:pt x="447" y="0"/>
                  </a:lnTo>
                  <a:close/>
                  <a:moveTo>
                    <a:pt x="76" y="202"/>
                  </a:moveTo>
                  <a:cubicBezTo>
                    <a:pt x="66" y="202"/>
                    <a:pt x="58" y="195"/>
                    <a:pt x="58" y="185"/>
                  </a:cubicBezTo>
                  <a:cubicBezTo>
                    <a:pt x="58" y="176"/>
                    <a:pt x="66" y="168"/>
                    <a:pt x="76" y="168"/>
                  </a:cubicBezTo>
                  <a:cubicBezTo>
                    <a:pt x="85" y="168"/>
                    <a:pt x="93" y="176"/>
                    <a:pt x="93" y="185"/>
                  </a:cubicBezTo>
                  <a:cubicBezTo>
                    <a:pt x="93" y="195"/>
                    <a:pt x="85" y="202"/>
                    <a:pt x="76" y="202"/>
                  </a:cubicBezTo>
                  <a:close/>
                  <a:moveTo>
                    <a:pt x="182" y="109"/>
                  </a:moveTo>
                  <a:cubicBezTo>
                    <a:pt x="173" y="109"/>
                    <a:pt x="165" y="101"/>
                    <a:pt x="165" y="92"/>
                  </a:cubicBezTo>
                  <a:cubicBezTo>
                    <a:pt x="165" y="82"/>
                    <a:pt x="173" y="75"/>
                    <a:pt x="182" y="75"/>
                  </a:cubicBezTo>
                  <a:cubicBezTo>
                    <a:pt x="192" y="75"/>
                    <a:pt x="200" y="82"/>
                    <a:pt x="200" y="92"/>
                  </a:cubicBezTo>
                  <a:cubicBezTo>
                    <a:pt x="200" y="101"/>
                    <a:pt x="192" y="109"/>
                    <a:pt x="182" y="109"/>
                  </a:cubicBezTo>
                  <a:close/>
                  <a:moveTo>
                    <a:pt x="289" y="185"/>
                  </a:moveTo>
                  <a:cubicBezTo>
                    <a:pt x="279" y="185"/>
                    <a:pt x="272" y="177"/>
                    <a:pt x="272" y="168"/>
                  </a:cubicBezTo>
                  <a:cubicBezTo>
                    <a:pt x="272" y="158"/>
                    <a:pt x="279" y="151"/>
                    <a:pt x="289" y="151"/>
                  </a:cubicBezTo>
                  <a:cubicBezTo>
                    <a:pt x="298" y="151"/>
                    <a:pt x="306" y="158"/>
                    <a:pt x="306" y="168"/>
                  </a:cubicBezTo>
                  <a:cubicBezTo>
                    <a:pt x="306" y="177"/>
                    <a:pt x="298" y="185"/>
                    <a:pt x="28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4" name="Group 43">
            <a:extLst>
              <a:ext uri="{FF2B5EF4-FFF2-40B4-BE49-F238E27FC236}">
                <a16:creationId xmlns:a16="http://schemas.microsoft.com/office/drawing/2014/main" id="{7F52B9CB-929C-4443-BE19-FFE914E8DD2D}"/>
              </a:ext>
            </a:extLst>
          </p:cNvPr>
          <p:cNvGrpSpPr/>
          <p:nvPr/>
        </p:nvGrpSpPr>
        <p:grpSpPr>
          <a:xfrm>
            <a:off x="6387255" y="4399751"/>
            <a:ext cx="748803" cy="854933"/>
            <a:chOff x="1640971" y="4519384"/>
            <a:chExt cx="773756" cy="883422"/>
          </a:xfrm>
          <a:solidFill>
            <a:srgbClr val="004570"/>
          </a:solidFill>
        </p:grpSpPr>
        <p:sp>
          <p:nvSpPr>
            <p:cNvPr id="62" name="Oval 13">
              <a:extLst>
                <a:ext uri="{FF2B5EF4-FFF2-40B4-BE49-F238E27FC236}">
                  <a16:creationId xmlns:a16="http://schemas.microsoft.com/office/drawing/2014/main" id="{EAB981DB-C882-4CAA-B63A-802242B8B5C6}"/>
                </a:ext>
              </a:extLst>
            </p:cNvPr>
            <p:cNvSpPr>
              <a:spLocks noChangeArrowheads="1"/>
            </p:cNvSpPr>
            <p:nvPr/>
          </p:nvSpPr>
          <p:spPr bwMode="auto">
            <a:xfrm>
              <a:off x="1963877" y="5268770"/>
              <a:ext cx="125913" cy="125913"/>
            </a:xfrm>
            <a:prstGeom prst="ellipse">
              <a:avLst/>
            </a:prstGeom>
            <a:solidFill>
              <a:srgbClr val="0069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14">
              <a:extLst>
                <a:ext uri="{FF2B5EF4-FFF2-40B4-BE49-F238E27FC236}">
                  <a16:creationId xmlns:a16="http://schemas.microsoft.com/office/drawing/2014/main" id="{787ED409-58CC-4680-AB3D-F9C37A73C4FB}"/>
                </a:ext>
              </a:extLst>
            </p:cNvPr>
            <p:cNvSpPr>
              <a:spLocks noChangeArrowheads="1"/>
            </p:cNvSpPr>
            <p:nvPr/>
          </p:nvSpPr>
          <p:spPr bwMode="auto">
            <a:xfrm>
              <a:off x="1653156" y="4716377"/>
              <a:ext cx="125913" cy="125913"/>
            </a:xfrm>
            <a:prstGeom prst="ellipse">
              <a:avLst/>
            </a:prstGeom>
            <a:solidFill>
              <a:srgbClr val="0069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Oval 16">
              <a:extLst>
                <a:ext uri="{FF2B5EF4-FFF2-40B4-BE49-F238E27FC236}">
                  <a16:creationId xmlns:a16="http://schemas.microsoft.com/office/drawing/2014/main" id="{79992260-027F-49DD-A0CE-7297C9BF46E4}"/>
                </a:ext>
              </a:extLst>
            </p:cNvPr>
            <p:cNvSpPr>
              <a:spLocks noChangeArrowheads="1"/>
            </p:cNvSpPr>
            <p:nvPr/>
          </p:nvSpPr>
          <p:spPr bwMode="auto">
            <a:xfrm>
              <a:off x="2274598" y="4714346"/>
              <a:ext cx="123882" cy="125913"/>
            </a:xfrm>
            <a:prstGeom prst="ellipse">
              <a:avLst/>
            </a:prstGeom>
            <a:solidFill>
              <a:srgbClr val="0069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8">
              <a:extLst>
                <a:ext uri="{FF2B5EF4-FFF2-40B4-BE49-F238E27FC236}">
                  <a16:creationId xmlns:a16="http://schemas.microsoft.com/office/drawing/2014/main" id="{10AAECEB-85DA-4DC5-9919-0303A7D947B5}"/>
                </a:ext>
              </a:extLst>
            </p:cNvPr>
            <p:cNvSpPr>
              <a:spLocks noEditPoints="1"/>
            </p:cNvSpPr>
            <p:nvPr/>
          </p:nvSpPr>
          <p:spPr bwMode="auto">
            <a:xfrm>
              <a:off x="1640971" y="4519384"/>
              <a:ext cx="773756" cy="883422"/>
            </a:xfrm>
            <a:custGeom>
              <a:avLst/>
              <a:gdLst>
                <a:gd name="T0" fmla="*/ 522 w 569"/>
                <a:gd name="T1" fmla="*/ 243 h 648"/>
                <a:gd name="T2" fmla="*/ 514 w 569"/>
                <a:gd name="T3" fmla="*/ 135 h 648"/>
                <a:gd name="T4" fmla="*/ 337 w 569"/>
                <a:gd name="T5" fmla="*/ 71 h 648"/>
                <a:gd name="T6" fmla="*/ 284 w 569"/>
                <a:gd name="T7" fmla="*/ 0 h 648"/>
                <a:gd name="T8" fmla="*/ 232 w 569"/>
                <a:gd name="T9" fmla="*/ 71 h 648"/>
                <a:gd name="T10" fmla="*/ 55 w 569"/>
                <a:gd name="T11" fmla="*/ 135 h 648"/>
                <a:gd name="T12" fmla="*/ 47 w 569"/>
                <a:gd name="T13" fmla="*/ 243 h 648"/>
                <a:gd name="T14" fmla="*/ 0 w 569"/>
                <a:gd name="T15" fmla="*/ 457 h 648"/>
                <a:gd name="T16" fmla="*/ 93 w 569"/>
                <a:gd name="T17" fmla="*/ 496 h 648"/>
                <a:gd name="T18" fmla="*/ 230 w 569"/>
                <a:gd name="T19" fmla="*/ 594 h 648"/>
                <a:gd name="T20" fmla="*/ 339 w 569"/>
                <a:gd name="T21" fmla="*/ 594 h 648"/>
                <a:gd name="T22" fmla="*/ 476 w 569"/>
                <a:gd name="T23" fmla="*/ 497 h 648"/>
                <a:gd name="T24" fmla="*/ 569 w 569"/>
                <a:gd name="T25" fmla="*/ 457 h 648"/>
                <a:gd name="T26" fmla="*/ 514 w 569"/>
                <a:gd name="T27" fmla="*/ 151 h 648"/>
                <a:gd name="T28" fmla="*/ 514 w 569"/>
                <a:gd name="T29" fmla="*/ 228 h 648"/>
                <a:gd name="T30" fmla="*/ 514 w 569"/>
                <a:gd name="T31" fmla="*/ 151 h 648"/>
                <a:gd name="T32" fmla="*/ 323 w 569"/>
                <a:gd name="T33" fmla="*/ 55 h 648"/>
                <a:gd name="T34" fmla="*/ 246 w 569"/>
                <a:gd name="T35" fmla="*/ 55 h 648"/>
                <a:gd name="T36" fmla="*/ 16 w 569"/>
                <a:gd name="T37" fmla="*/ 189 h 648"/>
                <a:gd name="T38" fmla="*/ 94 w 569"/>
                <a:gd name="T39" fmla="*/ 189 h 648"/>
                <a:gd name="T40" fmla="*/ 16 w 569"/>
                <a:gd name="T41" fmla="*/ 189 h 648"/>
                <a:gd name="T42" fmla="*/ 16 w 569"/>
                <a:gd name="T43" fmla="*/ 457 h 648"/>
                <a:gd name="T44" fmla="*/ 94 w 569"/>
                <a:gd name="T45" fmla="*/ 457 h 648"/>
                <a:gd name="T46" fmla="*/ 284 w 569"/>
                <a:gd name="T47" fmla="*/ 632 h 648"/>
                <a:gd name="T48" fmla="*/ 284 w 569"/>
                <a:gd name="T49" fmla="*/ 555 h 648"/>
                <a:gd name="T50" fmla="*/ 284 w 569"/>
                <a:gd name="T51" fmla="*/ 632 h 648"/>
                <a:gd name="T52" fmla="*/ 426 w 569"/>
                <a:gd name="T53" fmla="*/ 398 h 648"/>
                <a:gd name="T54" fmla="*/ 463 w 569"/>
                <a:gd name="T55" fmla="*/ 438 h 648"/>
                <a:gd name="T56" fmla="*/ 466 w 569"/>
                <a:gd name="T57" fmla="*/ 484 h 648"/>
                <a:gd name="T58" fmla="*/ 292 w 569"/>
                <a:gd name="T59" fmla="*/ 540 h 648"/>
                <a:gd name="T60" fmla="*/ 276 w 569"/>
                <a:gd name="T61" fmla="*/ 487 h 648"/>
                <a:gd name="T62" fmla="*/ 239 w 569"/>
                <a:gd name="T63" fmla="*/ 563 h 648"/>
                <a:gd name="T64" fmla="*/ 110 w 569"/>
                <a:gd name="T65" fmla="*/ 457 h 648"/>
                <a:gd name="T66" fmla="*/ 147 w 569"/>
                <a:gd name="T67" fmla="*/ 414 h 648"/>
                <a:gd name="T68" fmla="*/ 98 w 569"/>
                <a:gd name="T69" fmla="*/ 424 h 648"/>
                <a:gd name="T70" fmla="*/ 63 w 569"/>
                <a:gd name="T71" fmla="*/ 243 h 648"/>
                <a:gd name="T72" fmla="*/ 137 w 569"/>
                <a:gd name="T73" fmla="*/ 248 h 648"/>
                <a:gd name="T74" fmla="*/ 105 w 569"/>
                <a:gd name="T75" fmla="*/ 211 h 648"/>
                <a:gd name="T76" fmla="*/ 104 w 569"/>
                <a:gd name="T77" fmla="*/ 165 h 648"/>
                <a:gd name="T78" fmla="*/ 276 w 569"/>
                <a:gd name="T79" fmla="*/ 109 h 648"/>
                <a:gd name="T80" fmla="*/ 292 w 569"/>
                <a:gd name="T81" fmla="*/ 157 h 648"/>
                <a:gd name="T82" fmla="*/ 330 w 569"/>
                <a:gd name="T83" fmla="*/ 86 h 648"/>
                <a:gd name="T84" fmla="*/ 460 w 569"/>
                <a:gd name="T85" fmla="*/ 189 h 648"/>
                <a:gd name="T86" fmla="*/ 420 w 569"/>
                <a:gd name="T87" fmla="*/ 236 h 648"/>
                <a:gd name="T88" fmla="*/ 472 w 569"/>
                <a:gd name="T89" fmla="*/ 224 h 648"/>
                <a:gd name="T90" fmla="*/ 506 w 569"/>
                <a:gd name="T91" fmla="*/ 403 h 648"/>
                <a:gd name="T92" fmla="*/ 514 w 569"/>
                <a:gd name="T93" fmla="*/ 496 h 648"/>
                <a:gd name="T94" fmla="*/ 514 w 569"/>
                <a:gd name="T95" fmla="*/ 419 h 648"/>
                <a:gd name="T96" fmla="*/ 514 w 569"/>
                <a:gd name="T97" fmla="*/ 49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9" h="648">
                  <a:moveTo>
                    <a:pt x="522" y="403"/>
                  </a:moveTo>
                  <a:cubicBezTo>
                    <a:pt x="522" y="243"/>
                    <a:pt x="522" y="243"/>
                    <a:pt x="522" y="243"/>
                  </a:cubicBezTo>
                  <a:cubicBezTo>
                    <a:pt x="549" y="240"/>
                    <a:pt x="569" y="217"/>
                    <a:pt x="569" y="189"/>
                  </a:cubicBezTo>
                  <a:cubicBezTo>
                    <a:pt x="569" y="159"/>
                    <a:pt x="544" y="135"/>
                    <a:pt x="514" y="135"/>
                  </a:cubicBezTo>
                  <a:cubicBezTo>
                    <a:pt x="499" y="135"/>
                    <a:pt x="485" y="141"/>
                    <a:pt x="475" y="152"/>
                  </a:cubicBezTo>
                  <a:cubicBezTo>
                    <a:pt x="337" y="71"/>
                    <a:pt x="337" y="71"/>
                    <a:pt x="337" y="71"/>
                  </a:cubicBezTo>
                  <a:cubicBezTo>
                    <a:pt x="338" y="66"/>
                    <a:pt x="339" y="61"/>
                    <a:pt x="339" y="55"/>
                  </a:cubicBezTo>
                  <a:cubicBezTo>
                    <a:pt x="339" y="25"/>
                    <a:pt x="315" y="0"/>
                    <a:pt x="284" y="0"/>
                  </a:cubicBezTo>
                  <a:cubicBezTo>
                    <a:pt x="254" y="0"/>
                    <a:pt x="230" y="25"/>
                    <a:pt x="230" y="55"/>
                  </a:cubicBezTo>
                  <a:cubicBezTo>
                    <a:pt x="230" y="61"/>
                    <a:pt x="231" y="66"/>
                    <a:pt x="232" y="71"/>
                  </a:cubicBezTo>
                  <a:cubicBezTo>
                    <a:pt x="94" y="152"/>
                    <a:pt x="94" y="152"/>
                    <a:pt x="94" y="152"/>
                  </a:cubicBezTo>
                  <a:cubicBezTo>
                    <a:pt x="84" y="141"/>
                    <a:pt x="71" y="135"/>
                    <a:pt x="55" y="135"/>
                  </a:cubicBezTo>
                  <a:cubicBezTo>
                    <a:pt x="25" y="135"/>
                    <a:pt x="0" y="159"/>
                    <a:pt x="0" y="189"/>
                  </a:cubicBezTo>
                  <a:cubicBezTo>
                    <a:pt x="0" y="217"/>
                    <a:pt x="21" y="240"/>
                    <a:pt x="47" y="243"/>
                  </a:cubicBezTo>
                  <a:cubicBezTo>
                    <a:pt x="47" y="403"/>
                    <a:pt x="47" y="403"/>
                    <a:pt x="47" y="403"/>
                  </a:cubicBezTo>
                  <a:cubicBezTo>
                    <a:pt x="21" y="407"/>
                    <a:pt x="0" y="430"/>
                    <a:pt x="0" y="457"/>
                  </a:cubicBezTo>
                  <a:cubicBezTo>
                    <a:pt x="0" y="487"/>
                    <a:pt x="25" y="512"/>
                    <a:pt x="55" y="512"/>
                  </a:cubicBezTo>
                  <a:cubicBezTo>
                    <a:pt x="70" y="512"/>
                    <a:pt x="83" y="506"/>
                    <a:pt x="93" y="496"/>
                  </a:cubicBezTo>
                  <a:cubicBezTo>
                    <a:pt x="232" y="578"/>
                    <a:pt x="232" y="578"/>
                    <a:pt x="232" y="578"/>
                  </a:cubicBezTo>
                  <a:cubicBezTo>
                    <a:pt x="231" y="583"/>
                    <a:pt x="230" y="588"/>
                    <a:pt x="230" y="594"/>
                  </a:cubicBezTo>
                  <a:cubicBezTo>
                    <a:pt x="230" y="624"/>
                    <a:pt x="254" y="648"/>
                    <a:pt x="284" y="648"/>
                  </a:cubicBezTo>
                  <a:cubicBezTo>
                    <a:pt x="315" y="648"/>
                    <a:pt x="339" y="624"/>
                    <a:pt x="339" y="594"/>
                  </a:cubicBezTo>
                  <a:cubicBezTo>
                    <a:pt x="339" y="588"/>
                    <a:pt x="338" y="583"/>
                    <a:pt x="337" y="578"/>
                  </a:cubicBezTo>
                  <a:cubicBezTo>
                    <a:pt x="476" y="497"/>
                    <a:pt x="476" y="497"/>
                    <a:pt x="476" y="497"/>
                  </a:cubicBezTo>
                  <a:cubicBezTo>
                    <a:pt x="486" y="506"/>
                    <a:pt x="500" y="512"/>
                    <a:pt x="514" y="512"/>
                  </a:cubicBezTo>
                  <a:cubicBezTo>
                    <a:pt x="544" y="512"/>
                    <a:pt x="569" y="487"/>
                    <a:pt x="569" y="457"/>
                  </a:cubicBezTo>
                  <a:cubicBezTo>
                    <a:pt x="569" y="430"/>
                    <a:pt x="549" y="407"/>
                    <a:pt x="522" y="403"/>
                  </a:cubicBezTo>
                  <a:close/>
                  <a:moveTo>
                    <a:pt x="514" y="151"/>
                  </a:moveTo>
                  <a:cubicBezTo>
                    <a:pt x="536" y="151"/>
                    <a:pt x="553" y="168"/>
                    <a:pt x="553" y="189"/>
                  </a:cubicBezTo>
                  <a:cubicBezTo>
                    <a:pt x="553" y="211"/>
                    <a:pt x="536" y="228"/>
                    <a:pt x="514" y="228"/>
                  </a:cubicBezTo>
                  <a:cubicBezTo>
                    <a:pt x="493" y="228"/>
                    <a:pt x="476" y="211"/>
                    <a:pt x="476" y="189"/>
                  </a:cubicBezTo>
                  <a:cubicBezTo>
                    <a:pt x="476" y="168"/>
                    <a:pt x="493" y="151"/>
                    <a:pt x="514" y="151"/>
                  </a:cubicBezTo>
                  <a:close/>
                  <a:moveTo>
                    <a:pt x="284" y="16"/>
                  </a:moveTo>
                  <a:cubicBezTo>
                    <a:pt x="306" y="16"/>
                    <a:pt x="323" y="34"/>
                    <a:pt x="323" y="55"/>
                  </a:cubicBezTo>
                  <a:cubicBezTo>
                    <a:pt x="323" y="76"/>
                    <a:pt x="306" y="94"/>
                    <a:pt x="284" y="94"/>
                  </a:cubicBezTo>
                  <a:cubicBezTo>
                    <a:pt x="263" y="94"/>
                    <a:pt x="246" y="76"/>
                    <a:pt x="246" y="55"/>
                  </a:cubicBezTo>
                  <a:cubicBezTo>
                    <a:pt x="246" y="34"/>
                    <a:pt x="263" y="16"/>
                    <a:pt x="284" y="16"/>
                  </a:cubicBezTo>
                  <a:close/>
                  <a:moveTo>
                    <a:pt x="16" y="189"/>
                  </a:moveTo>
                  <a:cubicBezTo>
                    <a:pt x="16" y="168"/>
                    <a:pt x="34" y="151"/>
                    <a:pt x="55" y="151"/>
                  </a:cubicBezTo>
                  <a:cubicBezTo>
                    <a:pt x="76" y="151"/>
                    <a:pt x="94" y="168"/>
                    <a:pt x="94" y="189"/>
                  </a:cubicBezTo>
                  <a:cubicBezTo>
                    <a:pt x="94" y="211"/>
                    <a:pt x="76" y="228"/>
                    <a:pt x="55" y="228"/>
                  </a:cubicBezTo>
                  <a:cubicBezTo>
                    <a:pt x="34" y="228"/>
                    <a:pt x="16" y="211"/>
                    <a:pt x="16" y="189"/>
                  </a:cubicBezTo>
                  <a:close/>
                  <a:moveTo>
                    <a:pt x="55" y="496"/>
                  </a:moveTo>
                  <a:cubicBezTo>
                    <a:pt x="34" y="496"/>
                    <a:pt x="16" y="479"/>
                    <a:pt x="16" y="457"/>
                  </a:cubicBezTo>
                  <a:cubicBezTo>
                    <a:pt x="16" y="436"/>
                    <a:pt x="34" y="419"/>
                    <a:pt x="55" y="419"/>
                  </a:cubicBezTo>
                  <a:cubicBezTo>
                    <a:pt x="76" y="419"/>
                    <a:pt x="94" y="436"/>
                    <a:pt x="94" y="457"/>
                  </a:cubicBezTo>
                  <a:cubicBezTo>
                    <a:pt x="94" y="479"/>
                    <a:pt x="76" y="496"/>
                    <a:pt x="55" y="496"/>
                  </a:cubicBezTo>
                  <a:close/>
                  <a:moveTo>
                    <a:pt x="284" y="632"/>
                  </a:moveTo>
                  <a:cubicBezTo>
                    <a:pt x="263" y="632"/>
                    <a:pt x="246" y="615"/>
                    <a:pt x="246" y="594"/>
                  </a:cubicBezTo>
                  <a:cubicBezTo>
                    <a:pt x="246" y="572"/>
                    <a:pt x="263" y="555"/>
                    <a:pt x="284" y="555"/>
                  </a:cubicBezTo>
                  <a:cubicBezTo>
                    <a:pt x="306" y="555"/>
                    <a:pt x="323" y="572"/>
                    <a:pt x="323" y="594"/>
                  </a:cubicBezTo>
                  <a:cubicBezTo>
                    <a:pt x="323" y="615"/>
                    <a:pt x="306" y="632"/>
                    <a:pt x="284" y="632"/>
                  </a:cubicBezTo>
                  <a:close/>
                  <a:moveTo>
                    <a:pt x="471" y="424"/>
                  </a:moveTo>
                  <a:cubicBezTo>
                    <a:pt x="426" y="398"/>
                    <a:pt x="426" y="398"/>
                    <a:pt x="426" y="398"/>
                  </a:cubicBezTo>
                  <a:cubicBezTo>
                    <a:pt x="418" y="412"/>
                    <a:pt x="418" y="412"/>
                    <a:pt x="418" y="412"/>
                  </a:cubicBezTo>
                  <a:cubicBezTo>
                    <a:pt x="463" y="438"/>
                    <a:pt x="463" y="438"/>
                    <a:pt x="463" y="438"/>
                  </a:cubicBezTo>
                  <a:cubicBezTo>
                    <a:pt x="461" y="444"/>
                    <a:pt x="460" y="451"/>
                    <a:pt x="460" y="457"/>
                  </a:cubicBezTo>
                  <a:cubicBezTo>
                    <a:pt x="460" y="467"/>
                    <a:pt x="462" y="476"/>
                    <a:pt x="466" y="484"/>
                  </a:cubicBezTo>
                  <a:cubicBezTo>
                    <a:pt x="330" y="563"/>
                    <a:pt x="330" y="563"/>
                    <a:pt x="330" y="563"/>
                  </a:cubicBezTo>
                  <a:cubicBezTo>
                    <a:pt x="322" y="551"/>
                    <a:pt x="308" y="542"/>
                    <a:pt x="292" y="540"/>
                  </a:cubicBezTo>
                  <a:cubicBezTo>
                    <a:pt x="292" y="487"/>
                    <a:pt x="292" y="487"/>
                    <a:pt x="292" y="487"/>
                  </a:cubicBezTo>
                  <a:cubicBezTo>
                    <a:pt x="276" y="487"/>
                    <a:pt x="276" y="487"/>
                    <a:pt x="276" y="487"/>
                  </a:cubicBezTo>
                  <a:cubicBezTo>
                    <a:pt x="276" y="540"/>
                    <a:pt x="276" y="540"/>
                    <a:pt x="276" y="540"/>
                  </a:cubicBezTo>
                  <a:cubicBezTo>
                    <a:pt x="261" y="542"/>
                    <a:pt x="248" y="551"/>
                    <a:pt x="239" y="563"/>
                  </a:cubicBezTo>
                  <a:cubicBezTo>
                    <a:pt x="103" y="484"/>
                    <a:pt x="103" y="484"/>
                    <a:pt x="103" y="484"/>
                  </a:cubicBezTo>
                  <a:cubicBezTo>
                    <a:pt x="107" y="476"/>
                    <a:pt x="110" y="467"/>
                    <a:pt x="110" y="457"/>
                  </a:cubicBezTo>
                  <a:cubicBezTo>
                    <a:pt x="110" y="450"/>
                    <a:pt x="108" y="444"/>
                    <a:pt x="106" y="438"/>
                  </a:cubicBezTo>
                  <a:cubicBezTo>
                    <a:pt x="147" y="414"/>
                    <a:pt x="147" y="414"/>
                    <a:pt x="147" y="414"/>
                  </a:cubicBezTo>
                  <a:cubicBezTo>
                    <a:pt x="139" y="400"/>
                    <a:pt x="139" y="400"/>
                    <a:pt x="139" y="400"/>
                  </a:cubicBezTo>
                  <a:cubicBezTo>
                    <a:pt x="98" y="424"/>
                    <a:pt x="98" y="424"/>
                    <a:pt x="98" y="424"/>
                  </a:cubicBezTo>
                  <a:cubicBezTo>
                    <a:pt x="90" y="413"/>
                    <a:pt x="77" y="405"/>
                    <a:pt x="63" y="403"/>
                  </a:cubicBezTo>
                  <a:cubicBezTo>
                    <a:pt x="63" y="243"/>
                    <a:pt x="63" y="243"/>
                    <a:pt x="63" y="243"/>
                  </a:cubicBezTo>
                  <a:cubicBezTo>
                    <a:pt x="77" y="241"/>
                    <a:pt x="89" y="234"/>
                    <a:pt x="97" y="224"/>
                  </a:cubicBezTo>
                  <a:cubicBezTo>
                    <a:pt x="137" y="248"/>
                    <a:pt x="137" y="248"/>
                    <a:pt x="137" y="248"/>
                  </a:cubicBezTo>
                  <a:cubicBezTo>
                    <a:pt x="145" y="234"/>
                    <a:pt x="145" y="234"/>
                    <a:pt x="145" y="234"/>
                  </a:cubicBezTo>
                  <a:cubicBezTo>
                    <a:pt x="105" y="211"/>
                    <a:pt x="105" y="211"/>
                    <a:pt x="105" y="211"/>
                  </a:cubicBezTo>
                  <a:cubicBezTo>
                    <a:pt x="108" y="204"/>
                    <a:pt x="110" y="197"/>
                    <a:pt x="110" y="189"/>
                  </a:cubicBezTo>
                  <a:cubicBezTo>
                    <a:pt x="110" y="180"/>
                    <a:pt x="108" y="172"/>
                    <a:pt x="104" y="165"/>
                  </a:cubicBezTo>
                  <a:cubicBezTo>
                    <a:pt x="239" y="86"/>
                    <a:pt x="239" y="86"/>
                    <a:pt x="239" y="86"/>
                  </a:cubicBezTo>
                  <a:cubicBezTo>
                    <a:pt x="248" y="98"/>
                    <a:pt x="261" y="107"/>
                    <a:pt x="276" y="109"/>
                  </a:cubicBezTo>
                  <a:cubicBezTo>
                    <a:pt x="276" y="157"/>
                    <a:pt x="276" y="157"/>
                    <a:pt x="276" y="157"/>
                  </a:cubicBezTo>
                  <a:cubicBezTo>
                    <a:pt x="292" y="157"/>
                    <a:pt x="292" y="157"/>
                    <a:pt x="292" y="157"/>
                  </a:cubicBezTo>
                  <a:cubicBezTo>
                    <a:pt x="292" y="109"/>
                    <a:pt x="292" y="109"/>
                    <a:pt x="292" y="109"/>
                  </a:cubicBezTo>
                  <a:cubicBezTo>
                    <a:pt x="308" y="107"/>
                    <a:pt x="321" y="98"/>
                    <a:pt x="330" y="86"/>
                  </a:cubicBezTo>
                  <a:cubicBezTo>
                    <a:pt x="466" y="165"/>
                    <a:pt x="466" y="165"/>
                    <a:pt x="466" y="165"/>
                  </a:cubicBezTo>
                  <a:cubicBezTo>
                    <a:pt x="462" y="172"/>
                    <a:pt x="460" y="181"/>
                    <a:pt x="460" y="189"/>
                  </a:cubicBezTo>
                  <a:cubicBezTo>
                    <a:pt x="460" y="197"/>
                    <a:pt x="461" y="204"/>
                    <a:pt x="464" y="210"/>
                  </a:cubicBezTo>
                  <a:cubicBezTo>
                    <a:pt x="420" y="236"/>
                    <a:pt x="420" y="236"/>
                    <a:pt x="420" y="236"/>
                  </a:cubicBezTo>
                  <a:cubicBezTo>
                    <a:pt x="428" y="250"/>
                    <a:pt x="428" y="250"/>
                    <a:pt x="428" y="250"/>
                  </a:cubicBezTo>
                  <a:cubicBezTo>
                    <a:pt x="472" y="224"/>
                    <a:pt x="472" y="224"/>
                    <a:pt x="472" y="224"/>
                  </a:cubicBezTo>
                  <a:cubicBezTo>
                    <a:pt x="480" y="234"/>
                    <a:pt x="493" y="241"/>
                    <a:pt x="506" y="243"/>
                  </a:cubicBezTo>
                  <a:cubicBezTo>
                    <a:pt x="506" y="403"/>
                    <a:pt x="506" y="403"/>
                    <a:pt x="506" y="403"/>
                  </a:cubicBezTo>
                  <a:cubicBezTo>
                    <a:pt x="492" y="405"/>
                    <a:pt x="479" y="413"/>
                    <a:pt x="471" y="424"/>
                  </a:cubicBezTo>
                  <a:close/>
                  <a:moveTo>
                    <a:pt x="514" y="496"/>
                  </a:moveTo>
                  <a:cubicBezTo>
                    <a:pt x="493" y="496"/>
                    <a:pt x="476" y="479"/>
                    <a:pt x="476" y="457"/>
                  </a:cubicBezTo>
                  <a:cubicBezTo>
                    <a:pt x="476" y="436"/>
                    <a:pt x="493" y="419"/>
                    <a:pt x="514" y="419"/>
                  </a:cubicBezTo>
                  <a:cubicBezTo>
                    <a:pt x="536" y="419"/>
                    <a:pt x="553" y="436"/>
                    <a:pt x="553" y="457"/>
                  </a:cubicBezTo>
                  <a:cubicBezTo>
                    <a:pt x="553" y="479"/>
                    <a:pt x="536" y="496"/>
                    <a:pt x="514" y="496"/>
                  </a:cubicBezTo>
                  <a:close/>
                </a:path>
              </a:pathLst>
            </a:custGeom>
            <a:solidFill>
              <a:srgbClr val="0069A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152">
              <a:extLst>
                <a:ext uri="{FF2B5EF4-FFF2-40B4-BE49-F238E27FC236}">
                  <a16:creationId xmlns:a16="http://schemas.microsoft.com/office/drawing/2014/main" id="{D14C7B74-4CA0-4CF0-83E2-B73B9F94156C}"/>
                </a:ext>
              </a:extLst>
            </p:cNvPr>
            <p:cNvSpPr>
              <a:spLocks noEditPoints="1"/>
            </p:cNvSpPr>
            <p:nvPr/>
          </p:nvSpPr>
          <p:spPr bwMode="auto">
            <a:xfrm>
              <a:off x="1852180" y="4777303"/>
              <a:ext cx="349307" cy="359461"/>
            </a:xfrm>
            <a:custGeom>
              <a:avLst/>
              <a:gdLst>
                <a:gd name="T0" fmla="*/ 257 w 257"/>
                <a:gd name="T1" fmla="*/ 156 h 264"/>
                <a:gd name="T2" fmla="*/ 257 w 257"/>
                <a:gd name="T3" fmla="*/ 108 h 264"/>
                <a:gd name="T4" fmla="*/ 226 w 257"/>
                <a:gd name="T5" fmla="*/ 104 h 264"/>
                <a:gd name="T6" fmla="*/ 218 w 257"/>
                <a:gd name="T7" fmla="*/ 84 h 264"/>
                <a:gd name="T8" fmla="*/ 238 w 257"/>
                <a:gd name="T9" fmla="*/ 58 h 264"/>
                <a:gd name="T10" fmla="*/ 204 w 257"/>
                <a:gd name="T11" fmla="*/ 24 h 264"/>
                <a:gd name="T12" fmla="*/ 179 w 257"/>
                <a:gd name="T13" fmla="*/ 44 h 264"/>
                <a:gd name="T14" fmla="*/ 157 w 257"/>
                <a:gd name="T15" fmla="*/ 34 h 264"/>
                <a:gd name="T16" fmla="*/ 153 w 257"/>
                <a:gd name="T17" fmla="*/ 0 h 264"/>
                <a:gd name="T18" fmla="*/ 104 w 257"/>
                <a:gd name="T19" fmla="*/ 0 h 264"/>
                <a:gd name="T20" fmla="*/ 100 w 257"/>
                <a:gd name="T21" fmla="*/ 34 h 264"/>
                <a:gd name="T22" fmla="*/ 80 w 257"/>
                <a:gd name="T23" fmla="*/ 43 h 264"/>
                <a:gd name="T24" fmla="*/ 54 w 257"/>
                <a:gd name="T25" fmla="*/ 22 h 264"/>
                <a:gd name="T26" fmla="*/ 30 w 257"/>
                <a:gd name="T27" fmla="*/ 48 h 264"/>
                <a:gd name="T28" fmla="*/ 20 w 257"/>
                <a:gd name="T29" fmla="*/ 57 h 264"/>
                <a:gd name="T30" fmla="*/ 40 w 257"/>
                <a:gd name="T31" fmla="*/ 82 h 264"/>
                <a:gd name="T32" fmla="*/ 31 w 257"/>
                <a:gd name="T33" fmla="*/ 105 h 264"/>
                <a:gd name="T34" fmla="*/ 0 w 257"/>
                <a:gd name="T35" fmla="*/ 108 h 264"/>
                <a:gd name="T36" fmla="*/ 0 w 257"/>
                <a:gd name="T37" fmla="*/ 157 h 264"/>
                <a:gd name="T38" fmla="*/ 31 w 257"/>
                <a:gd name="T39" fmla="*/ 160 h 264"/>
                <a:gd name="T40" fmla="*/ 39 w 257"/>
                <a:gd name="T41" fmla="*/ 181 h 264"/>
                <a:gd name="T42" fmla="*/ 19 w 257"/>
                <a:gd name="T43" fmla="*/ 207 h 264"/>
                <a:gd name="T44" fmla="*/ 53 w 257"/>
                <a:gd name="T45" fmla="*/ 241 h 264"/>
                <a:gd name="T46" fmla="*/ 78 w 257"/>
                <a:gd name="T47" fmla="*/ 221 h 264"/>
                <a:gd name="T48" fmla="*/ 100 w 257"/>
                <a:gd name="T49" fmla="*/ 231 h 264"/>
                <a:gd name="T50" fmla="*/ 104 w 257"/>
                <a:gd name="T51" fmla="*/ 264 h 264"/>
                <a:gd name="T52" fmla="*/ 153 w 257"/>
                <a:gd name="T53" fmla="*/ 264 h 264"/>
                <a:gd name="T54" fmla="*/ 157 w 257"/>
                <a:gd name="T55" fmla="*/ 231 h 264"/>
                <a:gd name="T56" fmla="*/ 177 w 257"/>
                <a:gd name="T57" fmla="*/ 222 h 264"/>
                <a:gd name="T58" fmla="*/ 203 w 257"/>
                <a:gd name="T59" fmla="*/ 242 h 264"/>
                <a:gd name="T60" fmla="*/ 210 w 257"/>
                <a:gd name="T61" fmla="*/ 235 h 264"/>
                <a:gd name="T62" fmla="*/ 211 w 257"/>
                <a:gd name="T63" fmla="*/ 235 h 264"/>
                <a:gd name="T64" fmla="*/ 213 w 257"/>
                <a:gd name="T65" fmla="*/ 232 h 264"/>
                <a:gd name="T66" fmla="*/ 237 w 257"/>
                <a:gd name="T67" fmla="*/ 207 h 264"/>
                <a:gd name="T68" fmla="*/ 217 w 257"/>
                <a:gd name="T69" fmla="*/ 182 h 264"/>
                <a:gd name="T70" fmla="*/ 226 w 257"/>
                <a:gd name="T71" fmla="*/ 160 h 264"/>
                <a:gd name="T72" fmla="*/ 257 w 257"/>
                <a:gd name="T73" fmla="*/ 156 h 264"/>
                <a:gd name="T74" fmla="*/ 128 w 257"/>
                <a:gd name="T75" fmla="*/ 199 h 264"/>
                <a:gd name="T76" fmla="*/ 61 w 257"/>
                <a:gd name="T77" fmla="*/ 132 h 264"/>
                <a:gd name="T78" fmla="*/ 128 w 257"/>
                <a:gd name="T79" fmla="*/ 65 h 264"/>
                <a:gd name="T80" fmla="*/ 195 w 257"/>
                <a:gd name="T81" fmla="*/ 132 h 264"/>
                <a:gd name="T82" fmla="*/ 128 w 257"/>
                <a:gd name="T8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 h="264">
                  <a:moveTo>
                    <a:pt x="257" y="156"/>
                  </a:moveTo>
                  <a:cubicBezTo>
                    <a:pt x="257" y="108"/>
                    <a:pt x="257" y="108"/>
                    <a:pt x="257" y="108"/>
                  </a:cubicBezTo>
                  <a:cubicBezTo>
                    <a:pt x="226" y="104"/>
                    <a:pt x="226" y="104"/>
                    <a:pt x="226" y="104"/>
                  </a:cubicBezTo>
                  <a:cubicBezTo>
                    <a:pt x="224" y="97"/>
                    <a:pt x="221" y="90"/>
                    <a:pt x="218" y="84"/>
                  </a:cubicBezTo>
                  <a:cubicBezTo>
                    <a:pt x="238" y="58"/>
                    <a:pt x="238" y="58"/>
                    <a:pt x="238" y="58"/>
                  </a:cubicBezTo>
                  <a:cubicBezTo>
                    <a:pt x="204" y="24"/>
                    <a:pt x="204" y="24"/>
                    <a:pt x="204" y="24"/>
                  </a:cubicBezTo>
                  <a:cubicBezTo>
                    <a:pt x="179" y="44"/>
                    <a:pt x="179" y="44"/>
                    <a:pt x="179" y="44"/>
                  </a:cubicBezTo>
                  <a:cubicBezTo>
                    <a:pt x="172" y="40"/>
                    <a:pt x="164" y="36"/>
                    <a:pt x="157" y="34"/>
                  </a:cubicBezTo>
                  <a:cubicBezTo>
                    <a:pt x="153" y="0"/>
                    <a:pt x="153" y="0"/>
                    <a:pt x="153" y="0"/>
                  </a:cubicBezTo>
                  <a:cubicBezTo>
                    <a:pt x="104" y="0"/>
                    <a:pt x="104" y="0"/>
                    <a:pt x="104" y="0"/>
                  </a:cubicBezTo>
                  <a:cubicBezTo>
                    <a:pt x="100" y="34"/>
                    <a:pt x="100" y="34"/>
                    <a:pt x="100" y="34"/>
                  </a:cubicBezTo>
                  <a:cubicBezTo>
                    <a:pt x="93" y="36"/>
                    <a:pt x="86" y="39"/>
                    <a:pt x="80" y="43"/>
                  </a:cubicBezTo>
                  <a:cubicBezTo>
                    <a:pt x="54" y="22"/>
                    <a:pt x="54" y="22"/>
                    <a:pt x="54" y="22"/>
                  </a:cubicBezTo>
                  <a:cubicBezTo>
                    <a:pt x="30" y="48"/>
                    <a:pt x="30" y="48"/>
                    <a:pt x="30" y="48"/>
                  </a:cubicBezTo>
                  <a:cubicBezTo>
                    <a:pt x="20" y="57"/>
                    <a:pt x="20" y="57"/>
                    <a:pt x="20" y="57"/>
                  </a:cubicBezTo>
                  <a:cubicBezTo>
                    <a:pt x="40" y="82"/>
                    <a:pt x="40" y="82"/>
                    <a:pt x="40" y="82"/>
                  </a:cubicBezTo>
                  <a:cubicBezTo>
                    <a:pt x="36" y="89"/>
                    <a:pt x="33" y="97"/>
                    <a:pt x="31" y="105"/>
                  </a:cubicBezTo>
                  <a:cubicBezTo>
                    <a:pt x="0" y="108"/>
                    <a:pt x="0" y="108"/>
                    <a:pt x="0" y="108"/>
                  </a:cubicBezTo>
                  <a:cubicBezTo>
                    <a:pt x="0" y="157"/>
                    <a:pt x="0" y="157"/>
                    <a:pt x="0" y="157"/>
                  </a:cubicBezTo>
                  <a:cubicBezTo>
                    <a:pt x="31" y="160"/>
                    <a:pt x="31" y="160"/>
                    <a:pt x="31" y="160"/>
                  </a:cubicBezTo>
                  <a:cubicBezTo>
                    <a:pt x="33" y="168"/>
                    <a:pt x="35" y="175"/>
                    <a:pt x="39" y="181"/>
                  </a:cubicBezTo>
                  <a:cubicBezTo>
                    <a:pt x="19" y="207"/>
                    <a:pt x="19" y="207"/>
                    <a:pt x="19" y="207"/>
                  </a:cubicBezTo>
                  <a:cubicBezTo>
                    <a:pt x="53" y="241"/>
                    <a:pt x="53" y="241"/>
                    <a:pt x="53" y="241"/>
                  </a:cubicBezTo>
                  <a:cubicBezTo>
                    <a:pt x="78" y="221"/>
                    <a:pt x="78" y="221"/>
                    <a:pt x="78" y="221"/>
                  </a:cubicBezTo>
                  <a:cubicBezTo>
                    <a:pt x="85" y="225"/>
                    <a:pt x="93" y="228"/>
                    <a:pt x="100" y="231"/>
                  </a:cubicBezTo>
                  <a:cubicBezTo>
                    <a:pt x="104" y="264"/>
                    <a:pt x="104" y="264"/>
                    <a:pt x="104" y="264"/>
                  </a:cubicBezTo>
                  <a:cubicBezTo>
                    <a:pt x="153" y="264"/>
                    <a:pt x="153" y="264"/>
                    <a:pt x="153" y="264"/>
                  </a:cubicBezTo>
                  <a:cubicBezTo>
                    <a:pt x="157" y="231"/>
                    <a:pt x="157" y="231"/>
                    <a:pt x="157" y="231"/>
                  </a:cubicBezTo>
                  <a:cubicBezTo>
                    <a:pt x="164" y="229"/>
                    <a:pt x="171" y="226"/>
                    <a:pt x="177" y="222"/>
                  </a:cubicBezTo>
                  <a:cubicBezTo>
                    <a:pt x="203" y="242"/>
                    <a:pt x="203" y="242"/>
                    <a:pt x="203" y="242"/>
                  </a:cubicBezTo>
                  <a:cubicBezTo>
                    <a:pt x="210" y="235"/>
                    <a:pt x="210" y="235"/>
                    <a:pt x="210" y="235"/>
                  </a:cubicBezTo>
                  <a:cubicBezTo>
                    <a:pt x="211" y="235"/>
                    <a:pt x="211" y="235"/>
                    <a:pt x="211" y="235"/>
                  </a:cubicBezTo>
                  <a:cubicBezTo>
                    <a:pt x="213" y="232"/>
                    <a:pt x="213" y="232"/>
                    <a:pt x="213" y="232"/>
                  </a:cubicBezTo>
                  <a:cubicBezTo>
                    <a:pt x="237" y="207"/>
                    <a:pt x="237" y="207"/>
                    <a:pt x="237" y="207"/>
                  </a:cubicBezTo>
                  <a:cubicBezTo>
                    <a:pt x="217" y="182"/>
                    <a:pt x="217" y="182"/>
                    <a:pt x="217" y="182"/>
                  </a:cubicBezTo>
                  <a:cubicBezTo>
                    <a:pt x="221" y="175"/>
                    <a:pt x="224" y="168"/>
                    <a:pt x="226" y="160"/>
                  </a:cubicBezTo>
                  <a:lnTo>
                    <a:pt x="257" y="156"/>
                  </a:lnTo>
                  <a:close/>
                  <a:moveTo>
                    <a:pt x="128" y="199"/>
                  </a:moveTo>
                  <a:cubicBezTo>
                    <a:pt x="91" y="199"/>
                    <a:pt x="61" y="169"/>
                    <a:pt x="61" y="132"/>
                  </a:cubicBezTo>
                  <a:cubicBezTo>
                    <a:pt x="61" y="95"/>
                    <a:pt x="91" y="65"/>
                    <a:pt x="128" y="65"/>
                  </a:cubicBezTo>
                  <a:cubicBezTo>
                    <a:pt x="165" y="65"/>
                    <a:pt x="195" y="95"/>
                    <a:pt x="195" y="132"/>
                  </a:cubicBezTo>
                  <a:cubicBezTo>
                    <a:pt x="195" y="169"/>
                    <a:pt x="165" y="199"/>
                    <a:pt x="128" y="199"/>
                  </a:cubicBezTo>
                  <a:close/>
                </a:path>
              </a:pathLst>
            </a:custGeom>
            <a:solidFill>
              <a:srgbClr val="0069A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5" name="Freeform 153">
              <a:extLst>
                <a:ext uri="{FF2B5EF4-FFF2-40B4-BE49-F238E27FC236}">
                  <a16:creationId xmlns:a16="http://schemas.microsoft.com/office/drawing/2014/main" id="{E34A5C14-161E-45F8-B57F-FA3418F5AB04}"/>
                </a:ext>
              </a:extLst>
            </p:cNvPr>
            <p:cNvSpPr>
              <a:spLocks/>
            </p:cNvSpPr>
            <p:nvPr/>
          </p:nvSpPr>
          <p:spPr bwMode="auto">
            <a:xfrm>
              <a:off x="2138531" y="5085993"/>
              <a:ext cx="4062" cy="4062"/>
            </a:xfrm>
            <a:custGeom>
              <a:avLst/>
              <a:gdLst>
                <a:gd name="T0" fmla="*/ 2 w 2"/>
                <a:gd name="T1" fmla="*/ 0 h 2"/>
                <a:gd name="T2" fmla="*/ 0 w 2"/>
                <a:gd name="T3" fmla="*/ 2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Oval 154">
              <a:extLst>
                <a:ext uri="{FF2B5EF4-FFF2-40B4-BE49-F238E27FC236}">
                  <a16:creationId xmlns:a16="http://schemas.microsoft.com/office/drawing/2014/main" id="{2A856053-A673-45E2-A650-AB0BFDD77B0D}"/>
                </a:ext>
              </a:extLst>
            </p:cNvPr>
            <p:cNvSpPr>
              <a:spLocks noChangeArrowheads="1"/>
            </p:cNvSpPr>
            <p:nvPr/>
          </p:nvSpPr>
          <p:spPr bwMode="auto">
            <a:xfrm>
              <a:off x="1963877" y="4895092"/>
              <a:ext cx="125913" cy="125913"/>
            </a:xfrm>
            <a:prstGeom prst="ellipse">
              <a:avLst/>
            </a:prstGeom>
            <a:solidFill>
              <a:srgbClr val="0069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5" name="Group 44">
            <a:extLst>
              <a:ext uri="{FF2B5EF4-FFF2-40B4-BE49-F238E27FC236}">
                <a16:creationId xmlns:a16="http://schemas.microsoft.com/office/drawing/2014/main" id="{CAECE270-FFC6-4F4E-A2FD-1BE93BC3BE3A}"/>
              </a:ext>
            </a:extLst>
          </p:cNvPr>
          <p:cNvGrpSpPr/>
          <p:nvPr/>
        </p:nvGrpSpPr>
        <p:grpSpPr>
          <a:xfrm>
            <a:off x="7855028" y="4441447"/>
            <a:ext cx="767579" cy="771541"/>
            <a:chOff x="4592638" y="1954213"/>
            <a:chExt cx="922338" cy="927100"/>
          </a:xfrm>
          <a:solidFill>
            <a:srgbClr val="0069A4"/>
          </a:solidFill>
        </p:grpSpPr>
        <p:sp>
          <p:nvSpPr>
            <p:cNvPr id="57" name="Freeform 77">
              <a:extLst>
                <a:ext uri="{FF2B5EF4-FFF2-40B4-BE49-F238E27FC236}">
                  <a16:creationId xmlns:a16="http://schemas.microsoft.com/office/drawing/2014/main" id="{B6DE0C43-7CE1-45CC-9996-8564FA203917}"/>
                </a:ext>
              </a:extLst>
            </p:cNvPr>
            <p:cNvSpPr>
              <a:spLocks/>
            </p:cNvSpPr>
            <p:nvPr/>
          </p:nvSpPr>
          <p:spPr bwMode="auto">
            <a:xfrm>
              <a:off x="4832350" y="2184401"/>
              <a:ext cx="450850" cy="465138"/>
            </a:xfrm>
            <a:custGeom>
              <a:avLst/>
              <a:gdLst>
                <a:gd name="T0" fmla="*/ 201 w 223"/>
                <a:gd name="T1" fmla="*/ 228 h 228"/>
                <a:gd name="T2" fmla="*/ 22 w 223"/>
                <a:gd name="T3" fmla="*/ 228 h 228"/>
                <a:gd name="T4" fmla="*/ 0 w 223"/>
                <a:gd name="T5" fmla="*/ 206 h 228"/>
                <a:gd name="T6" fmla="*/ 0 w 223"/>
                <a:gd name="T7" fmla="*/ 22 h 228"/>
                <a:gd name="T8" fmla="*/ 22 w 223"/>
                <a:gd name="T9" fmla="*/ 0 h 228"/>
                <a:gd name="T10" fmla="*/ 201 w 223"/>
                <a:gd name="T11" fmla="*/ 0 h 228"/>
                <a:gd name="T12" fmla="*/ 223 w 223"/>
                <a:gd name="T13" fmla="*/ 22 h 228"/>
                <a:gd name="T14" fmla="*/ 223 w 223"/>
                <a:gd name="T15" fmla="*/ 206 h 228"/>
                <a:gd name="T16" fmla="*/ 201 w 223"/>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228">
                  <a:moveTo>
                    <a:pt x="201" y="228"/>
                  </a:moveTo>
                  <a:cubicBezTo>
                    <a:pt x="22" y="228"/>
                    <a:pt x="22" y="228"/>
                    <a:pt x="22" y="228"/>
                  </a:cubicBezTo>
                  <a:cubicBezTo>
                    <a:pt x="10" y="228"/>
                    <a:pt x="0" y="218"/>
                    <a:pt x="0" y="206"/>
                  </a:cubicBezTo>
                  <a:cubicBezTo>
                    <a:pt x="0" y="22"/>
                    <a:pt x="0" y="22"/>
                    <a:pt x="0" y="22"/>
                  </a:cubicBezTo>
                  <a:cubicBezTo>
                    <a:pt x="0" y="10"/>
                    <a:pt x="10" y="0"/>
                    <a:pt x="22" y="0"/>
                  </a:cubicBezTo>
                  <a:cubicBezTo>
                    <a:pt x="201" y="0"/>
                    <a:pt x="201" y="0"/>
                    <a:pt x="201" y="0"/>
                  </a:cubicBezTo>
                  <a:cubicBezTo>
                    <a:pt x="213" y="0"/>
                    <a:pt x="223" y="10"/>
                    <a:pt x="223" y="22"/>
                  </a:cubicBezTo>
                  <a:cubicBezTo>
                    <a:pt x="223" y="206"/>
                    <a:pt x="223" y="206"/>
                    <a:pt x="223" y="206"/>
                  </a:cubicBezTo>
                  <a:cubicBezTo>
                    <a:pt x="223" y="218"/>
                    <a:pt x="213" y="228"/>
                    <a:pt x="201"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79">
              <a:extLst>
                <a:ext uri="{FF2B5EF4-FFF2-40B4-BE49-F238E27FC236}">
                  <a16:creationId xmlns:a16="http://schemas.microsoft.com/office/drawing/2014/main" id="{577A8936-E62B-43FC-8A34-C760CCB0A2F8}"/>
                </a:ext>
              </a:extLst>
            </p:cNvPr>
            <p:cNvSpPr>
              <a:spLocks noEditPoints="1"/>
            </p:cNvSpPr>
            <p:nvPr/>
          </p:nvSpPr>
          <p:spPr bwMode="auto">
            <a:xfrm>
              <a:off x="4805363" y="2162176"/>
              <a:ext cx="503238" cy="504825"/>
            </a:xfrm>
            <a:custGeom>
              <a:avLst/>
              <a:gdLst>
                <a:gd name="T0" fmla="*/ 216 w 248"/>
                <a:gd name="T1" fmla="*/ 248 h 248"/>
                <a:gd name="T2" fmla="*/ 31 w 248"/>
                <a:gd name="T3" fmla="*/ 248 h 248"/>
                <a:gd name="T4" fmla="*/ 0 w 248"/>
                <a:gd name="T5" fmla="*/ 217 h 248"/>
                <a:gd name="T6" fmla="*/ 0 w 248"/>
                <a:gd name="T7" fmla="*/ 32 h 248"/>
                <a:gd name="T8" fmla="*/ 31 w 248"/>
                <a:gd name="T9" fmla="*/ 0 h 248"/>
                <a:gd name="T10" fmla="*/ 216 w 248"/>
                <a:gd name="T11" fmla="*/ 0 h 248"/>
                <a:gd name="T12" fmla="*/ 248 w 248"/>
                <a:gd name="T13" fmla="*/ 32 h 248"/>
                <a:gd name="T14" fmla="*/ 248 w 248"/>
                <a:gd name="T15" fmla="*/ 217 h 248"/>
                <a:gd name="T16" fmla="*/ 216 w 248"/>
                <a:gd name="T17" fmla="*/ 248 h 248"/>
                <a:gd name="T18" fmla="*/ 31 w 248"/>
                <a:gd name="T19" fmla="*/ 19 h 248"/>
                <a:gd name="T20" fmla="*/ 19 w 248"/>
                <a:gd name="T21" fmla="*/ 32 h 248"/>
                <a:gd name="T22" fmla="*/ 19 w 248"/>
                <a:gd name="T23" fmla="*/ 217 h 248"/>
                <a:gd name="T24" fmla="*/ 31 w 248"/>
                <a:gd name="T25" fmla="*/ 229 h 248"/>
                <a:gd name="T26" fmla="*/ 216 w 248"/>
                <a:gd name="T27" fmla="*/ 229 h 248"/>
                <a:gd name="T28" fmla="*/ 229 w 248"/>
                <a:gd name="T29" fmla="*/ 217 h 248"/>
                <a:gd name="T30" fmla="*/ 229 w 248"/>
                <a:gd name="T31" fmla="*/ 32 h 248"/>
                <a:gd name="T32" fmla="*/ 216 w 248"/>
                <a:gd name="T33" fmla="*/ 19 h 248"/>
                <a:gd name="T34" fmla="*/ 31 w 248"/>
                <a:gd name="T35" fmla="*/ 1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48">
                  <a:moveTo>
                    <a:pt x="216" y="248"/>
                  </a:moveTo>
                  <a:cubicBezTo>
                    <a:pt x="31" y="248"/>
                    <a:pt x="31" y="248"/>
                    <a:pt x="31" y="248"/>
                  </a:cubicBezTo>
                  <a:cubicBezTo>
                    <a:pt x="14" y="248"/>
                    <a:pt x="0" y="234"/>
                    <a:pt x="0" y="217"/>
                  </a:cubicBezTo>
                  <a:cubicBezTo>
                    <a:pt x="0" y="32"/>
                    <a:pt x="0" y="32"/>
                    <a:pt x="0" y="32"/>
                  </a:cubicBezTo>
                  <a:cubicBezTo>
                    <a:pt x="0" y="14"/>
                    <a:pt x="14" y="0"/>
                    <a:pt x="31" y="0"/>
                  </a:cubicBezTo>
                  <a:cubicBezTo>
                    <a:pt x="216" y="0"/>
                    <a:pt x="216" y="0"/>
                    <a:pt x="216" y="0"/>
                  </a:cubicBezTo>
                  <a:cubicBezTo>
                    <a:pt x="234" y="0"/>
                    <a:pt x="248" y="14"/>
                    <a:pt x="248" y="32"/>
                  </a:cubicBezTo>
                  <a:cubicBezTo>
                    <a:pt x="248" y="217"/>
                    <a:pt x="248" y="217"/>
                    <a:pt x="248" y="217"/>
                  </a:cubicBezTo>
                  <a:cubicBezTo>
                    <a:pt x="248" y="234"/>
                    <a:pt x="234" y="248"/>
                    <a:pt x="216" y="248"/>
                  </a:cubicBezTo>
                  <a:close/>
                  <a:moveTo>
                    <a:pt x="31" y="19"/>
                  </a:moveTo>
                  <a:cubicBezTo>
                    <a:pt x="24" y="19"/>
                    <a:pt x="19" y="25"/>
                    <a:pt x="19" y="32"/>
                  </a:cubicBezTo>
                  <a:cubicBezTo>
                    <a:pt x="19" y="217"/>
                    <a:pt x="19" y="217"/>
                    <a:pt x="19" y="217"/>
                  </a:cubicBezTo>
                  <a:cubicBezTo>
                    <a:pt x="19" y="224"/>
                    <a:pt x="24" y="229"/>
                    <a:pt x="31" y="229"/>
                  </a:cubicBezTo>
                  <a:cubicBezTo>
                    <a:pt x="216" y="229"/>
                    <a:pt x="216" y="229"/>
                    <a:pt x="216" y="229"/>
                  </a:cubicBezTo>
                  <a:cubicBezTo>
                    <a:pt x="223" y="229"/>
                    <a:pt x="229" y="224"/>
                    <a:pt x="229" y="217"/>
                  </a:cubicBezTo>
                  <a:cubicBezTo>
                    <a:pt x="229" y="32"/>
                    <a:pt x="229" y="32"/>
                    <a:pt x="229" y="32"/>
                  </a:cubicBezTo>
                  <a:cubicBezTo>
                    <a:pt x="229" y="25"/>
                    <a:pt x="223" y="19"/>
                    <a:pt x="216" y="19"/>
                  </a:cubicBezTo>
                  <a:lnTo>
                    <a:pt x="3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80">
              <a:extLst>
                <a:ext uri="{FF2B5EF4-FFF2-40B4-BE49-F238E27FC236}">
                  <a16:creationId xmlns:a16="http://schemas.microsoft.com/office/drawing/2014/main" id="{0E380BE5-47E7-4DE8-AD57-F1123C028FCE}"/>
                </a:ext>
              </a:extLst>
            </p:cNvPr>
            <p:cNvSpPr>
              <a:spLocks noEditPoints="1"/>
            </p:cNvSpPr>
            <p:nvPr/>
          </p:nvSpPr>
          <p:spPr bwMode="auto">
            <a:xfrm>
              <a:off x="4924425" y="2303463"/>
              <a:ext cx="203200" cy="215900"/>
            </a:xfrm>
            <a:custGeom>
              <a:avLst/>
              <a:gdLst>
                <a:gd name="T0" fmla="*/ 0 w 100"/>
                <a:gd name="T1" fmla="*/ 106 h 106"/>
                <a:gd name="T2" fmla="*/ 41 w 100"/>
                <a:gd name="T3" fmla="*/ 0 h 106"/>
                <a:gd name="T4" fmla="*/ 56 w 100"/>
                <a:gd name="T5" fmla="*/ 0 h 106"/>
                <a:gd name="T6" fmla="*/ 100 w 100"/>
                <a:gd name="T7" fmla="*/ 106 h 106"/>
                <a:gd name="T8" fmla="*/ 83 w 100"/>
                <a:gd name="T9" fmla="*/ 106 h 106"/>
                <a:gd name="T10" fmla="*/ 71 w 100"/>
                <a:gd name="T11" fmla="*/ 74 h 106"/>
                <a:gd name="T12" fmla="*/ 26 w 100"/>
                <a:gd name="T13" fmla="*/ 74 h 106"/>
                <a:gd name="T14" fmla="*/ 15 w 100"/>
                <a:gd name="T15" fmla="*/ 106 h 106"/>
                <a:gd name="T16" fmla="*/ 0 w 100"/>
                <a:gd name="T17" fmla="*/ 106 h 106"/>
                <a:gd name="T18" fmla="*/ 30 w 100"/>
                <a:gd name="T19" fmla="*/ 62 h 106"/>
                <a:gd name="T20" fmla="*/ 67 w 100"/>
                <a:gd name="T21" fmla="*/ 62 h 106"/>
                <a:gd name="T22" fmla="*/ 56 w 100"/>
                <a:gd name="T23" fmla="*/ 33 h 106"/>
                <a:gd name="T24" fmla="*/ 48 w 100"/>
                <a:gd name="T25" fmla="*/ 11 h 106"/>
                <a:gd name="T26" fmla="*/ 42 w 100"/>
                <a:gd name="T27" fmla="*/ 31 h 106"/>
                <a:gd name="T28" fmla="*/ 30 w 100"/>
                <a:gd name="T29"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06">
                  <a:moveTo>
                    <a:pt x="0" y="106"/>
                  </a:moveTo>
                  <a:cubicBezTo>
                    <a:pt x="41" y="0"/>
                    <a:pt x="41" y="0"/>
                    <a:pt x="41" y="0"/>
                  </a:cubicBezTo>
                  <a:cubicBezTo>
                    <a:pt x="56" y="0"/>
                    <a:pt x="56" y="0"/>
                    <a:pt x="56" y="0"/>
                  </a:cubicBezTo>
                  <a:cubicBezTo>
                    <a:pt x="100" y="106"/>
                    <a:pt x="100" y="106"/>
                    <a:pt x="100" y="106"/>
                  </a:cubicBezTo>
                  <a:cubicBezTo>
                    <a:pt x="83" y="106"/>
                    <a:pt x="83" y="106"/>
                    <a:pt x="83" y="106"/>
                  </a:cubicBezTo>
                  <a:cubicBezTo>
                    <a:pt x="71" y="74"/>
                    <a:pt x="71" y="74"/>
                    <a:pt x="71" y="74"/>
                  </a:cubicBezTo>
                  <a:cubicBezTo>
                    <a:pt x="26" y="74"/>
                    <a:pt x="26" y="74"/>
                    <a:pt x="26" y="74"/>
                  </a:cubicBezTo>
                  <a:cubicBezTo>
                    <a:pt x="15" y="106"/>
                    <a:pt x="15" y="106"/>
                    <a:pt x="15" y="106"/>
                  </a:cubicBezTo>
                  <a:lnTo>
                    <a:pt x="0" y="106"/>
                  </a:lnTo>
                  <a:close/>
                  <a:moveTo>
                    <a:pt x="30" y="62"/>
                  </a:moveTo>
                  <a:cubicBezTo>
                    <a:pt x="67" y="62"/>
                    <a:pt x="67" y="62"/>
                    <a:pt x="67" y="62"/>
                  </a:cubicBezTo>
                  <a:cubicBezTo>
                    <a:pt x="56" y="33"/>
                    <a:pt x="56" y="33"/>
                    <a:pt x="56" y="33"/>
                  </a:cubicBezTo>
                  <a:cubicBezTo>
                    <a:pt x="52" y="24"/>
                    <a:pt x="50" y="17"/>
                    <a:pt x="48" y="11"/>
                  </a:cubicBezTo>
                  <a:cubicBezTo>
                    <a:pt x="47" y="18"/>
                    <a:pt x="45" y="24"/>
                    <a:pt x="42" y="31"/>
                  </a:cubicBezTo>
                  <a:lnTo>
                    <a:pt x="30" y="6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81">
              <a:extLst>
                <a:ext uri="{FF2B5EF4-FFF2-40B4-BE49-F238E27FC236}">
                  <a16:creationId xmlns:a16="http://schemas.microsoft.com/office/drawing/2014/main" id="{4B8473B3-FA9A-40E4-B407-97879CF7F9DC}"/>
                </a:ext>
              </a:extLst>
            </p:cNvPr>
            <p:cNvSpPr>
              <a:spLocks noChangeArrowheads="1"/>
            </p:cNvSpPr>
            <p:nvPr/>
          </p:nvSpPr>
          <p:spPr bwMode="auto">
            <a:xfrm>
              <a:off x="5154613" y="2303463"/>
              <a:ext cx="26988" cy="215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82">
              <a:extLst>
                <a:ext uri="{FF2B5EF4-FFF2-40B4-BE49-F238E27FC236}">
                  <a16:creationId xmlns:a16="http://schemas.microsoft.com/office/drawing/2014/main" id="{688F623D-3E02-41F5-8115-F09B4B96C949}"/>
                </a:ext>
              </a:extLst>
            </p:cNvPr>
            <p:cNvSpPr>
              <a:spLocks noEditPoints="1"/>
            </p:cNvSpPr>
            <p:nvPr/>
          </p:nvSpPr>
          <p:spPr bwMode="auto">
            <a:xfrm>
              <a:off x="4592638" y="1954213"/>
              <a:ext cx="922338" cy="927100"/>
            </a:xfrm>
            <a:custGeom>
              <a:avLst/>
              <a:gdLst>
                <a:gd name="T0" fmla="*/ 455 w 455"/>
                <a:gd name="T1" fmla="*/ 137 h 455"/>
                <a:gd name="T2" fmla="*/ 402 w 455"/>
                <a:gd name="T3" fmla="*/ 101 h 455"/>
                <a:gd name="T4" fmla="*/ 318 w 455"/>
                <a:gd name="T5" fmla="*/ 54 h 455"/>
                <a:gd name="T6" fmla="*/ 299 w 455"/>
                <a:gd name="T7" fmla="*/ 0 h 455"/>
                <a:gd name="T8" fmla="*/ 265 w 455"/>
                <a:gd name="T9" fmla="*/ 54 h 455"/>
                <a:gd name="T10" fmla="*/ 246 w 455"/>
                <a:gd name="T11" fmla="*/ 0 h 455"/>
                <a:gd name="T12" fmla="*/ 212 w 455"/>
                <a:gd name="T13" fmla="*/ 54 h 455"/>
                <a:gd name="T14" fmla="*/ 193 w 455"/>
                <a:gd name="T15" fmla="*/ 0 h 455"/>
                <a:gd name="T16" fmla="*/ 159 w 455"/>
                <a:gd name="T17" fmla="*/ 54 h 455"/>
                <a:gd name="T18" fmla="*/ 140 w 455"/>
                <a:gd name="T19" fmla="*/ 0 h 455"/>
                <a:gd name="T20" fmla="*/ 103 w 455"/>
                <a:gd name="T21" fmla="*/ 54 h 455"/>
                <a:gd name="T22" fmla="*/ 56 w 455"/>
                <a:gd name="T23" fmla="*/ 137 h 455"/>
                <a:gd name="T24" fmla="*/ 0 w 455"/>
                <a:gd name="T25" fmla="*/ 156 h 455"/>
                <a:gd name="T26" fmla="*/ 56 w 455"/>
                <a:gd name="T27" fmla="*/ 190 h 455"/>
                <a:gd name="T28" fmla="*/ 0 w 455"/>
                <a:gd name="T29" fmla="*/ 209 h 455"/>
                <a:gd name="T30" fmla="*/ 56 w 455"/>
                <a:gd name="T31" fmla="*/ 243 h 455"/>
                <a:gd name="T32" fmla="*/ 0 w 455"/>
                <a:gd name="T33" fmla="*/ 262 h 455"/>
                <a:gd name="T34" fmla="*/ 56 w 455"/>
                <a:gd name="T35" fmla="*/ 296 h 455"/>
                <a:gd name="T36" fmla="*/ 0 w 455"/>
                <a:gd name="T37" fmla="*/ 315 h 455"/>
                <a:gd name="T38" fmla="*/ 56 w 455"/>
                <a:gd name="T39" fmla="*/ 352 h 455"/>
                <a:gd name="T40" fmla="*/ 140 w 455"/>
                <a:gd name="T41" fmla="*/ 399 h 455"/>
                <a:gd name="T42" fmla="*/ 159 w 455"/>
                <a:gd name="T43" fmla="*/ 455 h 455"/>
                <a:gd name="T44" fmla="*/ 193 w 455"/>
                <a:gd name="T45" fmla="*/ 399 h 455"/>
                <a:gd name="T46" fmla="*/ 212 w 455"/>
                <a:gd name="T47" fmla="*/ 455 h 455"/>
                <a:gd name="T48" fmla="*/ 246 w 455"/>
                <a:gd name="T49" fmla="*/ 399 h 455"/>
                <a:gd name="T50" fmla="*/ 265 w 455"/>
                <a:gd name="T51" fmla="*/ 455 h 455"/>
                <a:gd name="T52" fmla="*/ 299 w 455"/>
                <a:gd name="T53" fmla="*/ 399 h 455"/>
                <a:gd name="T54" fmla="*/ 318 w 455"/>
                <a:gd name="T55" fmla="*/ 455 h 455"/>
                <a:gd name="T56" fmla="*/ 355 w 455"/>
                <a:gd name="T57" fmla="*/ 399 h 455"/>
                <a:gd name="T58" fmla="*/ 402 w 455"/>
                <a:gd name="T59" fmla="*/ 315 h 455"/>
                <a:gd name="T60" fmla="*/ 455 w 455"/>
                <a:gd name="T61" fmla="*/ 296 h 455"/>
                <a:gd name="T62" fmla="*/ 402 w 455"/>
                <a:gd name="T63" fmla="*/ 262 h 455"/>
                <a:gd name="T64" fmla="*/ 455 w 455"/>
                <a:gd name="T65" fmla="*/ 243 h 455"/>
                <a:gd name="T66" fmla="*/ 402 w 455"/>
                <a:gd name="T67" fmla="*/ 209 h 455"/>
                <a:gd name="T68" fmla="*/ 455 w 455"/>
                <a:gd name="T69" fmla="*/ 190 h 455"/>
                <a:gd name="T70" fmla="*/ 402 w 455"/>
                <a:gd name="T71" fmla="*/ 156 h 455"/>
                <a:gd name="T72" fmla="*/ 383 w 455"/>
                <a:gd name="T73" fmla="*/ 352 h 455"/>
                <a:gd name="T74" fmla="*/ 103 w 455"/>
                <a:gd name="T75" fmla="*/ 380 h 455"/>
                <a:gd name="T76" fmla="*/ 75 w 455"/>
                <a:gd name="T77" fmla="*/ 101 h 455"/>
                <a:gd name="T78" fmla="*/ 355 w 455"/>
                <a:gd name="T79" fmla="*/ 72 h 455"/>
                <a:gd name="T80" fmla="*/ 383 w 455"/>
                <a:gd name="T81" fmla="*/ 35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5">
                  <a:moveTo>
                    <a:pt x="455" y="156"/>
                  </a:moveTo>
                  <a:cubicBezTo>
                    <a:pt x="455" y="137"/>
                    <a:pt x="455" y="137"/>
                    <a:pt x="455" y="137"/>
                  </a:cubicBezTo>
                  <a:cubicBezTo>
                    <a:pt x="402" y="137"/>
                    <a:pt x="402" y="137"/>
                    <a:pt x="402" y="137"/>
                  </a:cubicBezTo>
                  <a:cubicBezTo>
                    <a:pt x="402" y="101"/>
                    <a:pt x="402" y="101"/>
                    <a:pt x="402" y="101"/>
                  </a:cubicBezTo>
                  <a:cubicBezTo>
                    <a:pt x="402" y="75"/>
                    <a:pt x="380" y="54"/>
                    <a:pt x="355" y="54"/>
                  </a:cubicBezTo>
                  <a:cubicBezTo>
                    <a:pt x="318" y="54"/>
                    <a:pt x="318" y="54"/>
                    <a:pt x="318" y="54"/>
                  </a:cubicBezTo>
                  <a:cubicBezTo>
                    <a:pt x="318" y="0"/>
                    <a:pt x="318" y="0"/>
                    <a:pt x="318" y="0"/>
                  </a:cubicBezTo>
                  <a:cubicBezTo>
                    <a:pt x="299" y="0"/>
                    <a:pt x="299" y="0"/>
                    <a:pt x="299" y="0"/>
                  </a:cubicBezTo>
                  <a:cubicBezTo>
                    <a:pt x="299" y="54"/>
                    <a:pt x="299" y="54"/>
                    <a:pt x="299" y="54"/>
                  </a:cubicBezTo>
                  <a:cubicBezTo>
                    <a:pt x="265" y="54"/>
                    <a:pt x="265" y="54"/>
                    <a:pt x="265" y="54"/>
                  </a:cubicBezTo>
                  <a:cubicBezTo>
                    <a:pt x="265" y="0"/>
                    <a:pt x="265" y="0"/>
                    <a:pt x="265" y="0"/>
                  </a:cubicBezTo>
                  <a:cubicBezTo>
                    <a:pt x="246" y="0"/>
                    <a:pt x="246" y="0"/>
                    <a:pt x="246" y="0"/>
                  </a:cubicBezTo>
                  <a:cubicBezTo>
                    <a:pt x="246" y="54"/>
                    <a:pt x="246" y="54"/>
                    <a:pt x="246" y="54"/>
                  </a:cubicBezTo>
                  <a:cubicBezTo>
                    <a:pt x="212" y="54"/>
                    <a:pt x="212" y="54"/>
                    <a:pt x="212" y="54"/>
                  </a:cubicBezTo>
                  <a:cubicBezTo>
                    <a:pt x="212" y="0"/>
                    <a:pt x="212" y="0"/>
                    <a:pt x="212" y="0"/>
                  </a:cubicBezTo>
                  <a:cubicBezTo>
                    <a:pt x="193" y="0"/>
                    <a:pt x="193" y="0"/>
                    <a:pt x="193" y="0"/>
                  </a:cubicBezTo>
                  <a:cubicBezTo>
                    <a:pt x="193" y="54"/>
                    <a:pt x="193" y="54"/>
                    <a:pt x="193" y="54"/>
                  </a:cubicBezTo>
                  <a:cubicBezTo>
                    <a:pt x="159" y="54"/>
                    <a:pt x="159" y="54"/>
                    <a:pt x="159" y="54"/>
                  </a:cubicBezTo>
                  <a:cubicBezTo>
                    <a:pt x="159" y="0"/>
                    <a:pt x="159" y="0"/>
                    <a:pt x="159" y="0"/>
                  </a:cubicBezTo>
                  <a:cubicBezTo>
                    <a:pt x="140" y="0"/>
                    <a:pt x="140" y="0"/>
                    <a:pt x="140" y="0"/>
                  </a:cubicBezTo>
                  <a:cubicBezTo>
                    <a:pt x="140" y="54"/>
                    <a:pt x="140" y="54"/>
                    <a:pt x="140" y="54"/>
                  </a:cubicBezTo>
                  <a:cubicBezTo>
                    <a:pt x="103" y="54"/>
                    <a:pt x="103" y="54"/>
                    <a:pt x="103" y="54"/>
                  </a:cubicBezTo>
                  <a:cubicBezTo>
                    <a:pt x="77" y="54"/>
                    <a:pt x="56" y="75"/>
                    <a:pt x="56" y="101"/>
                  </a:cubicBezTo>
                  <a:cubicBezTo>
                    <a:pt x="56" y="137"/>
                    <a:pt x="56" y="137"/>
                    <a:pt x="56" y="137"/>
                  </a:cubicBezTo>
                  <a:cubicBezTo>
                    <a:pt x="0" y="137"/>
                    <a:pt x="0" y="137"/>
                    <a:pt x="0" y="137"/>
                  </a:cubicBezTo>
                  <a:cubicBezTo>
                    <a:pt x="0" y="156"/>
                    <a:pt x="0" y="156"/>
                    <a:pt x="0" y="156"/>
                  </a:cubicBezTo>
                  <a:cubicBezTo>
                    <a:pt x="56" y="156"/>
                    <a:pt x="56" y="156"/>
                    <a:pt x="56" y="156"/>
                  </a:cubicBezTo>
                  <a:cubicBezTo>
                    <a:pt x="56" y="190"/>
                    <a:pt x="56" y="190"/>
                    <a:pt x="56" y="190"/>
                  </a:cubicBezTo>
                  <a:cubicBezTo>
                    <a:pt x="0" y="190"/>
                    <a:pt x="0" y="190"/>
                    <a:pt x="0" y="190"/>
                  </a:cubicBezTo>
                  <a:cubicBezTo>
                    <a:pt x="0" y="209"/>
                    <a:pt x="0" y="209"/>
                    <a:pt x="0" y="209"/>
                  </a:cubicBezTo>
                  <a:cubicBezTo>
                    <a:pt x="56" y="209"/>
                    <a:pt x="56" y="209"/>
                    <a:pt x="56" y="209"/>
                  </a:cubicBezTo>
                  <a:cubicBezTo>
                    <a:pt x="56" y="243"/>
                    <a:pt x="56" y="243"/>
                    <a:pt x="56" y="243"/>
                  </a:cubicBezTo>
                  <a:cubicBezTo>
                    <a:pt x="0" y="243"/>
                    <a:pt x="0" y="243"/>
                    <a:pt x="0" y="243"/>
                  </a:cubicBezTo>
                  <a:cubicBezTo>
                    <a:pt x="0" y="262"/>
                    <a:pt x="0" y="262"/>
                    <a:pt x="0" y="262"/>
                  </a:cubicBezTo>
                  <a:cubicBezTo>
                    <a:pt x="56" y="262"/>
                    <a:pt x="56" y="262"/>
                    <a:pt x="56" y="262"/>
                  </a:cubicBezTo>
                  <a:cubicBezTo>
                    <a:pt x="56" y="296"/>
                    <a:pt x="56" y="296"/>
                    <a:pt x="56" y="296"/>
                  </a:cubicBezTo>
                  <a:cubicBezTo>
                    <a:pt x="0" y="296"/>
                    <a:pt x="0" y="296"/>
                    <a:pt x="0" y="296"/>
                  </a:cubicBezTo>
                  <a:cubicBezTo>
                    <a:pt x="0" y="315"/>
                    <a:pt x="0" y="315"/>
                    <a:pt x="0" y="315"/>
                  </a:cubicBezTo>
                  <a:cubicBezTo>
                    <a:pt x="56" y="315"/>
                    <a:pt x="56" y="315"/>
                    <a:pt x="56" y="315"/>
                  </a:cubicBezTo>
                  <a:cubicBezTo>
                    <a:pt x="56" y="352"/>
                    <a:pt x="56" y="352"/>
                    <a:pt x="56" y="352"/>
                  </a:cubicBezTo>
                  <a:cubicBezTo>
                    <a:pt x="56" y="378"/>
                    <a:pt x="77" y="399"/>
                    <a:pt x="103" y="399"/>
                  </a:cubicBezTo>
                  <a:cubicBezTo>
                    <a:pt x="140" y="399"/>
                    <a:pt x="140" y="399"/>
                    <a:pt x="140" y="399"/>
                  </a:cubicBezTo>
                  <a:cubicBezTo>
                    <a:pt x="140" y="455"/>
                    <a:pt x="140" y="455"/>
                    <a:pt x="140" y="455"/>
                  </a:cubicBezTo>
                  <a:cubicBezTo>
                    <a:pt x="159" y="455"/>
                    <a:pt x="159" y="455"/>
                    <a:pt x="159" y="455"/>
                  </a:cubicBezTo>
                  <a:cubicBezTo>
                    <a:pt x="159" y="399"/>
                    <a:pt x="159" y="399"/>
                    <a:pt x="159" y="399"/>
                  </a:cubicBezTo>
                  <a:cubicBezTo>
                    <a:pt x="193" y="399"/>
                    <a:pt x="193" y="399"/>
                    <a:pt x="193" y="399"/>
                  </a:cubicBezTo>
                  <a:cubicBezTo>
                    <a:pt x="193" y="455"/>
                    <a:pt x="193" y="455"/>
                    <a:pt x="193" y="455"/>
                  </a:cubicBezTo>
                  <a:cubicBezTo>
                    <a:pt x="212" y="455"/>
                    <a:pt x="212" y="455"/>
                    <a:pt x="212" y="455"/>
                  </a:cubicBezTo>
                  <a:cubicBezTo>
                    <a:pt x="212" y="399"/>
                    <a:pt x="212" y="399"/>
                    <a:pt x="212" y="399"/>
                  </a:cubicBezTo>
                  <a:cubicBezTo>
                    <a:pt x="246" y="399"/>
                    <a:pt x="246" y="399"/>
                    <a:pt x="246" y="399"/>
                  </a:cubicBezTo>
                  <a:cubicBezTo>
                    <a:pt x="246" y="455"/>
                    <a:pt x="246" y="455"/>
                    <a:pt x="246" y="455"/>
                  </a:cubicBezTo>
                  <a:cubicBezTo>
                    <a:pt x="265" y="455"/>
                    <a:pt x="265" y="455"/>
                    <a:pt x="265" y="455"/>
                  </a:cubicBezTo>
                  <a:cubicBezTo>
                    <a:pt x="265" y="399"/>
                    <a:pt x="265" y="399"/>
                    <a:pt x="265" y="399"/>
                  </a:cubicBezTo>
                  <a:cubicBezTo>
                    <a:pt x="299" y="399"/>
                    <a:pt x="299" y="399"/>
                    <a:pt x="299" y="399"/>
                  </a:cubicBezTo>
                  <a:cubicBezTo>
                    <a:pt x="299" y="455"/>
                    <a:pt x="299" y="455"/>
                    <a:pt x="299" y="455"/>
                  </a:cubicBezTo>
                  <a:cubicBezTo>
                    <a:pt x="318" y="455"/>
                    <a:pt x="318" y="455"/>
                    <a:pt x="318" y="455"/>
                  </a:cubicBezTo>
                  <a:cubicBezTo>
                    <a:pt x="318" y="399"/>
                    <a:pt x="318" y="399"/>
                    <a:pt x="318" y="399"/>
                  </a:cubicBezTo>
                  <a:cubicBezTo>
                    <a:pt x="355" y="399"/>
                    <a:pt x="355" y="399"/>
                    <a:pt x="355" y="399"/>
                  </a:cubicBezTo>
                  <a:cubicBezTo>
                    <a:pt x="380" y="399"/>
                    <a:pt x="402" y="378"/>
                    <a:pt x="402" y="352"/>
                  </a:cubicBezTo>
                  <a:cubicBezTo>
                    <a:pt x="402" y="315"/>
                    <a:pt x="402" y="315"/>
                    <a:pt x="402" y="315"/>
                  </a:cubicBezTo>
                  <a:cubicBezTo>
                    <a:pt x="455" y="315"/>
                    <a:pt x="455" y="315"/>
                    <a:pt x="455" y="315"/>
                  </a:cubicBezTo>
                  <a:cubicBezTo>
                    <a:pt x="455" y="296"/>
                    <a:pt x="455" y="296"/>
                    <a:pt x="455" y="296"/>
                  </a:cubicBezTo>
                  <a:cubicBezTo>
                    <a:pt x="402" y="296"/>
                    <a:pt x="402" y="296"/>
                    <a:pt x="402" y="296"/>
                  </a:cubicBezTo>
                  <a:cubicBezTo>
                    <a:pt x="402" y="262"/>
                    <a:pt x="402" y="262"/>
                    <a:pt x="402" y="262"/>
                  </a:cubicBezTo>
                  <a:cubicBezTo>
                    <a:pt x="455" y="262"/>
                    <a:pt x="455" y="262"/>
                    <a:pt x="455" y="262"/>
                  </a:cubicBezTo>
                  <a:cubicBezTo>
                    <a:pt x="455" y="243"/>
                    <a:pt x="455" y="243"/>
                    <a:pt x="455" y="243"/>
                  </a:cubicBezTo>
                  <a:cubicBezTo>
                    <a:pt x="402" y="243"/>
                    <a:pt x="402" y="243"/>
                    <a:pt x="402" y="243"/>
                  </a:cubicBezTo>
                  <a:cubicBezTo>
                    <a:pt x="402" y="209"/>
                    <a:pt x="402" y="209"/>
                    <a:pt x="402" y="209"/>
                  </a:cubicBezTo>
                  <a:cubicBezTo>
                    <a:pt x="455" y="209"/>
                    <a:pt x="455" y="209"/>
                    <a:pt x="455" y="209"/>
                  </a:cubicBezTo>
                  <a:cubicBezTo>
                    <a:pt x="455" y="190"/>
                    <a:pt x="455" y="190"/>
                    <a:pt x="455" y="190"/>
                  </a:cubicBezTo>
                  <a:cubicBezTo>
                    <a:pt x="402" y="190"/>
                    <a:pt x="402" y="190"/>
                    <a:pt x="402" y="190"/>
                  </a:cubicBezTo>
                  <a:cubicBezTo>
                    <a:pt x="402" y="156"/>
                    <a:pt x="402" y="156"/>
                    <a:pt x="402" y="156"/>
                  </a:cubicBezTo>
                  <a:lnTo>
                    <a:pt x="455" y="156"/>
                  </a:lnTo>
                  <a:close/>
                  <a:moveTo>
                    <a:pt x="383" y="352"/>
                  </a:moveTo>
                  <a:cubicBezTo>
                    <a:pt x="383" y="367"/>
                    <a:pt x="370" y="380"/>
                    <a:pt x="355" y="380"/>
                  </a:cubicBezTo>
                  <a:cubicBezTo>
                    <a:pt x="103" y="380"/>
                    <a:pt x="103" y="380"/>
                    <a:pt x="103" y="380"/>
                  </a:cubicBezTo>
                  <a:cubicBezTo>
                    <a:pt x="88" y="380"/>
                    <a:pt x="75" y="367"/>
                    <a:pt x="75" y="352"/>
                  </a:cubicBezTo>
                  <a:cubicBezTo>
                    <a:pt x="75" y="101"/>
                    <a:pt x="75" y="101"/>
                    <a:pt x="75" y="101"/>
                  </a:cubicBezTo>
                  <a:cubicBezTo>
                    <a:pt x="75" y="85"/>
                    <a:pt x="88" y="72"/>
                    <a:pt x="103" y="72"/>
                  </a:cubicBezTo>
                  <a:cubicBezTo>
                    <a:pt x="355" y="72"/>
                    <a:pt x="355" y="72"/>
                    <a:pt x="355" y="72"/>
                  </a:cubicBezTo>
                  <a:cubicBezTo>
                    <a:pt x="370" y="72"/>
                    <a:pt x="383" y="85"/>
                    <a:pt x="383" y="101"/>
                  </a:cubicBezTo>
                  <a:lnTo>
                    <a:pt x="383"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7" name="Group 46">
            <a:extLst>
              <a:ext uri="{FF2B5EF4-FFF2-40B4-BE49-F238E27FC236}">
                <a16:creationId xmlns:a16="http://schemas.microsoft.com/office/drawing/2014/main" id="{16FB6786-CDA4-4C0E-9AB8-8192EA56074D}"/>
              </a:ext>
            </a:extLst>
          </p:cNvPr>
          <p:cNvGrpSpPr/>
          <p:nvPr/>
        </p:nvGrpSpPr>
        <p:grpSpPr>
          <a:xfrm>
            <a:off x="5050524" y="4422957"/>
            <a:ext cx="627455" cy="808520"/>
            <a:chOff x="1183184" y="3055007"/>
            <a:chExt cx="638045" cy="822166"/>
          </a:xfrm>
          <a:solidFill>
            <a:srgbClr val="004570"/>
          </a:solidFill>
        </p:grpSpPr>
        <p:grpSp>
          <p:nvGrpSpPr>
            <p:cNvPr id="49" name="Group 48">
              <a:extLst>
                <a:ext uri="{FF2B5EF4-FFF2-40B4-BE49-F238E27FC236}">
                  <a16:creationId xmlns:a16="http://schemas.microsoft.com/office/drawing/2014/main" id="{A7C31311-D020-49FC-B37D-861838BDF1D1}"/>
                </a:ext>
              </a:extLst>
            </p:cNvPr>
            <p:cNvGrpSpPr/>
            <p:nvPr/>
          </p:nvGrpSpPr>
          <p:grpSpPr>
            <a:xfrm>
              <a:off x="1183184" y="3055007"/>
              <a:ext cx="638045" cy="822166"/>
              <a:chOff x="430213" y="5280708"/>
              <a:chExt cx="555626" cy="715963"/>
            </a:xfrm>
            <a:grpFill/>
          </p:grpSpPr>
          <p:sp>
            <p:nvSpPr>
              <p:cNvPr id="55" name="Freeform 5">
                <a:extLst>
                  <a:ext uri="{FF2B5EF4-FFF2-40B4-BE49-F238E27FC236}">
                    <a16:creationId xmlns:a16="http://schemas.microsoft.com/office/drawing/2014/main" id="{DC2124A4-1CFB-4F32-83F7-A8F25D2D181E}"/>
                  </a:ext>
                </a:extLst>
              </p:cNvPr>
              <p:cNvSpPr>
                <a:spLocks/>
              </p:cNvSpPr>
              <p:nvPr/>
            </p:nvSpPr>
            <p:spPr bwMode="auto">
              <a:xfrm>
                <a:off x="430213" y="5737908"/>
                <a:ext cx="544513" cy="249238"/>
              </a:xfrm>
              <a:custGeom>
                <a:avLst/>
                <a:gdLst>
                  <a:gd name="T0" fmla="*/ 302 w 363"/>
                  <a:gd name="T1" fmla="*/ 13 h 166"/>
                  <a:gd name="T2" fmla="*/ 278 w 363"/>
                  <a:gd name="T3" fmla="*/ 3 h 166"/>
                  <a:gd name="T4" fmla="*/ 215 w 363"/>
                  <a:gd name="T5" fmla="*/ 75 h 166"/>
                  <a:gd name="T6" fmla="*/ 185 w 363"/>
                  <a:gd name="T7" fmla="*/ 46 h 166"/>
                  <a:gd name="T8" fmla="*/ 159 w 363"/>
                  <a:gd name="T9" fmla="*/ 70 h 166"/>
                  <a:gd name="T10" fmla="*/ 149 w 363"/>
                  <a:gd name="T11" fmla="*/ 71 h 166"/>
                  <a:gd name="T12" fmla="*/ 91 w 363"/>
                  <a:gd name="T13" fmla="*/ 0 h 166"/>
                  <a:gd name="T14" fmla="*/ 48 w 363"/>
                  <a:gd name="T15" fmla="*/ 28 h 166"/>
                  <a:gd name="T16" fmla="*/ 6 w 363"/>
                  <a:gd name="T17" fmla="*/ 166 h 166"/>
                  <a:gd name="T18" fmla="*/ 363 w 363"/>
                  <a:gd name="T19" fmla="*/ 166 h 166"/>
                  <a:gd name="T20" fmla="*/ 302 w 363"/>
                  <a:gd name="T21"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166">
                    <a:moveTo>
                      <a:pt x="302" y="13"/>
                    </a:moveTo>
                    <a:cubicBezTo>
                      <a:pt x="278" y="3"/>
                      <a:pt x="278" y="3"/>
                      <a:pt x="278" y="3"/>
                    </a:cubicBezTo>
                    <a:cubicBezTo>
                      <a:pt x="265" y="24"/>
                      <a:pt x="239" y="62"/>
                      <a:pt x="215" y="75"/>
                    </a:cubicBezTo>
                    <a:cubicBezTo>
                      <a:pt x="185" y="46"/>
                      <a:pt x="185" y="46"/>
                      <a:pt x="185" y="46"/>
                    </a:cubicBezTo>
                    <a:cubicBezTo>
                      <a:pt x="185" y="46"/>
                      <a:pt x="160" y="69"/>
                      <a:pt x="159" y="70"/>
                    </a:cubicBezTo>
                    <a:cubicBezTo>
                      <a:pt x="158" y="72"/>
                      <a:pt x="149" y="71"/>
                      <a:pt x="149" y="71"/>
                    </a:cubicBezTo>
                    <a:cubicBezTo>
                      <a:pt x="149" y="71"/>
                      <a:pt x="114" y="51"/>
                      <a:pt x="91" y="0"/>
                    </a:cubicBezTo>
                    <a:cubicBezTo>
                      <a:pt x="79" y="5"/>
                      <a:pt x="59" y="16"/>
                      <a:pt x="48" y="28"/>
                    </a:cubicBezTo>
                    <a:cubicBezTo>
                      <a:pt x="48" y="28"/>
                      <a:pt x="0" y="77"/>
                      <a:pt x="6" y="166"/>
                    </a:cubicBezTo>
                    <a:cubicBezTo>
                      <a:pt x="363" y="166"/>
                      <a:pt x="363" y="166"/>
                      <a:pt x="363" y="166"/>
                    </a:cubicBezTo>
                    <a:cubicBezTo>
                      <a:pt x="363" y="166"/>
                      <a:pt x="362" y="46"/>
                      <a:pt x="302" y="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81">
                <a:extLst>
                  <a:ext uri="{FF2B5EF4-FFF2-40B4-BE49-F238E27FC236}">
                    <a16:creationId xmlns:a16="http://schemas.microsoft.com/office/drawing/2014/main" id="{409AE7B7-6914-4E2A-A8CE-BF277990FDE5}"/>
                  </a:ext>
                </a:extLst>
              </p:cNvPr>
              <p:cNvSpPr>
                <a:spLocks noEditPoints="1"/>
              </p:cNvSpPr>
              <p:nvPr/>
            </p:nvSpPr>
            <p:spPr bwMode="auto">
              <a:xfrm>
                <a:off x="431801" y="5280708"/>
                <a:ext cx="554038" cy="715963"/>
              </a:xfrm>
              <a:custGeom>
                <a:avLst/>
                <a:gdLst>
                  <a:gd name="T0" fmla="*/ 278 w 369"/>
                  <a:gd name="T1" fmla="*/ 301 h 477"/>
                  <a:gd name="T2" fmla="*/ 245 w 369"/>
                  <a:gd name="T3" fmla="*/ 287 h 477"/>
                  <a:gd name="T4" fmla="*/ 240 w 369"/>
                  <a:gd name="T5" fmla="*/ 279 h 477"/>
                  <a:gd name="T6" fmla="*/ 240 w 369"/>
                  <a:gd name="T7" fmla="*/ 256 h 477"/>
                  <a:gd name="T8" fmla="*/ 263 w 369"/>
                  <a:gd name="T9" fmla="*/ 249 h 477"/>
                  <a:gd name="T10" fmla="*/ 264 w 369"/>
                  <a:gd name="T11" fmla="*/ 31 h 477"/>
                  <a:gd name="T12" fmla="*/ 179 w 369"/>
                  <a:gd name="T13" fmla="*/ 9 h 477"/>
                  <a:gd name="T14" fmla="*/ 140 w 369"/>
                  <a:gd name="T15" fmla="*/ 9 h 477"/>
                  <a:gd name="T16" fmla="*/ 100 w 369"/>
                  <a:gd name="T17" fmla="*/ 246 h 477"/>
                  <a:gd name="T18" fmla="*/ 123 w 369"/>
                  <a:gd name="T19" fmla="*/ 251 h 477"/>
                  <a:gd name="T20" fmla="*/ 125 w 369"/>
                  <a:gd name="T21" fmla="*/ 279 h 477"/>
                  <a:gd name="T22" fmla="*/ 118 w 369"/>
                  <a:gd name="T23" fmla="*/ 289 h 477"/>
                  <a:gd name="T24" fmla="*/ 86 w 369"/>
                  <a:gd name="T25" fmla="*/ 299 h 477"/>
                  <a:gd name="T26" fmla="*/ 83 w 369"/>
                  <a:gd name="T27" fmla="*/ 300 h 477"/>
                  <a:gd name="T28" fmla="*/ 1 w 369"/>
                  <a:gd name="T29" fmla="*/ 469 h 477"/>
                  <a:gd name="T30" fmla="*/ 369 w 369"/>
                  <a:gd name="T31" fmla="*/ 477 h 477"/>
                  <a:gd name="T32" fmla="*/ 338 w 369"/>
                  <a:gd name="T33" fmla="*/ 338 h 477"/>
                  <a:gd name="T34" fmla="*/ 266 w 369"/>
                  <a:gd name="T35" fmla="*/ 311 h 477"/>
                  <a:gd name="T36" fmla="*/ 189 w 369"/>
                  <a:gd name="T37" fmla="*/ 347 h 477"/>
                  <a:gd name="T38" fmla="*/ 178 w 369"/>
                  <a:gd name="T39" fmla="*/ 347 h 477"/>
                  <a:gd name="T40" fmla="*/ 100 w 369"/>
                  <a:gd name="T41" fmla="*/ 308 h 477"/>
                  <a:gd name="T42" fmla="*/ 178 w 369"/>
                  <a:gd name="T43" fmla="*/ 347 h 477"/>
                  <a:gd name="T44" fmla="*/ 138 w 369"/>
                  <a:gd name="T45" fmla="*/ 279 h 477"/>
                  <a:gd name="T46" fmla="*/ 183 w 369"/>
                  <a:gd name="T47" fmla="*/ 288 h 477"/>
                  <a:gd name="T48" fmla="*/ 184 w 369"/>
                  <a:gd name="T49" fmla="*/ 288 h 477"/>
                  <a:gd name="T50" fmla="*/ 228 w 369"/>
                  <a:gd name="T51" fmla="*/ 279 h 477"/>
                  <a:gd name="T52" fmla="*/ 184 w 369"/>
                  <a:gd name="T53" fmla="*/ 335 h 477"/>
                  <a:gd name="T54" fmla="*/ 110 w 369"/>
                  <a:gd name="T55" fmla="*/ 193 h 477"/>
                  <a:gd name="T56" fmla="*/ 214 w 369"/>
                  <a:gd name="T57" fmla="*/ 118 h 477"/>
                  <a:gd name="T58" fmla="*/ 247 w 369"/>
                  <a:gd name="T59" fmla="*/ 125 h 477"/>
                  <a:gd name="T60" fmla="*/ 261 w 369"/>
                  <a:gd name="T61" fmla="*/ 142 h 477"/>
                  <a:gd name="T62" fmla="*/ 183 w 369"/>
                  <a:gd name="T63" fmla="*/ 276 h 477"/>
                  <a:gd name="T64" fmla="*/ 15 w 369"/>
                  <a:gd name="T65" fmla="*/ 463 h 477"/>
                  <a:gd name="T66" fmla="*/ 44 w 369"/>
                  <a:gd name="T67" fmla="*/ 345 h 477"/>
                  <a:gd name="T68" fmla="*/ 149 w 369"/>
                  <a:gd name="T69" fmla="*/ 386 h 477"/>
                  <a:gd name="T70" fmla="*/ 184 w 369"/>
                  <a:gd name="T71" fmla="*/ 360 h 477"/>
                  <a:gd name="T72" fmla="*/ 218 w 369"/>
                  <a:gd name="T73" fmla="*/ 386 h 477"/>
                  <a:gd name="T74" fmla="*/ 327 w 369"/>
                  <a:gd name="T75" fmla="*/ 346 h 477"/>
                  <a:gd name="T76" fmla="*/ 15 w 369"/>
                  <a:gd name="T77" fmla="*/ 463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477">
                    <a:moveTo>
                      <a:pt x="338" y="338"/>
                    </a:moveTo>
                    <a:cubicBezTo>
                      <a:pt x="337" y="337"/>
                      <a:pt x="320" y="314"/>
                      <a:pt x="278" y="301"/>
                    </a:cubicBezTo>
                    <a:cubicBezTo>
                      <a:pt x="251" y="290"/>
                      <a:pt x="251" y="290"/>
                      <a:pt x="251" y="290"/>
                    </a:cubicBezTo>
                    <a:cubicBezTo>
                      <a:pt x="245" y="287"/>
                      <a:pt x="245" y="287"/>
                      <a:pt x="245" y="287"/>
                    </a:cubicBezTo>
                    <a:cubicBezTo>
                      <a:pt x="243" y="286"/>
                      <a:pt x="243" y="286"/>
                      <a:pt x="243" y="286"/>
                    </a:cubicBezTo>
                    <a:cubicBezTo>
                      <a:pt x="241" y="284"/>
                      <a:pt x="240" y="282"/>
                      <a:pt x="240" y="279"/>
                    </a:cubicBezTo>
                    <a:cubicBezTo>
                      <a:pt x="240" y="257"/>
                      <a:pt x="240" y="257"/>
                      <a:pt x="240" y="257"/>
                    </a:cubicBezTo>
                    <a:cubicBezTo>
                      <a:pt x="240" y="256"/>
                      <a:pt x="240" y="256"/>
                      <a:pt x="240" y="256"/>
                    </a:cubicBezTo>
                    <a:cubicBezTo>
                      <a:pt x="240" y="256"/>
                      <a:pt x="241" y="255"/>
                      <a:pt x="241" y="255"/>
                    </a:cubicBezTo>
                    <a:cubicBezTo>
                      <a:pt x="263" y="249"/>
                      <a:pt x="263" y="249"/>
                      <a:pt x="263" y="249"/>
                    </a:cubicBezTo>
                    <a:cubicBezTo>
                      <a:pt x="264" y="248"/>
                      <a:pt x="264" y="248"/>
                      <a:pt x="264" y="248"/>
                    </a:cubicBezTo>
                    <a:cubicBezTo>
                      <a:pt x="265" y="246"/>
                      <a:pt x="348" y="129"/>
                      <a:pt x="264" y="31"/>
                    </a:cubicBezTo>
                    <a:cubicBezTo>
                      <a:pt x="263" y="29"/>
                      <a:pt x="239" y="0"/>
                      <a:pt x="207" y="0"/>
                    </a:cubicBezTo>
                    <a:cubicBezTo>
                      <a:pt x="197" y="0"/>
                      <a:pt x="188" y="3"/>
                      <a:pt x="179" y="9"/>
                    </a:cubicBezTo>
                    <a:cubicBezTo>
                      <a:pt x="175" y="7"/>
                      <a:pt x="169" y="4"/>
                      <a:pt x="161" y="4"/>
                    </a:cubicBezTo>
                    <a:cubicBezTo>
                      <a:pt x="154" y="4"/>
                      <a:pt x="147" y="6"/>
                      <a:pt x="140" y="9"/>
                    </a:cubicBezTo>
                    <a:cubicBezTo>
                      <a:pt x="140" y="9"/>
                      <a:pt x="72" y="37"/>
                      <a:pt x="64" y="112"/>
                    </a:cubicBezTo>
                    <a:cubicBezTo>
                      <a:pt x="63" y="119"/>
                      <a:pt x="58" y="185"/>
                      <a:pt x="100" y="246"/>
                    </a:cubicBezTo>
                    <a:cubicBezTo>
                      <a:pt x="101" y="248"/>
                      <a:pt x="101" y="248"/>
                      <a:pt x="101" y="248"/>
                    </a:cubicBezTo>
                    <a:cubicBezTo>
                      <a:pt x="123" y="251"/>
                      <a:pt x="123" y="251"/>
                      <a:pt x="123" y="251"/>
                    </a:cubicBezTo>
                    <a:cubicBezTo>
                      <a:pt x="124" y="253"/>
                      <a:pt x="125" y="254"/>
                      <a:pt x="125" y="255"/>
                    </a:cubicBezTo>
                    <a:cubicBezTo>
                      <a:pt x="125" y="279"/>
                      <a:pt x="125" y="279"/>
                      <a:pt x="125" y="279"/>
                    </a:cubicBezTo>
                    <a:cubicBezTo>
                      <a:pt x="125" y="285"/>
                      <a:pt x="121" y="287"/>
                      <a:pt x="118" y="289"/>
                    </a:cubicBezTo>
                    <a:cubicBezTo>
                      <a:pt x="118" y="289"/>
                      <a:pt x="118" y="289"/>
                      <a:pt x="118" y="289"/>
                    </a:cubicBezTo>
                    <a:cubicBezTo>
                      <a:pt x="96" y="296"/>
                      <a:pt x="96" y="296"/>
                      <a:pt x="96" y="296"/>
                    </a:cubicBezTo>
                    <a:cubicBezTo>
                      <a:pt x="86" y="299"/>
                      <a:pt x="86" y="299"/>
                      <a:pt x="86" y="299"/>
                    </a:cubicBezTo>
                    <a:cubicBezTo>
                      <a:pt x="86" y="299"/>
                      <a:pt x="86" y="299"/>
                      <a:pt x="86" y="299"/>
                    </a:cubicBezTo>
                    <a:cubicBezTo>
                      <a:pt x="85" y="299"/>
                      <a:pt x="84" y="300"/>
                      <a:pt x="83" y="300"/>
                    </a:cubicBezTo>
                    <a:cubicBezTo>
                      <a:pt x="48" y="314"/>
                      <a:pt x="34" y="336"/>
                      <a:pt x="32" y="339"/>
                    </a:cubicBezTo>
                    <a:cubicBezTo>
                      <a:pt x="7" y="378"/>
                      <a:pt x="1" y="466"/>
                      <a:pt x="1" y="469"/>
                    </a:cubicBezTo>
                    <a:cubicBezTo>
                      <a:pt x="0" y="477"/>
                      <a:pt x="0" y="477"/>
                      <a:pt x="0" y="477"/>
                    </a:cubicBezTo>
                    <a:cubicBezTo>
                      <a:pt x="369" y="477"/>
                      <a:pt x="369" y="477"/>
                      <a:pt x="369" y="477"/>
                    </a:cubicBezTo>
                    <a:cubicBezTo>
                      <a:pt x="369" y="470"/>
                      <a:pt x="369" y="470"/>
                      <a:pt x="369" y="470"/>
                    </a:cubicBezTo>
                    <a:cubicBezTo>
                      <a:pt x="369" y="466"/>
                      <a:pt x="369" y="378"/>
                      <a:pt x="338" y="338"/>
                    </a:cubicBezTo>
                    <a:close/>
                    <a:moveTo>
                      <a:pt x="251" y="304"/>
                    </a:moveTo>
                    <a:cubicBezTo>
                      <a:pt x="266" y="311"/>
                      <a:pt x="266" y="311"/>
                      <a:pt x="266" y="311"/>
                    </a:cubicBezTo>
                    <a:cubicBezTo>
                      <a:pt x="249" y="343"/>
                      <a:pt x="224" y="364"/>
                      <a:pt x="214" y="372"/>
                    </a:cubicBezTo>
                    <a:cubicBezTo>
                      <a:pt x="189" y="347"/>
                      <a:pt x="189" y="347"/>
                      <a:pt x="189" y="347"/>
                    </a:cubicBezTo>
                    <a:cubicBezTo>
                      <a:pt x="227" y="335"/>
                      <a:pt x="244" y="314"/>
                      <a:pt x="251" y="304"/>
                    </a:cubicBezTo>
                    <a:close/>
                    <a:moveTo>
                      <a:pt x="178" y="347"/>
                    </a:moveTo>
                    <a:cubicBezTo>
                      <a:pt x="153" y="372"/>
                      <a:pt x="153" y="372"/>
                      <a:pt x="153" y="372"/>
                    </a:cubicBezTo>
                    <a:cubicBezTo>
                      <a:pt x="142" y="363"/>
                      <a:pt x="114" y="339"/>
                      <a:pt x="100" y="308"/>
                    </a:cubicBezTo>
                    <a:cubicBezTo>
                      <a:pt x="118" y="303"/>
                      <a:pt x="118" y="303"/>
                      <a:pt x="118" y="303"/>
                    </a:cubicBezTo>
                    <a:cubicBezTo>
                      <a:pt x="124" y="313"/>
                      <a:pt x="140" y="335"/>
                      <a:pt x="178" y="347"/>
                    </a:cubicBezTo>
                    <a:close/>
                    <a:moveTo>
                      <a:pt x="130" y="297"/>
                    </a:moveTo>
                    <a:cubicBezTo>
                      <a:pt x="134" y="292"/>
                      <a:pt x="138" y="285"/>
                      <a:pt x="138" y="279"/>
                    </a:cubicBezTo>
                    <a:cubicBezTo>
                      <a:pt x="138" y="269"/>
                      <a:pt x="138" y="269"/>
                      <a:pt x="138" y="269"/>
                    </a:cubicBezTo>
                    <a:cubicBezTo>
                      <a:pt x="151" y="281"/>
                      <a:pt x="166" y="288"/>
                      <a:pt x="183" y="288"/>
                    </a:cubicBezTo>
                    <a:cubicBezTo>
                      <a:pt x="183" y="288"/>
                      <a:pt x="183" y="288"/>
                      <a:pt x="183" y="288"/>
                    </a:cubicBezTo>
                    <a:cubicBezTo>
                      <a:pt x="183" y="288"/>
                      <a:pt x="183" y="288"/>
                      <a:pt x="184" y="288"/>
                    </a:cubicBezTo>
                    <a:cubicBezTo>
                      <a:pt x="188" y="288"/>
                      <a:pt x="208" y="287"/>
                      <a:pt x="228" y="270"/>
                    </a:cubicBezTo>
                    <a:cubicBezTo>
                      <a:pt x="228" y="279"/>
                      <a:pt x="228" y="279"/>
                      <a:pt x="228" y="279"/>
                    </a:cubicBezTo>
                    <a:cubicBezTo>
                      <a:pt x="228" y="286"/>
                      <a:pt x="233" y="294"/>
                      <a:pt x="239" y="298"/>
                    </a:cubicBezTo>
                    <a:cubicBezTo>
                      <a:pt x="233" y="307"/>
                      <a:pt x="217" y="325"/>
                      <a:pt x="184" y="335"/>
                    </a:cubicBezTo>
                    <a:cubicBezTo>
                      <a:pt x="149" y="325"/>
                      <a:pt x="135" y="306"/>
                      <a:pt x="130" y="297"/>
                    </a:cubicBezTo>
                    <a:close/>
                    <a:moveTo>
                      <a:pt x="110" y="193"/>
                    </a:moveTo>
                    <a:cubicBezTo>
                      <a:pt x="95" y="129"/>
                      <a:pt x="126" y="95"/>
                      <a:pt x="138" y="84"/>
                    </a:cubicBezTo>
                    <a:cubicBezTo>
                      <a:pt x="161" y="112"/>
                      <a:pt x="208" y="117"/>
                      <a:pt x="214" y="118"/>
                    </a:cubicBezTo>
                    <a:cubicBezTo>
                      <a:pt x="234" y="120"/>
                      <a:pt x="245" y="124"/>
                      <a:pt x="247" y="124"/>
                    </a:cubicBezTo>
                    <a:cubicBezTo>
                      <a:pt x="247" y="125"/>
                      <a:pt x="247" y="125"/>
                      <a:pt x="247" y="125"/>
                    </a:cubicBezTo>
                    <a:cubicBezTo>
                      <a:pt x="262" y="129"/>
                      <a:pt x="261" y="140"/>
                      <a:pt x="261" y="141"/>
                    </a:cubicBezTo>
                    <a:cubicBezTo>
                      <a:pt x="261" y="142"/>
                      <a:pt x="261" y="142"/>
                      <a:pt x="261" y="142"/>
                    </a:cubicBezTo>
                    <a:cubicBezTo>
                      <a:pt x="255" y="272"/>
                      <a:pt x="191" y="276"/>
                      <a:pt x="184" y="276"/>
                    </a:cubicBezTo>
                    <a:cubicBezTo>
                      <a:pt x="183" y="276"/>
                      <a:pt x="183" y="276"/>
                      <a:pt x="183" y="276"/>
                    </a:cubicBezTo>
                    <a:cubicBezTo>
                      <a:pt x="132" y="276"/>
                      <a:pt x="111" y="197"/>
                      <a:pt x="110" y="193"/>
                    </a:cubicBezTo>
                    <a:close/>
                    <a:moveTo>
                      <a:pt x="15" y="463"/>
                    </a:moveTo>
                    <a:cubicBezTo>
                      <a:pt x="17" y="442"/>
                      <a:pt x="24" y="376"/>
                      <a:pt x="44" y="346"/>
                    </a:cubicBezTo>
                    <a:cubicBezTo>
                      <a:pt x="44" y="345"/>
                      <a:pt x="44" y="345"/>
                      <a:pt x="44" y="345"/>
                    </a:cubicBezTo>
                    <a:cubicBezTo>
                      <a:pt x="44" y="345"/>
                      <a:pt x="56" y="325"/>
                      <a:pt x="88" y="313"/>
                    </a:cubicBezTo>
                    <a:cubicBezTo>
                      <a:pt x="106" y="354"/>
                      <a:pt x="147" y="384"/>
                      <a:pt x="149" y="386"/>
                    </a:cubicBezTo>
                    <a:cubicBezTo>
                      <a:pt x="154" y="389"/>
                      <a:pt x="154" y="389"/>
                      <a:pt x="154" y="389"/>
                    </a:cubicBezTo>
                    <a:cubicBezTo>
                      <a:pt x="184" y="360"/>
                      <a:pt x="184" y="360"/>
                      <a:pt x="184" y="360"/>
                    </a:cubicBezTo>
                    <a:cubicBezTo>
                      <a:pt x="213" y="389"/>
                      <a:pt x="213" y="389"/>
                      <a:pt x="213" y="389"/>
                    </a:cubicBezTo>
                    <a:cubicBezTo>
                      <a:pt x="218" y="386"/>
                      <a:pt x="218" y="386"/>
                      <a:pt x="218" y="386"/>
                    </a:cubicBezTo>
                    <a:cubicBezTo>
                      <a:pt x="219" y="385"/>
                      <a:pt x="255" y="360"/>
                      <a:pt x="279" y="315"/>
                    </a:cubicBezTo>
                    <a:cubicBezTo>
                      <a:pt x="313" y="327"/>
                      <a:pt x="327" y="346"/>
                      <a:pt x="327" y="346"/>
                    </a:cubicBezTo>
                    <a:cubicBezTo>
                      <a:pt x="351" y="376"/>
                      <a:pt x="355" y="442"/>
                      <a:pt x="356" y="463"/>
                    </a:cubicBezTo>
                    <a:lnTo>
                      <a:pt x="15" y="46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Freeform 68">
              <a:extLst>
                <a:ext uri="{FF2B5EF4-FFF2-40B4-BE49-F238E27FC236}">
                  <a16:creationId xmlns:a16="http://schemas.microsoft.com/office/drawing/2014/main" id="{7D9475AD-4BE1-4474-B3A9-9152DAF1226E}"/>
                </a:ext>
              </a:extLst>
            </p:cNvPr>
            <p:cNvSpPr>
              <a:spLocks/>
            </p:cNvSpPr>
            <p:nvPr/>
          </p:nvSpPr>
          <p:spPr bwMode="auto">
            <a:xfrm>
              <a:off x="1467065" y="3388302"/>
              <a:ext cx="198438" cy="77788"/>
            </a:xfrm>
            <a:custGeom>
              <a:avLst/>
              <a:gdLst>
                <a:gd name="T0" fmla="*/ 114 w 114"/>
                <a:gd name="T1" fmla="*/ 9 h 45"/>
                <a:gd name="T2" fmla="*/ 42 w 114"/>
                <a:gd name="T3" fmla="*/ 38 h 45"/>
                <a:gd name="T4" fmla="*/ 31 w 114"/>
                <a:gd name="T5" fmla="*/ 45 h 45"/>
                <a:gd name="T6" fmla="*/ 12 w 114"/>
                <a:gd name="T7" fmla="*/ 45 h 45"/>
                <a:gd name="T8" fmla="*/ 0 w 114"/>
                <a:gd name="T9" fmla="*/ 32 h 45"/>
                <a:gd name="T10" fmla="*/ 12 w 114"/>
                <a:gd name="T11" fmla="*/ 19 h 45"/>
                <a:gd name="T12" fmla="*/ 31 w 114"/>
                <a:gd name="T13" fmla="*/ 19 h 45"/>
                <a:gd name="T14" fmla="*/ 42 w 114"/>
                <a:gd name="T15" fmla="*/ 26 h 45"/>
                <a:gd name="T16" fmla="*/ 106 w 114"/>
                <a:gd name="T17" fmla="*/ 0 h 45"/>
                <a:gd name="T18" fmla="*/ 114 w 114"/>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5">
                  <a:moveTo>
                    <a:pt x="114" y="9"/>
                  </a:moveTo>
                  <a:cubicBezTo>
                    <a:pt x="91" y="29"/>
                    <a:pt x="60" y="36"/>
                    <a:pt x="42" y="38"/>
                  </a:cubicBezTo>
                  <a:cubicBezTo>
                    <a:pt x="39" y="42"/>
                    <a:pt x="36" y="45"/>
                    <a:pt x="31" y="45"/>
                  </a:cubicBezTo>
                  <a:cubicBezTo>
                    <a:pt x="12" y="45"/>
                    <a:pt x="12" y="45"/>
                    <a:pt x="12" y="45"/>
                  </a:cubicBezTo>
                  <a:cubicBezTo>
                    <a:pt x="5" y="45"/>
                    <a:pt x="0" y="39"/>
                    <a:pt x="0" y="32"/>
                  </a:cubicBezTo>
                  <a:cubicBezTo>
                    <a:pt x="0" y="24"/>
                    <a:pt x="5" y="19"/>
                    <a:pt x="12" y="19"/>
                  </a:cubicBezTo>
                  <a:cubicBezTo>
                    <a:pt x="31" y="19"/>
                    <a:pt x="31" y="19"/>
                    <a:pt x="31" y="19"/>
                  </a:cubicBezTo>
                  <a:cubicBezTo>
                    <a:pt x="36" y="19"/>
                    <a:pt x="40" y="22"/>
                    <a:pt x="42" y="26"/>
                  </a:cubicBezTo>
                  <a:cubicBezTo>
                    <a:pt x="59" y="24"/>
                    <a:pt x="87" y="17"/>
                    <a:pt x="106" y="0"/>
                  </a:cubicBezTo>
                  <a:lnTo>
                    <a:pt x="114"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38121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1BFDDC-AD49-4C4F-B30A-69037C5F6D83}"/>
              </a:ext>
            </a:extLst>
          </p:cNvPr>
          <p:cNvSpPr>
            <a:spLocks noGrp="1"/>
          </p:cNvSpPr>
          <p:nvPr>
            <p:ph type="title"/>
          </p:nvPr>
        </p:nvSpPr>
        <p:spPr/>
        <p:txBody>
          <a:bodyPr/>
          <a:lstStyle/>
          <a:p>
            <a:r>
              <a:rPr lang="en-US" dirty="0"/>
              <a:t>Stay Engaged </a:t>
            </a:r>
            <a:br>
              <a:rPr lang="en-US" dirty="0"/>
            </a:br>
            <a:r>
              <a:rPr lang="en-US" dirty="0"/>
              <a:t>in Your Health Care</a:t>
            </a:r>
          </a:p>
        </p:txBody>
      </p:sp>
      <p:sp>
        <p:nvSpPr>
          <p:cNvPr id="4" name="Slide Number Placeholder 3">
            <a:extLst>
              <a:ext uri="{FF2B5EF4-FFF2-40B4-BE49-F238E27FC236}">
                <a16:creationId xmlns:a16="http://schemas.microsoft.com/office/drawing/2014/main" id="{45852D0F-7EC1-46AD-9DDF-6DFB4CAEAD5B}"/>
              </a:ext>
            </a:extLst>
          </p:cNvPr>
          <p:cNvSpPr>
            <a:spLocks noGrp="1"/>
          </p:cNvSpPr>
          <p:nvPr>
            <p:ph type="sldNum" sz="quarter" idx="12"/>
          </p:nvPr>
        </p:nvSpPr>
        <p:spPr/>
        <p:txBody>
          <a:bodyPr/>
          <a:lstStyle/>
          <a:p>
            <a:fld id="{1384FA50-8B36-4B06-A05C-1E58CBA999B5}" type="slidenum">
              <a:rPr lang="en-US" smtClean="0"/>
              <a:pPr/>
              <a:t>30</a:t>
            </a:fld>
            <a:endParaRPr lang="en-US" dirty="0"/>
          </a:p>
        </p:txBody>
      </p:sp>
      <p:pic>
        <p:nvPicPr>
          <p:cNvPr id="8" name="Picture Placeholder 7" descr="A picture containing text&#10;&#10;Description automatically generated">
            <a:extLst>
              <a:ext uri="{FF2B5EF4-FFF2-40B4-BE49-F238E27FC236}">
                <a16:creationId xmlns:a16="http://schemas.microsoft.com/office/drawing/2014/main" id="{12767F61-9CC1-4C1D-B123-E149F187C32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39845" r="10216"/>
          <a:stretch/>
        </p:blipFill>
        <p:spPr>
          <a:xfrm>
            <a:off x="7054851" y="0"/>
            <a:ext cx="5137149" cy="6858000"/>
          </a:xfrm>
        </p:spPr>
      </p:pic>
      <p:sp>
        <p:nvSpPr>
          <p:cNvPr id="2" name="TextBox 1">
            <a:extLst>
              <a:ext uri="{FF2B5EF4-FFF2-40B4-BE49-F238E27FC236}">
                <a16:creationId xmlns:a16="http://schemas.microsoft.com/office/drawing/2014/main" id="{067D3C56-90AA-672C-A3AD-4E5B98FAE665}"/>
              </a:ext>
            </a:extLst>
          </p:cNvPr>
          <p:cNvSpPr txBox="1"/>
          <p:nvPr/>
        </p:nvSpPr>
        <p:spPr bwMode="gray">
          <a:xfrm>
            <a:off x="7343955" y="6019800"/>
            <a:ext cx="2279470" cy="749757"/>
          </a:xfrm>
          <a:prstGeom prst="rect">
            <a:avLst/>
          </a:prstGeom>
          <a:noFill/>
        </p:spPr>
        <p:txBody>
          <a:bodyPr wrap="none" lIns="0" tIns="0" rIns="0" bIns="0" rtlCol="0">
            <a:spAutoFit/>
          </a:bodyPr>
          <a:lstStyle/>
          <a:p>
            <a:pPr>
              <a:lnSpc>
                <a:spcPct val="87000"/>
              </a:lnSpc>
              <a:defRPr/>
            </a:pPr>
            <a:r>
              <a:rPr lang="en-US" sz="2400" dirty="0">
                <a:solidFill>
                  <a:schemeClr val="accent1"/>
                </a:solidFill>
              </a:rPr>
              <a:t>QUESTIONS &amp;</a:t>
            </a:r>
          </a:p>
          <a:p>
            <a:pPr>
              <a:lnSpc>
                <a:spcPct val="87000"/>
              </a:lnSpc>
              <a:defRPr/>
            </a:pPr>
            <a:r>
              <a:rPr lang="en-US" sz="3200" dirty="0">
                <a:solidFill>
                  <a:schemeClr val="accent1"/>
                </a:solidFill>
                <a:latin typeface="Arial Black" panose="020B0A04020102020204" pitchFamily="34" charset="0"/>
              </a:rPr>
              <a:t>ANSWERS</a:t>
            </a:r>
          </a:p>
        </p:txBody>
      </p:sp>
    </p:spTree>
    <p:extLst>
      <p:ext uri="{BB962C8B-B14F-4D97-AF65-F5344CB8AC3E}">
        <p14:creationId xmlns:p14="http://schemas.microsoft.com/office/powerpoint/2010/main" val="286790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1E9C419-EBE9-45A1-A8F2-418734603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 name="Slide Number Placeholder 1">
            <a:extLst>
              <a:ext uri="{FF2B5EF4-FFF2-40B4-BE49-F238E27FC236}">
                <a16:creationId xmlns:a16="http://schemas.microsoft.com/office/drawing/2014/main" id="{2EC157AF-5ECC-45E5-AA76-F0F5FCB07813}"/>
              </a:ext>
            </a:extLst>
          </p:cNvPr>
          <p:cNvSpPr>
            <a:spLocks noGrp="1"/>
          </p:cNvSpPr>
          <p:nvPr>
            <p:ph type="sldNum" sz="quarter" idx="12"/>
          </p:nvPr>
        </p:nvSpPr>
        <p:spPr/>
        <p:txBody>
          <a:bodyPr/>
          <a:lstStyle/>
          <a:p>
            <a:fld id="{2D55A223-BDE3-4662-BD05-6BDBDD27824A}" type="slidenum">
              <a:rPr lang="en-US" smtClean="0">
                <a:solidFill>
                  <a:schemeClr val="tx1"/>
                </a:solidFill>
              </a:rPr>
              <a:pPr/>
              <a:t>31</a:t>
            </a:fld>
            <a:endParaRPr lang="en-US" dirty="0">
              <a:solidFill>
                <a:schemeClr val="tx1"/>
              </a:solidFill>
            </a:endParaRPr>
          </a:p>
        </p:txBody>
      </p:sp>
      <p:sp>
        <p:nvSpPr>
          <p:cNvPr id="5" name="Title 4">
            <a:extLst>
              <a:ext uri="{FF2B5EF4-FFF2-40B4-BE49-F238E27FC236}">
                <a16:creationId xmlns:a16="http://schemas.microsoft.com/office/drawing/2014/main" id="{B53D26A1-E677-4DED-9D14-FEA787A605DB}"/>
              </a:ext>
            </a:extLst>
          </p:cNvPr>
          <p:cNvSpPr>
            <a:spLocks noGrp="1"/>
          </p:cNvSpPr>
          <p:nvPr>
            <p:ph type="title"/>
          </p:nvPr>
        </p:nvSpPr>
        <p:spPr>
          <a:xfrm>
            <a:off x="473414" y="411480"/>
            <a:ext cx="11185186" cy="876300"/>
          </a:xfrm>
        </p:spPr>
        <p:txBody>
          <a:bodyPr/>
          <a:lstStyle/>
          <a:p>
            <a:r>
              <a:rPr lang="en-US" kern="1200" dirty="0">
                <a:solidFill>
                  <a:srgbClr val="FFFFFF"/>
                </a:solidFill>
              </a:rPr>
              <a:t>THE ONLY</a:t>
            </a:r>
            <a:br>
              <a:rPr lang="en-US" kern="1200" dirty="0">
                <a:solidFill>
                  <a:srgbClr val="00B0F0"/>
                </a:solidFill>
              </a:rPr>
            </a:br>
            <a:r>
              <a:rPr lang="en-US" sz="3400" kern="1200" dirty="0">
                <a:latin typeface="Arial Black" panose="020B0A04020102020204" pitchFamily="34" charset="0"/>
              </a:rPr>
              <a:t>ONE YOU NEED</a:t>
            </a:r>
            <a:endParaRPr lang="en-US" sz="3400" dirty="0"/>
          </a:p>
        </p:txBody>
      </p:sp>
      <p:sp>
        <p:nvSpPr>
          <p:cNvPr id="8" name="TextBox 7">
            <a:extLst>
              <a:ext uri="{FF2B5EF4-FFF2-40B4-BE49-F238E27FC236}">
                <a16:creationId xmlns:a16="http://schemas.microsoft.com/office/drawing/2014/main" id="{85D42A42-EA81-4F9E-AF53-E29ABAD01197}"/>
              </a:ext>
            </a:extLst>
          </p:cNvPr>
          <p:cNvSpPr txBox="1"/>
          <p:nvPr/>
        </p:nvSpPr>
        <p:spPr bwMode="gray">
          <a:xfrm>
            <a:off x="473414" y="2244584"/>
            <a:ext cx="2115862" cy="3278846"/>
          </a:xfrm>
          <a:prstGeom prst="rect">
            <a:avLst/>
          </a:prstGeom>
          <a:noFill/>
        </p:spPr>
        <p:txBody>
          <a:bodyPr wrap="square" lIns="0" rtlCol="0">
            <a:spAutoFit/>
          </a:bodyPr>
          <a:lstStyle/>
          <a:p>
            <a:pPr marL="0" marR="0" lvl="0" indent="0" algn="l" defTabSz="914400" rtl="0" eaLnBrk="1" fontAlgn="auto" latinLnBrk="0" hangingPunct="1">
              <a:lnSpc>
                <a:spcPct val="90000"/>
              </a:lnSpc>
              <a:spcBef>
                <a:spcPts val="40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t>ONE</a:t>
            </a:r>
            <a:br>
              <a:rPr kumimoji="0" lang="en-US" sz="24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br>
            <a:r>
              <a:rPr kumimoji="0" lang="en-US" b="0" i="0" u="none" strike="noStrike" kern="1200" cap="none" spc="0" normalizeH="0" baseline="0" noProof="0" dirty="0">
                <a:ln>
                  <a:noFill/>
                </a:ln>
                <a:solidFill>
                  <a:srgbClr val="FFFFFF"/>
                </a:solidFill>
                <a:effectLst/>
                <a:uLnTx/>
                <a:uFillTx/>
                <a:latin typeface="Arial" panose="020B0604020202020204"/>
                <a:ea typeface="Helvetica Neue Medium" charset="0"/>
                <a:cs typeface="Helvetica Neue Medium" charset="0"/>
              </a:rPr>
              <a:t>ID CARD</a:t>
            </a:r>
          </a:p>
          <a:p>
            <a:pPr marL="0" marR="0" lvl="0" indent="0" algn="l" defTabSz="914400" rtl="0" eaLnBrk="1" fontAlgn="auto" latinLnBrk="0" hangingPunct="1">
              <a:lnSpc>
                <a:spcPct val="90000"/>
              </a:lnSpc>
              <a:spcBef>
                <a:spcPts val="40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t>ONE</a:t>
            </a:r>
            <a:br>
              <a:rPr kumimoji="0" lang="en-US" sz="13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br>
            <a:r>
              <a:rPr lang="en-US" dirty="0">
                <a:solidFill>
                  <a:srgbClr val="FFFFFF"/>
                </a:solidFill>
                <a:latin typeface="Arial" panose="020B0604020202020204"/>
              </a:rPr>
              <a:t>NUMBER</a:t>
            </a:r>
          </a:p>
          <a:p>
            <a:pPr marL="0" marR="0" lvl="0" indent="0" algn="l" defTabSz="914400" rtl="0" eaLnBrk="1" fontAlgn="auto" latinLnBrk="0" hangingPunct="1">
              <a:lnSpc>
                <a:spcPct val="90000"/>
              </a:lnSpc>
              <a:spcBef>
                <a:spcPts val="400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t>ONE</a:t>
            </a:r>
            <a:br>
              <a:rPr kumimoji="0" lang="en-US" sz="1300" b="0" i="0" u="none" strike="noStrike" kern="1200" cap="none" spc="0" normalizeH="0" baseline="0" noProof="0" dirty="0">
                <a:ln>
                  <a:noFill/>
                </a:ln>
                <a:solidFill>
                  <a:srgbClr val="FFFFFF"/>
                </a:solidFill>
                <a:effectLst/>
                <a:uLnTx/>
                <a:uFillTx/>
                <a:latin typeface="Arial Black" panose="020B0A04020102020204" pitchFamily="34" charset="0"/>
                <a:ea typeface="Helvetica Neue Medium" charset="0"/>
                <a:cs typeface="Helvetica Neue Medium" charset="0"/>
              </a:rPr>
            </a:br>
            <a:r>
              <a:rPr lang="en-US" dirty="0">
                <a:solidFill>
                  <a:srgbClr val="FFFFFF"/>
                </a:solidFill>
                <a:latin typeface="Arial" panose="020B0604020202020204"/>
              </a:rPr>
              <a:t>POINT OF</a:t>
            </a:r>
            <a:br>
              <a:rPr lang="en-US" dirty="0">
                <a:solidFill>
                  <a:srgbClr val="FFFFFF"/>
                </a:solidFill>
                <a:latin typeface="Arial" panose="020B0604020202020204"/>
              </a:rPr>
            </a:br>
            <a:r>
              <a:rPr lang="en-US" dirty="0">
                <a:solidFill>
                  <a:srgbClr val="FFFFFF"/>
                </a:solidFill>
                <a:latin typeface="Arial" panose="020B0604020202020204"/>
              </a:rPr>
              <a:t>CONTACT</a:t>
            </a:r>
          </a:p>
        </p:txBody>
      </p:sp>
      <p:sp>
        <p:nvSpPr>
          <p:cNvPr id="9" name="Left Brace 8">
            <a:extLst>
              <a:ext uri="{FF2B5EF4-FFF2-40B4-BE49-F238E27FC236}">
                <a16:creationId xmlns:a16="http://schemas.microsoft.com/office/drawing/2014/main" id="{8E21F69D-63BE-4319-A498-58DDFA6EF349}"/>
              </a:ext>
            </a:extLst>
          </p:cNvPr>
          <p:cNvSpPr/>
          <p:nvPr/>
        </p:nvSpPr>
        <p:spPr bwMode="gray">
          <a:xfrm>
            <a:off x="2053166" y="2230729"/>
            <a:ext cx="1333500" cy="3278846"/>
          </a:xfrm>
          <a:prstGeom prst="leftBrace">
            <a:avLst>
              <a:gd name="adj1" fmla="val 0"/>
              <a:gd name="adj2" fmla="val 50240"/>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485AF5D-64C5-4380-90C2-A7CD030AA924}"/>
              </a:ext>
            </a:extLst>
          </p:cNvPr>
          <p:cNvSpPr txBox="1"/>
          <p:nvPr/>
        </p:nvSpPr>
        <p:spPr bwMode="gray">
          <a:xfrm>
            <a:off x="3935341" y="4005991"/>
            <a:ext cx="2236859" cy="1218795"/>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rPr>
              <a:t>Preauth is required before rendering services for IP, SNF admission, home health/infusion care, private duty nursing services, emergency medical or BH admission. Preauth may be required for OP services including, but not limited to, advanced imaging, cardiology, sleep study, pain management, joint/spine surgery, radiation therapy or genetic testing. Check member benefits prior to rendering service.</a:t>
            </a:r>
            <a:br>
              <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rPr>
              <a:t>Provider: File medical claims with your local BCBS Plan.</a:t>
            </a:r>
          </a:p>
        </p:txBody>
      </p:sp>
      <p:sp>
        <p:nvSpPr>
          <p:cNvPr id="12" name="TextBox 11">
            <a:extLst>
              <a:ext uri="{FF2B5EF4-FFF2-40B4-BE49-F238E27FC236}">
                <a16:creationId xmlns:a16="http://schemas.microsoft.com/office/drawing/2014/main" id="{2429492E-749A-42EA-821B-B830ECBE7CCB}"/>
              </a:ext>
            </a:extLst>
          </p:cNvPr>
          <p:cNvSpPr txBox="1"/>
          <p:nvPr/>
        </p:nvSpPr>
        <p:spPr bwMode="gray">
          <a:xfrm>
            <a:off x="6172200" y="3627500"/>
            <a:ext cx="2818218" cy="172355"/>
          </a:xfrm>
          <a:prstGeom prst="rect">
            <a:avLst/>
          </a:prstGeom>
          <a:noFill/>
        </p:spPr>
        <p:txBody>
          <a:bodyPr wrap="square" lIns="0" tIns="0" rIns="0" bIns="0" rtlCol="0">
            <a:spAutoFit/>
          </a:bodyPr>
          <a:lstStyle/>
          <a:p>
            <a:pPr marL="0" marR="0" lvl="0" indent="0" algn="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rial" panose="020B0604020202020204"/>
                <a:ea typeface="+mn-ea"/>
                <a:cs typeface="+mn-cs"/>
              </a:rPr>
              <a:t>Health Advocate  </a:t>
            </a:r>
            <a:r>
              <a:rPr kumimoji="0" lang="en-US" sz="1400" b="1" i="0" u="none" strike="noStrike" kern="1200" cap="none" spc="0" normalizeH="0" baseline="0" noProof="0" dirty="0">
                <a:ln>
                  <a:noFill/>
                </a:ln>
                <a:solidFill>
                  <a:srgbClr val="1E1E1E"/>
                </a:solidFill>
                <a:effectLst/>
                <a:uLnTx/>
                <a:uFillTx/>
                <a:latin typeface="Arial" panose="020B0604020202020204"/>
                <a:ea typeface="+mn-ea"/>
                <a:cs typeface="+mn-cs"/>
              </a:rPr>
              <a:t>1-866-882-2034</a:t>
            </a:r>
          </a:p>
        </p:txBody>
      </p:sp>
      <p:grpSp>
        <p:nvGrpSpPr>
          <p:cNvPr id="21" name="Group 20">
            <a:extLst>
              <a:ext uri="{FF2B5EF4-FFF2-40B4-BE49-F238E27FC236}">
                <a16:creationId xmlns:a16="http://schemas.microsoft.com/office/drawing/2014/main" id="{28FAEA34-B1C8-492E-8CD5-9920475358FB}"/>
              </a:ext>
            </a:extLst>
          </p:cNvPr>
          <p:cNvGrpSpPr/>
          <p:nvPr/>
        </p:nvGrpSpPr>
        <p:grpSpPr>
          <a:xfrm>
            <a:off x="3927737" y="3926018"/>
            <a:ext cx="2352966" cy="1375175"/>
            <a:chOff x="3927737" y="3926018"/>
            <a:chExt cx="2438654" cy="1375175"/>
          </a:xfrm>
        </p:grpSpPr>
        <p:cxnSp>
          <p:nvCxnSpPr>
            <p:cNvPr id="10" name="Straight Connector 9">
              <a:extLst>
                <a:ext uri="{FF2B5EF4-FFF2-40B4-BE49-F238E27FC236}">
                  <a16:creationId xmlns:a16="http://schemas.microsoft.com/office/drawing/2014/main" id="{1923912D-B775-4E00-8344-EBFA99D7C1E1}"/>
                </a:ext>
              </a:extLst>
            </p:cNvPr>
            <p:cNvCxnSpPr/>
            <p:nvPr/>
          </p:nvCxnSpPr>
          <p:spPr bwMode="gray">
            <a:xfrm>
              <a:off x="3927737" y="3926018"/>
              <a:ext cx="2438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45DD8C-B89D-49CE-87DD-EDA507181944}"/>
                </a:ext>
              </a:extLst>
            </p:cNvPr>
            <p:cNvCxnSpPr/>
            <p:nvPr/>
          </p:nvCxnSpPr>
          <p:spPr bwMode="gray">
            <a:xfrm>
              <a:off x="3927737" y="5301193"/>
              <a:ext cx="24386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FCF7ED00-ADAC-4207-8A86-260A4625FDED}"/>
              </a:ext>
            </a:extLst>
          </p:cNvPr>
          <p:cNvCxnSpPr/>
          <p:nvPr/>
        </p:nvCxnSpPr>
        <p:spPr bwMode="gray">
          <a:xfrm>
            <a:off x="6549125" y="4655906"/>
            <a:ext cx="23650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D3C221-6075-4178-95A2-C9008C64A48F}"/>
              </a:ext>
            </a:extLst>
          </p:cNvPr>
          <p:cNvCxnSpPr/>
          <p:nvPr/>
        </p:nvCxnSpPr>
        <p:spPr bwMode="gray">
          <a:xfrm>
            <a:off x="6549125" y="5301193"/>
            <a:ext cx="23650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C6D092-3266-4CF4-8EC2-F424CBEE5479}"/>
              </a:ext>
            </a:extLst>
          </p:cNvPr>
          <p:cNvSpPr txBox="1"/>
          <p:nvPr/>
        </p:nvSpPr>
        <p:spPr bwMode="gray">
          <a:xfrm>
            <a:off x="6562434" y="4755820"/>
            <a:ext cx="2352966"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E1E1E"/>
                </a:solidFill>
                <a:effectLst/>
                <a:uLnTx/>
                <a:uFillTx/>
                <a:latin typeface="Arial" panose="020B0604020202020204"/>
                <a:ea typeface="+mn-ea"/>
                <a:cs typeface="+mn-cs"/>
              </a:rPr>
              <a:t>BlueCross BlueShield of Texas, an independent licensee of the BlueCross BlueShield Association, provides claims processing only and assumes no financial risk for claims.</a:t>
            </a:r>
          </a:p>
        </p:txBody>
      </p:sp>
      <p:pic>
        <p:nvPicPr>
          <p:cNvPr id="17" name="Picture 2">
            <a:extLst>
              <a:ext uri="{FF2B5EF4-FFF2-40B4-BE49-F238E27FC236}">
                <a16:creationId xmlns:a16="http://schemas.microsoft.com/office/drawing/2014/main" id="{431D5AF2-C750-43F2-B9C2-EB33F258C6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87" t="47181" r="2506" b="7359"/>
          <a:stretch/>
        </p:blipFill>
        <p:spPr bwMode="gray">
          <a:xfrm>
            <a:off x="4061158" y="2693951"/>
            <a:ext cx="4479673" cy="31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5B9543AB-A620-4648-862E-59B1B629E204}"/>
              </a:ext>
            </a:extLst>
          </p:cNvPr>
          <p:cNvSpPr txBox="1"/>
          <p:nvPr/>
        </p:nvSpPr>
        <p:spPr bwMode="gray">
          <a:xfrm>
            <a:off x="3927737" y="2423421"/>
            <a:ext cx="2438654" cy="120226"/>
          </a:xfrm>
          <a:prstGeom prst="rect">
            <a:avLst/>
          </a:prstGeom>
          <a:noFill/>
        </p:spPr>
        <p:txBody>
          <a:bodyPr wrap="square" lIns="0" tIns="0" rIns="0" bIns="0" rtlCol="0">
            <a:spAutoFit/>
          </a:bodyPr>
          <a:lstStyle/>
          <a:p>
            <a:pPr marL="0" marR="0" lvl="0" indent="0" algn="l" defTabSz="914400" rtl="0" eaLnBrk="1" fontAlgn="auto" latinLnBrk="0" hangingPunct="1">
              <a:lnSpc>
                <a:spcPct val="84000"/>
              </a:lnSpc>
              <a:spcBef>
                <a:spcPts val="0"/>
              </a:spcBef>
              <a:spcAft>
                <a:spcPts val="0"/>
              </a:spcAft>
              <a:buClrTx/>
              <a:buSzTx/>
              <a:buFontTx/>
              <a:buNone/>
              <a:tabLst/>
              <a:defRPr/>
            </a:pPr>
            <a:r>
              <a:rPr kumimoji="0" lang="en-US" sz="930" b="1" i="0" u="none" strike="noStrike" kern="1200" cap="none" spc="0" normalizeH="0" baseline="0" noProof="0" dirty="0">
                <a:ln>
                  <a:noFill/>
                </a:ln>
                <a:solidFill>
                  <a:srgbClr val="1E1E1E"/>
                </a:solidFill>
                <a:effectLst/>
                <a:uLnTx/>
                <a:uFillTx/>
                <a:latin typeface="Arial" panose="020B0604020202020204"/>
                <a:ea typeface="+mn-ea"/>
                <a:cs typeface="+mn-cs"/>
              </a:rPr>
              <a:t>www.bcbstx.com</a:t>
            </a:r>
          </a:p>
        </p:txBody>
      </p:sp>
      <p:pic>
        <p:nvPicPr>
          <p:cNvPr id="4" name="Picture 3">
            <a:extLst>
              <a:ext uri="{FF2B5EF4-FFF2-40B4-BE49-F238E27FC236}">
                <a16:creationId xmlns:a16="http://schemas.microsoft.com/office/drawing/2014/main" id="{356EC138-B90D-0E0B-71C3-3CDAF290D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340" y="3385881"/>
            <a:ext cx="2083087" cy="346981"/>
          </a:xfrm>
          <a:prstGeom prst="rect">
            <a:avLst/>
          </a:prstGeom>
        </p:spPr>
      </p:pic>
    </p:spTree>
    <p:extLst>
      <p:ext uri="{BB962C8B-B14F-4D97-AF65-F5344CB8AC3E}">
        <p14:creationId xmlns:p14="http://schemas.microsoft.com/office/powerpoint/2010/main" val="3200018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736A5-592C-4211-87AD-581E5DBA5163}"/>
              </a:ext>
            </a:extLst>
          </p:cNvPr>
          <p:cNvSpPr>
            <a:spLocks noGrp="1"/>
          </p:cNvSpPr>
          <p:nvPr>
            <p:ph type="sldNum" sz="quarter" idx="12"/>
          </p:nvPr>
        </p:nvSpPr>
        <p:spPr/>
        <p:txBody>
          <a:bodyPr/>
          <a:lstStyle/>
          <a:p>
            <a:fld id="{2D55A223-BDE3-4662-BD05-6BDBDD27824A}" type="slidenum">
              <a:rPr lang="en-US" smtClean="0"/>
              <a:pPr/>
              <a:t>4</a:t>
            </a:fld>
            <a:endParaRPr lang="en-US" dirty="0"/>
          </a:p>
        </p:txBody>
      </p:sp>
      <p:sp>
        <p:nvSpPr>
          <p:cNvPr id="9" name="Text Placeholder 8">
            <a:extLst>
              <a:ext uri="{FF2B5EF4-FFF2-40B4-BE49-F238E27FC236}">
                <a16:creationId xmlns:a16="http://schemas.microsoft.com/office/drawing/2014/main" id="{FC4E5622-0E87-4C4A-875A-68C0E53A1803}"/>
              </a:ext>
            </a:extLst>
          </p:cNvPr>
          <p:cNvSpPr>
            <a:spLocks noGrp="1"/>
          </p:cNvSpPr>
          <p:nvPr>
            <p:ph type="body" sz="quarter" idx="13"/>
          </p:nvPr>
        </p:nvSpPr>
        <p:spPr/>
        <p:txBody>
          <a:bodyPr/>
          <a:lstStyle/>
          <a:p>
            <a:r>
              <a:rPr lang="en-US" dirty="0"/>
              <a:t>*In case of a medical emergency, call 911.</a:t>
            </a:r>
            <a:endParaRPr lang="en-US" sz="600" dirty="0"/>
          </a:p>
        </p:txBody>
      </p:sp>
      <p:sp>
        <p:nvSpPr>
          <p:cNvPr id="8" name="Content Placeholder 7">
            <a:extLst>
              <a:ext uri="{FF2B5EF4-FFF2-40B4-BE49-F238E27FC236}">
                <a16:creationId xmlns:a16="http://schemas.microsoft.com/office/drawing/2014/main" id="{8D94CC16-0CB9-4A4C-BC26-BCB240D00BFB}"/>
              </a:ext>
            </a:extLst>
          </p:cNvPr>
          <p:cNvSpPr>
            <a:spLocks noGrp="1"/>
          </p:cNvSpPr>
          <p:nvPr>
            <p:ph idx="1"/>
          </p:nvPr>
        </p:nvSpPr>
        <p:spPr>
          <a:xfrm>
            <a:off x="7209365" y="1822642"/>
            <a:ext cx="4525435" cy="4315691"/>
          </a:xfrm>
        </p:spPr>
        <p:txBody>
          <a:bodyPr/>
          <a:lstStyle/>
          <a:p>
            <a:pPr marL="0" indent="0">
              <a:spcAft>
                <a:spcPts val="0"/>
              </a:spcAft>
              <a:buNone/>
            </a:pPr>
            <a:r>
              <a:rPr lang="en-US" dirty="0"/>
              <a:t>Whether you are concerned about:</a:t>
            </a:r>
          </a:p>
          <a:p>
            <a:pPr>
              <a:spcAft>
                <a:spcPts val="0"/>
              </a:spcAft>
            </a:pPr>
            <a:r>
              <a:rPr lang="en-US" dirty="0"/>
              <a:t>Understanding your benefits</a:t>
            </a:r>
          </a:p>
          <a:p>
            <a:pPr>
              <a:spcAft>
                <a:spcPts val="0"/>
              </a:spcAft>
            </a:pPr>
            <a:r>
              <a:rPr lang="en-US" dirty="0"/>
              <a:t>Scheduling appointments</a:t>
            </a:r>
          </a:p>
          <a:p>
            <a:pPr>
              <a:spcAft>
                <a:spcPts val="0"/>
              </a:spcAft>
            </a:pPr>
            <a:r>
              <a:rPr lang="en-US" dirty="0"/>
              <a:t>A chronic illness or a new diagnosis</a:t>
            </a:r>
          </a:p>
          <a:p>
            <a:pPr>
              <a:spcAft>
                <a:spcPts val="0"/>
              </a:spcAft>
            </a:pPr>
            <a:r>
              <a:rPr lang="en-US" dirty="0"/>
              <a:t>An upcoming surgery</a:t>
            </a:r>
          </a:p>
          <a:p>
            <a:pPr>
              <a:spcAft>
                <a:spcPts val="0"/>
              </a:spcAft>
            </a:pPr>
            <a:r>
              <a:rPr lang="en-US" dirty="0"/>
              <a:t>Getting prior authorization for a test</a:t>
            </a:r>
          </a:p>
          <a:p>
            <a:pPr>
              <a:spcAft>
                <a:spcPts val="0"/>
              </a:spcAft>
            </a:pPr>
            <a:r>
              <a:rPr lang="en-US" dirty="0"/>
              <a:t>Saving money on health care</a:t>
            </a:r>
          </a:p>
          <a:p>
            <a:pPr marL="0" indent="0">
              <a:spcAft>
                <a:spcPts val="0"/>
              </a:spcAft>
              <a:buNone/>
            </a:pPr>
            <a:r>
              <a:rPr lang="en-US" dirty="0"/>
              <a:t>Your health advocate has answers. </a:t>
            </a:r>
          </a:p>
          <a:p>
            <a:pPr marL="0" indent="0">
              <a:spcBef>
                <a:spcPts val="3000"/>
              </a:spcBef>
              <a:spcAft>
                <a:spcPts val="300"/>
              </a:spcAft>
              <a:buNone/>
            </a:pPr>
            <a:r>
              <a:rPr lang="en-US" sz="2400" b="1" dirty="0">
                <a:solidFill>
                  <a:schemeClr val="tx2"/>
                </a:solidFill>
              </a:rPr>
              <a:t>We’re here for you 24/7, </a:t>
            </a:r>
            <a:br>
              <a:rPr lang="en-US" sz="2400" b="1" dirty="0">
                <a:solidFill>
                  <a:schemeClr val="tx2"/>
                </a:solidFill>
              </a:rPr>
            </a:br>
            <a:r>
              <a:rPr lang="en-US" sz="2400" b="1" dirty="0">
                <a:solidFill>
                  <a:schemeClr val="tx2"/>
                </a:solidFill>
              </a:rPr>
              <a:t>just call 1-866-882-2034.* </a:t>
            </a:r>
          </a:p>
        </p:txBody>
      </p:sp>
      <p:sp>
        <p:nvSpPr>
          <p:cNvPr id="7" name="Title 6">
            <a:extLst>
              <a:ext uri="{FF2B5EF4-FFF2-40B4-BE49-F238E27FC236}">
                <a16:creationId xmlns:a16="http://schemas.microsoft.com/office/drawing/2014/main" id="{F9A4E88B-8D36-4853-8EE9-F624ED40610D}"/>
              </a:ext>
            </a:extLst>
          </p:cNvPr>
          <p:cNvSpPr>
            <a:spLocks noGrp="1"/>
          </p:cNvSpPr>
          <p:nvPr>
            <p:ph type="title"/>
          </p:nvPr>
        </p:nvSpPr>
        <p:spPr/>
        <p:txBody>
          <a:bodyPr/>
          <a:lstStyle/>
          <a:p>
            <a:r>
              <a:rPr lang="en-US" sz="3200" dirty="0"/>
              <a:t>Your Personal </a:t>
            </a:r>
            <a:br>
              <a:rPr lang="en-US" sz="3200" dirty="0"/>
            </a:br>
            <a:r>
              <a:rPr lang="en-US" sz="3200" dirty="0"/>
              <a:t>Health Advocate:</a:t>
            </a:r>
            <a:br>
              <a:rPr lang="en-US" sz="3200" dirty="0"/>
            </a:br>
            <a:r>
              <a:rPr lang="en-US" sz="2800" b="1" dirty="0">
                <a:solidFill>
                  <a:schemeClr val="accent1"/>
                </a:solidFill>
              </a:rPr>
              <a:t>One call that does it all</a:t>
            </a:r>
            <a:endParaRPr lang="en-US" dirty="0"/>
          </a:p>
        </p:txBody>
      </p:sp>
      <p:pic>
        <p:nvPicPr>
          <p:cNvPr id="13" name="Picture Placeholder 12">
            <a:extLst>
              <a:ext uri="{FF2B5EF4-FFF2-40B4-BE49-F238E27FC236}">
                <a16:creationId xmlns:a16="http://schemas.microsoft.com/office/drawing/2014/main" id="{54DC95DA-2D0D-41CC-B0B4-955329A15680}"/>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l="10433" t="4664" r="27020"/>
          <a:stretch/>
        </p:blipFill>
        <p:spPr>
          <a:xfrm>
            <a:off x="1" y="0"/>
            <a:ext cx="6752167" cy="6858000"/>
          </a:xfrm>
          <a:prstGeom prst="rect">
            <a:avLst/>
          </a:prstGeom>
        </p:spPr>
      </p:pic>
      <p:sp>
        <p:nvSpPr>
          <p:cNvPr id="18" name="Rectangle 17">
            <a:extLst>
              <a:ext uri="{FF2B5EF4-FFF2-40B4-BE49-F238E27FC236}">
                <a16:creationId xmlns:a16="http://schemas.microsoft.com/office/drawing/2014/main" id="{4F8B7CB5-C730-45DB-A298-D7B31F38DD78}"/>
              </a:ext>
            </a:extLst>
          </p:cNvPr>
          <p:cNvSpPr/>
          <p:nvPr/>
        </p:nvSpPr>
        <p:spPr>
          <a:xfrm>
            <a:off x="0" y="5219007"/>
            <a:ext cx="6752167" cy="866602"/>
          </a:xfrm>
          <a:prstGeom prst="rect">
            <a:avLst/>
          </a:prstGeom>
          <a:solidFill>
            <a:srgbClr val="1FBFC9">
              <a:alpha val="85000"/>
            </a:srgbClr>
          </a:solidFill>
          <a:ln w="12700" cap="flat" cmpd="sng" algn="ctr">
            <a:no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9" name="Content Placeholder 19">
            <a:extLst>
              <a:ext uri="{FF2B5EF4-FFF2-40B4-BE49-F238E27FC236}">
                <a16:creationId xmlns:a16="http://schemas.microsoft.com/office/drawing/2014/main" id="{A847251E-8DC0-47D9-B48B-AFFC6F5F4813}"/>
              </a:ext>
            </a:extLst>
          </p:cNvPr>
          <p:cNvSpPr txBox="1">
            <a:spLocks/>
          </p:cNvSpPr>
          <p:nvPr/>
        </p:nvSpPr>
        <p:spPr>
          <a:xfrm>
            <a:off x="457201" y="5219007"/>
            <a:ext cx="11277598" cy="866602"/>
          </a:xfrm>
          <a:prstGeom prst="rect">
            <a:avLst/>
          </a:prstGeom>
        </p:spPr>
        <p:txBody>
          <a:bodyPr vert="horz" wrap="square" lIns="0" tIns="0" rIns="0" bIns="0" rtlCol="0" anchor="ctr">
            <a:noAutofit/>
          </a:bodyPr>
          <a:lstStyle>
            <a:lvl1pPr marL="0" indent="0" algn="l" defTabSz="685800" rtl="0" eaLnBrk="1" latinLnBrk="0" hangingPunct="1">
              <a:lnSpc>
                <a:spcPct val="100000"/>
              </a:lnSpc>
              <a:spcBef>
                <a:spcPts val="600"/>
              </a:spcBef>
              <a:spcAft>
                <a:spcPts val="600"/>
              </a:spcAft>
              <a:buClr>
                <a:schemeClr val="tx2"/>
              </a:buClr>
              <a:buFontTx/>
              <a:buNone/>
              <a:defRPr sz="2200" b="1" kern="600" baseline="0">
                <a:solidFill>
                  <a:schemeClr val="bg1"/>
                </a:solidFill>
                <a:latin typeface="+mn-lt"/>
                <a:ea typeface="+mn-ea"/>
                <a:cs typeface="+mn-cs"/>
              </a:defRPr>
            </a:lvl1pPr>
            <a:lvl2pPr marL="429768" indent="-182880"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80C7"/>
              </a:buClr>
              <a:buSzTx/>
              <a:buFontTx/>
              <a:buNone/>
              <a:tabLst/>
              <a:defRPr/>
            </a:pPr>
            <a:r>
              <a:rPr kumimoji="0" lang="en-US" sz="2400" b="1" i="0" u="none" strike="noStrike" kern="600" cap="none" spc="0" normalizeH="0" baseline="0" noProof="0" dirty="0">
                <a:ln>
                  <a:noFill/>
                </a:ln>
                <a:solidFill>
                  <a:srgbClr val="005587"/>
                </a:solidFill>
                <a:effectLst/>
                <a:uLnTx/>
                <a:uFillTx/>
                <a:latin typeface="Arial" panose="020B0604020202020204"/>
                <a:ea typeface="+mn-ea"/>
                <a:cs typeface="+mn-cs"/>
              </a:rPr>
              <a:t>Take the easy path to better health …</a:t>
            </a:r>
          </a:p>
          <a:p>
            <a:pPr marL="0" marR="0" lvl="0" indent="0" algn="l" defTabSz="685800" rtl="0" eaLnBrk="1" fontAlgn="auto" latinLnBrk="0" hangingPunct="1">
              <a:lnSpc>
                <a:spcPct val="100000"/>
              </a:lnSpc>
              <a:spcBef>
                <a:spcPts val="0"/>
              </a:spcBef>
              <a:spcAft>
                <a:spcPts val="0"/>
              </a:spcAft>
              <a:buClr>
                <a:srgbClr val="0080C7"/>
              </a:buClr>
              <a:buSzTx/>
              <a:buFontTx/>
              <a:buNone/>
              <a:tabLst/>
              <a:defRPr/>
            </a:pPr>
            <a:r>
              <a:rPr kumimoji="0" lang="en-US" sz="1600" b="0" i="0" u="none" strike="noStrike" kern="600" cap="none" spc="0" normalizeH="0" baseline="0" noProof="0" dirty="0">
                <a:ln>
                  <a:noFill/>
                </a:ln>
                <a:solidFill>
                  <a:srgbClr val="005587"/>
                </a:solidFill>
                <a:effectLst/>
                <a:uLnTx/>
                <a:uFillTx/>
                <a:latin typeface="Arial" panose="020B0604020202020204"/>
                <a:ea typeface="+mn-ea"/>
                <a:cs typeface="+mn-cs"/>
              </a:rPr>
              <a:t>Your health advocate is your dedicated health care concierge.</a:t>
            </a:r>
          </a:p>
        </p:txBody>
      </p:sp>
    </p:spTree>
    <p:extLst>
      <p:ext uri="{BB962C8B-B14F-4D97-AF65-F5344CB8AC3E}">
        <p14:creationId xmlns:p14="http://schemas.microsoft.com/office/powerpoint/2010/main" val="23503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C7289-C26D-4E7D-9183-FB3D6E866F74}"/>
              </a:ext>
            </a:extLst>
          </p:cNvPr>
          <p:cNvSpPr>
            <a:spLocks noGrp="1"/>
          </p:cNvSpPr>
          <p:nvPr>
            <p:ph type="sldNum" sz="quarter" idx="12"/>
          </p:nvPr>
        </p:nvSpPr>
        <p:spPr/>
        <p:txBody>
          <a:bodyPr/>
          <a:lstStyle/>
          <a:p>
            <a:fld id="{2D55A223-BDE3-4662-BD05-6BDBDD27824A}" type="slidenum">
              <a:rPr lang="en-US" smtClean="0"/>
              <a:pPr/>
              <a:t>5</a:t>
            </a:fld>
            <a:endParaRPr lang="en-US" dirty="0"/>
          </a:p>
        </p:txBody>
      </p:sp>
      <p:sp>
        <p:nvSpPr>
          <p:cNvPr id="8" name="Content Placeholder 7">
            <a:extLst>
              <a:ext uri="{FF2B5EF4-FFF2-40B4-BE49-F238E27FC236}">
                <a16:creationId xmlns:a16="http://schemas.microsoft.com/office/drawing/2014/main" id="{F5454C64-C8D4-4A03-B7B1-D597F12E6767}"/>
              </a:ext>
            </a:extLst>
          </p:cNvPr>
          <p:cNvSpPr>
            <a:spLocks noGrp="1"/>
          </p:cNvSpPr>
          <p:nvPr>
            <p:ph idx="1"/>
          </p:nvPr>
        </p:nvSpPr>
        <p:spPr/>
        <p:txBody>
          <a:bodyPr/>
          <a:lstStyle/>
          <a:p>
            <a:pPr marL="0" indent="0">
              <a:spcBef>
                <a:spcPts val="0"/>
              </a:spcBef>
              <a:spcAft>
                <a:spcPts val="1200"/>
              </a:spcAft>
              <a:buNone/>
            </a:pPr>
            <a:r>
              <a:rPr lang="en-US" sz="2800" b="1" dirty="0">
                <a:solidFill>
                  <a:schemeClr val="accent1"/>
                </a:solidFill>
              </a:rPr>
              <a:t>If we’re calling, it’s because </a:t>
            </a:r>
            <a:br>
              <a:rPr lang="en-US" sz="2800" b="1" dirty="0">
                <a:solidFill>
                  <a:schemeClr val="accent1"/>
                </a:solidFill>
              </a:rPr>
            </a:br>
            <a:r>
              <a:rPr lang="en-US" sz="2800" b="1" dirty="0">
                <a:solidFill>
                  <a:schemeClr val="accent1"/>
                </a:solidFill>
              </a:rPr>
              <a:t>we think we can help!</a:t>
            </a:r>
            <a:r>
              <a:rPr lang="en-US" sz="2400" b="1" dirty="0">
                <a:solidFill>
                  <a:schemeClr val="accent1"/>
                </a:solidFill>
              </a:rPr>
              <a:t>  </a:t>
            </a:r>
          </a:p>
          <a:p>
            <a:pPr marL="0" indent="0">
              <a:spcBef>
                <a:spcPts val="300"/>
              </a:spcBef>
              <a:buNone/>
            </a:pPr>
            <a:r>
              <a:rPr lang="en-US" sz="2400" dirty="0">
                <a:solidFill>
                  <a:srgbClr val="1E1E1E"/>
                </a:solidFill>
              </a:rPr>
              <a:t>Here are a few reasons why we might be calling you:</a:t>
            </a:r>
          </a:p>
          <a:p>
            <a:pPr marL="274320" indent="-274320">
              <a:spcBef>
                <a:spcPts val="300"/>
              </a:spcBef>
            </a:pPr>
            <a:r>
              <a:rPr lang="en-US" sz="2400" dirty="0">
                <a:solidFill>
                  <a:srgbClr val="1E1E1E"/>
                </a:solidFill>
              </a:rPr>
              <a:t>You or your family recently had a </a:t>
            </a:r>
            <a:br>
              <a:rPr lang="en-US" sz="2400" dirty="0">
                <a:solidFill>
                  <a:srgbClr val="1E1E1E"/>
                </a:solidFill>
              </a:rPr>
            </a:br>
            <a:r>
              <a:rPr lang="en-US" sz="2400" dirty="0">
                <a:solidFill>
                  <a:srgbClr val="1E1E1E"/>
                </a:solidFill>
              </a:rPr>
              <a:t>health event or a new diagnosis</a:t>
            </a:r>
          </a:p>
          <a:p>
            <a:pPr marL="274320" indent="-274320">
              <a:spcBef>
                <a:spcPts val="300"/>
              </a:spcBef>
            </a:pPr>
            <a:r>
              <a:rPr lang="en-US" sz="2400" dirty="0">
                <a:solidFill>
                  <a:srgbClr val="1E1E1E"/>
                </a:solidFill>
              </a:rPr>
              <a:t>To help you find the right doctor or care facility for your needs</a:t>
            </a:r>
          </a:p>
          <a:p>
            <a:pPr marL="274320" indent="-274320">
              <a:spcBef>
                <a:spcPts val="300"/>
              </a:spcBef>
            </a:pPr>
            <a:r>
              <a:rPr lang="en-US" sz="2400" dirty="0">
                <a:solidFill>
                  <a:srgbClr val="1E1E1E"/>
                </a:solidFill>
              </a:rPr>
              <a:t>If you had an emergency room visit, to see how you are doing and how we can help  </a:t>
            </a:r>
          </a:p>
        </p:txBody>
      </p:sp>
      <p:sp>
        <p:nvSpPr>
          <p:cNvPr id="7" name="Title 6">
            <a:extLst>
              <a:ext uri="{FF2B5EF4-FFF2-40B4-BE49-F238E27FC236}">
                <a16:creationId xmlns:a16="http://schemas.microsoft.com/office/drawing/2014/main" id="{2273EE86-E2E2-4748-BB05-1ED9F79D9AB1}"/>
              </a:ext>
            </a:extLst>
          </p:cNvPr>
          <p:cNvSpPr>
            <a:spLocks noGrp="1"/>
          </p:cNvSpPr>
          <p:nvPr>
            <p:ph type="title"/>
          </p:nvPr>
        </p:nvSpPr>
        <p:spPr/>
        <p:txBody>
          <a:bodyPr/>
          <a:lstStyle/>
          <a:p>
            <a:r>
              <a:rPr lang="en-US" dirty="0">
                <a:solidFill>
                  <a:srgbClr val="0080C7"/>
                </a:solidFill>
              </a:rPr>
              <a:t>A Health Advocate </a:t>
            </a:r>
            <a:br>
              <a:rPr lang="en-US" dirty="0">
                <a:solidFill>
                  <a:srgbClr val="0080C7"/>
                </a:solidFill>
              </a:rPr>
            </a:br>
            <a:r>
              <a:rPr lang="en-US" dirty="0">
                <a:solidFill>
                  <a:srgbClr val="0080C7"/>
                </a:solidFill>
              </a:rPr>
              <a:t>Might Reach Out to You</a:t>
            </a:r>
            <a:endParaRPr lang="en-US" dirty="0"/>
          </a:p>
        </p:txBody>
      </p:sp>
      <p:pic>
        <p:nvPicPr>
          <p:cNvPr id="13" name="Content Placeholder 10">
            <a:extLst>
              <a:ext uri="{FF2B5EF4-FFF2-40B4-BE49-F238E27FC236}">
                <a16:creationId xmlns:a16="http://schemas.microsoft.com/office/drawing/2014/main" id="{2AD9F0AC-8CF0-483D-B866-41D9730DA4E8}"/>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12897" t="9396" r="41713"/>
          <a:stretch/>
        </p:blipFill>
        <p:spPr>
          <a:xfrm>
            <a:off x="0" y="0"/>
            <a:ext cx="5145088" cy="6858000"/>
          </a:xfrm>
          <a:prstGeom prst="rect">
            <a:avLst/>
          </a:prstGeom>
        </p:spPr>
      </p:pic>
    </p:spTree>
    <p:extLst>
      <p:ext uri="{BB962C8B-B14F-4D97-AF65-F5344CB8AC3E}">
        <p14:creationId xmlns:p14="http://schemas.microsoft.com/office/powerpoint/2010/main" val="7465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Data\My Pictures\close-up stethoscope Photoxpress_4070138.jpg">
            <a:extLst>
              <a:ext uri="{FF2B5EF4-FFF2-40B4-BE49-F238E27FC236}">
                <a16:creationId xmlns:a16="http://schemas.microsoft.com/office/drawing/2014/main" id="{3B11BCFA-FE67-4BFB-A573-5B84AB232E8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p:blipFill>
        <p:spPr bwMode="auto">
          <a:xfrm flipH="1">
            <a:off x="4339243" y="3244310"/>
            <a:ext cx="4320413" cy="32403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40CD2E0-3DD3-4E2E-9A70-47481E06BE4D}"/>
              </a:ext>
            </a:extLst>
          </p:cNvPr>
          <p:cNvSpPr>
            <a:spLocks noGrp="1"/>
          </p:cNvSpPr>
          <p:nvPr>
            <p:ph type="sldNum" sz="quarter" idx="12"/>
          </p:nvPr>
        </p:nvSpPr>
        <p:spPr/>
        <p:txBody>
          <a:bodyPr/>
          <a:lstStyle/>
          <a:p>
            <a:fld id="{2D55A223-BDE3-4662-BD05-6BDBDD27824A}" type="slidenum">
              <a:rPr lang="en-US" smtClean="0"/>
              <a:pPr/>
              <a:t>6</a:t>
            </a:fld>
            <a:endParaRPr lang="en-US" dirty="0"/>
          </a:p>
        </p:txBody>
      </p:sp>
      <p:sp>
        <p:nvSpPr>
          <p:cNvPr id="11" name="Content Placeholder 10">
            <a:extLst>
              <a:ext uri="{FF2B5EF4-FFF2-40B4-BE49-F238E27FC236}">
                <a16:creationId xmlns:a16="http://schemas.microsoft.com/office/drawing/2014/main" id="{B0163B67-1192-426C-AB31-E2290E42D350}"/>
              </a:ext>
            </a:extLst>
          </p:cNvPr>
          <p:cNvSpPr>
            <a:spLocks noGrp="1"/>
          </p:cNvSpPr>
          <p:nvPr>
            <p:ph sz="quarter" idx="15"/>
          </p:nvPr>
        </p:nvSpPr>
        <p:spPr>
          <a:xfrm>
            <a:off x="9116857" y="2214562"/>
            <a:ext cx="2160742" cy="3957637"/>
          </a:xfrm>
        </p:spPr>
        <p:txBody>
          <a:bodyPr/>
          <a:lstStyle/>
          <a:p>
            <a:pPr algn="ctr"/>
            <a:r>
              <a:rPr lang="en-US" sz="2800" dirty="0"/>
              <a:t>Stay healthy by getting regular check-ups</a:t>
            </a:r>
          </a:p>
        </p:txBody>
      </p:sp>
      <p:sp>
        <p:nvSpPr>
          <p:cNvPr id="8" name="Content Placeholder 7">
            <a:extLst>
              <a:ext uri="{FF2B5EF4-FFF2-40B4-BE49-F238E27FC236}">
                <a16:creationId xmlns:a16="http://schemas.microsoft.com/office/drawing/2014/main" id="{8F6499D8-2743-4556-85F4-1F2B6EDEE7D0}"/>
              </a:ext>
            </a:extLst>
          </p:cNvPr>
          <p:cNvSpPr>
            <a:spLocks noGrp="1"/>
          </p:cNvSpPr>
          <p:nvPr>
            <p:ph idx="1"/>
          </p:nvPr>
        </p:nvSpPr>
        <p:spPr/>
        <p:txBody>
          <a:bodyPr/>
          <a:lstStyle/>
          <a:p>
            <a:r>
              <a:rPr lang="en-US" sz="2400" b="1" dirty="0">
                <a:solidFill>
                  <a:schemeClr val="accent1"/>
                </a:solidFill>
              </a:rPr>
              <a:t>What’s Covered?</a:t>
            </a:r>
          </a:p>
          <a:p>
            <a:pPr marL="182880" lvl="1">
              <a:spcBef>
                <a:spcPts val="600"/>
              </a:spcBef>
              <a:spcAft>
                <a:spcPts val="1200"/>
              </a:spcAft>
              <a:buClr>
                <a:schemeClr val="tx2"/>
              </a:buClr>
              <a:buFont typeface="Arial" panose="020B0604020202020204" pitchFamily="34" charset="0"/>
              <a:buChar char="•"/>
            </a:pPr>
            <a:r>
              <a:rPr lang="en-US" sz="1800" b="1" dirty="0"/>
              <a:t>Recommended routine gender- and age-specific preventive care and screenings </a:t>
            </a:r>
            <a:r>
              <a:rPr lang="en-US" sz="1800" dirty="0"/>
              <a:t>— including yearly general wellness exams, recommended vaccines and screenings for things like diabetes, cancer and depression — both facility and professional services.</a:t>
            </a:r>
          </a:p>
          <a:p>
            <a:pPr marL="182880" lvl="1">
              <a:spcBef>
                <a:spcPts val="600"/>
              </a:spcBef>
              <a:spcAft>
                <a:spcPts val="1200"/>
              </a:spcAft>
              <a:buClr>
                <a:schemeClr val="tx2"/>
              </a:buClr>
              <a:buFont typeface="Arial" panose="020B0604020202020204" pitchFamily="34" charset="0"/>
              <a:buChar char="•"/>
            </a:pPr>
            <a:r>
              <a:rPr lang="en-US" sz="1800" b="1" dirty="0"/>
              <a:t>Coverage provided in-network at 100% with no copay, </a:t>
            </a:r>
            <a:br>
              <a:rPr lang="en-US" sz="1800" b="1" dirty="0"/>
            </a:br>
            <a:r>
              <a:rPr lang="en-US" sz="1800" b="1" dirty="0"/>
              <a:t>no deductible. </a:t>
            </a:r>
            <a:r>
              <a:rPr lang="en-US" sz="1800" dirty="0"/>
              <a:t>Out-of-network benefits may vary.</a:t>
            </a:r>
          </a:p>
          <a:p>
            <a:pPr indent="-234951">
              <a:spcBef>
                <a:spcPts val="1000"/>
              </a:spcBef>
              <a:spcAft>
                <a:spcPct val="40000"/>
              </a:spcAft>
            </a:pPr>
            <a:endParaRPr lang="en-US" sz="1800" b="1" dirty="0">
              <a:solidFill>
                <a:schemeClr val="accent1"/>
              </a:solidFill>
            </a:endParaRPr>
          </a:p>
          <a:p>
            <a:pPr indent="-234951">
              <a:spcBef>
                <a:spcPts val="1000"/>
              </a:spcBef>
              <a:spcAft>
                <a:spcPct val="40000"/>
              </a:spcAft>
            </a:pPr>
            <a:r>
              <a:rPr lang="en-US" sz="1800" b="1" dirty="0">
                <a:solidFill>
                  <a:schemeClr val="accent1"/>
                </a:solidFill>
              </a:rPr>
              <a:t>IMPORTANT to remember:</a:t>
            </a:r>
            <a:r>
              <a:rPr lang="en-US" sz="1800" dirty="0">
                <a:solidFill>
                  <a:schemeClr val="accent1"/>
                </a:solidFill>
              </a:rPr>
              <a:t> </a:t>
            </a:r>
            <a:br>
              <a:rPr lang="en-US" sz="1800" dirty="0">
                <a:solidFill>
                  <a:schemeClr val="accent5"/>
                </a:solidFill>
              </a:rPr>
            </a:br>
            <a:r>
              <a:rPr lang="en-US" sz="1800" dirty="0"/>
              <a:t>Lab tests related to a condition </a:t>
            </a:r>
            <a:br>
              <a:rPr lang="en-US" sz="1800" dirty="0"/>
            </a:br>
            <a:r>
              <a:rPr lang="en-US" sz="1800" dirty="0"/>
              <a:t>such as diabetes or asthma — </a:t>
            </a:r>
            <a:br>
              <a:rPr lang="en-US" sz="1800" dirty="0"/>
            </a:br>
            <a:r>
              <a:rPr lang="en-US" sz="1800" b="1" dirty="0"/>
              <a:t>are not </a:t>
            </a:r>
            <a:r>
              <a:rPr lang="en-US" sz="1800" dirty="0"/>
              <a:t>considered preventive </a:t>
            </a:r>
            <a:br>
              <a:rPr lang="en-US" sz="1800" dirty="0"/>
            </a:br>
            <a:r>
              <a:rPr lang="en-US" sz="1800" dirty="0"/>
              <a:t>and are covered under applicable </a:t>
            </a:r>
            <a:br>
              <a:rPr lang="en-US" sz="1800" dirty="0"/>
            </a:br>
            <a:r>
              <a:rPr lang="en-US" sz="1800" dirty="0"/>
              <a:t>deductible and coinsurance levels.</a:t>
            </a:r>
          </a:p>
          <a:p>
            <a:endParaRPr lang="en-US" sz="2400" dirty="0"/>
          </a:p>
          <a:p>
            <a:endParaRPr lang="en-US" sz="2400" dirty="0"/>
          </a:p>
        </p:txBody>
      </p:sp>
      <p:sp>
        <p:nvSpPr>
          <p:cNvPr id="7" name="Title 6">
            <a:extLst>
              <a:ext uri="{FF2B5EF4-FFF2-40B4-BE49-F238E27FC236}">
                <a16:creationId xmlns:a16="http://schemas.microsoft.com/office/drawing/2014/main" id="{8DD06250-B6CA-4E9B-B063-E6EEA165313E}"/>
              </a:ext>
            </a:extLst>
          </p:cNvPr>
          <p:cNvSpPr>
            <a:spLocks noGrp="1"/>
          </p:cNvSpPr>
          <p:nvPr>
            <p:ph type="title"/>
          </p:nvPr>
        </p:nvSpPr>
        <p:spPr/>
        <p:txBody>
          <a:bodyPr/>
          <a:lstStyle/>
          <a:p>
            <a:r>
              <a:rPr lang="en-US" dirty="0"/>
              <a:t>Preventive Coverage</a:t>
            </a:r>
          </a:p>
        </p:txBody>
      </p:sp>
      <p:grpSp>
        <p:nvGrpSpPr>
          <p:cNvPr id="22" name="Group 21">
            <a:extLst>
              <a:ext uri="{FF2B5EF4-FFF2-40B4-BE49-F238E27FC236}">
                <a16:creationId xmlns:a16="http://schemas.microsoft.com/office/drawing/2014/main" id="{9A59ED78-6B61-4FEC-AABD-7FA81155D701}"/>
              </a:ext>
            </a:extLst>
          </p:cNvPr>
          <p:cNvGrpSpPr/>
          <p:nvPr/>
        </p:nvGrpSpPr>
        <p:grpSpPr>
          <a:xfrm>
            <a:off x="9913065" y="1295400"/>
            <a:ext cx="568325" cy="793750"/>
            <a:chOff x="9913065" y="1295400"/>
            <a:chExt cx="568325" cy="793750"/>
          </a:xfrm>
        </p:grpSpPr>
        <p:sp>
          <p:nvSpPr>
            <p:cNvPr id="21" name="Rectangle 20">
              <a:extLst>
                <a:ext uri="{FF2B5EF4-FFF2-40B4-BE49-F238E27FC236}">
                  <a16:creationId xmlns:a16="http://schemas.microsoft.com/office/drawing/2014/main" id="{D1837D58-6C34-48D6-8954-814DAA5CF64F}"/>
                </a:ext>
              </a:extLst>
            </p:cNvPr>
            <p:cNvSpPr/>
            <p:nvPr/>
          </p:nvSpPr>
          <p:spPr>
            <a:xfrm>
              <a:off x="9977857" y="1388182"/>
              <a:ext cx="435880" cy="6443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grpSp>
          <p:nvGrpSpPr>
            <p:cNvPr id="13" name="Group 12">
              <a:extLst>
                <a:ext uri="{FF2B5EF4-FFF2-40B4-BE49-F238E27FC236}">
                  <a16:creationId xmlns:a16="http://schemas.microsoft.com/office/drawing/2014/main" id="{D4E27E84-0C5C-4260-8906-6F668C97883E}"/>
                </a:ext>
              </a:extLst>
            </p:cNvPr>
            <p:cNvGrpSpPr/>
            <p:nvPr/>
          </p:nvGrpSpPr>
          <p:grpSpPr>
            <a:xfrm>
              <a:off x="9913065" y="1295400"/>
              <a:ext cx="568325" cy="793750"/>
              <a:chOff x="5738130" y="1558925"/>
              <a:chExt cx="568325" cy="793750"/>
            </a:xfrm>
          </p:grpSpPr>
          <p:sp>
            <p:nvSpPr>
              <p:cNvPr id="14" name="Freeform 52">
                <a:extLst>
                  <a:ext uri="{FF2B5EF4-FFF2-40B4-BE49-F238E27FC236}">
                    <a16:creationId xmlns:a16="http://schemas.microsoft.com/office/drawing/2014/main" id="{3B911B39-86A2-4685-8A1D-B8243848311A}"/>
                  </a:ext>
                </a:extLst>
              </p:cNvPr>
              <p:cNvSpPr>
                <a:spLocks/>
              </p:cNvSpPr>
              <p:nvPr/>
            </p:nvSpPr>
            <p:spPr bwMode="auto">
              <a:xfrm>
                <a:off x="5747655" y="1660525"/>
                <a:ext cx="549275" cy="681038"/>
              </a:xfrm>
              <a:custGeom>
                <a:avLst/>
                <a:gdLst>
                  <a:gd name="T0" fmla="*/ 346 w 346"/>
                  <a:gd name="T1" fmla="*/ 0 h 429"/>
                  <a:gd name="T2" fmla="*/ 346 w 346"/>
                  <a:gd name="T3" fmla="*/ 429 h 429"/>
                  <a:gd name="T4" fmla="*/ 0 w 346"/>
                  <a:gd name="T5" fmla="*/ 429 h 429"/>
                  <a:gd name="T6" fmla="*/ 0 w 346"/>
                  <a:gd name="T7" fmla="*/ 0 h 429"/>
                  <a:gd name="T8" fmla="*/ 36 w 346"/>
                  <a:gd name="T9" fmla="*/ 0 h 429"/>
                  <a:gd name="T10" fmla="*/ 36 w 346"/>
                  <a:gd name="T11" fmla="*/ 392 h 429"/>
                  <a:gd name="T12" fmla="*/ 310 w 346"/>
                  <a:gd name="T13" fmla="*/ 392 h 429"/>
                  <a:gd name="T14" fmla="*/ 310 w 346"/>
                  <a:gd name="T15" fmla="*/ 0 h 429"/>
                  <a:gd name="T16" fmla="*/ 346 w 346"/>
                  <a:gd name="T1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6" h="429">
                    <a:moveTo>
                      <a:pt x="346" y="0"/>
                    </a:moveTo>
                    <a:lnTo>
                      <a:pt x="346" y="429"/>
                    </a:lnTo>
                    <a:lnTo>
                      <a:pt x="0" y="429"/>
                    </a:lnTo>
                    <a:lnTo>
                      <a:pt x="0" y="0"/>
                    </a:lnTo>
                    <a:lnTo>
                      <a:pt x="36" y="0"/>
                    </a:lnTo>
                    <a:lnTo>
                      <a:pt x="36" y="392"/>
                    </a:lnTo>
                    <a:lnTo>
                      <a:pt x="310" y="392"/>
                    </a:lnTo>
                    <a:lnTo>
                      <a:pt x="310" y="0"/>
                    </a:lnTo>
                    <a:lnTo>
                      <a:pt x="346" y="0"/>
                    </a:ln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33">
                <a:extLst>
                  <a:ext uri="{FF2B5EF4-FFF2-40B4-BE49-F238E27FC236}">
                    <a16:creationId xmlns:a16="http://schemas.microsoft.com/office/drawing/2014/main" id="{7FB80498-C399-439A-A9C7-5EE53624482E}"/>
                  </a:ext>
                </a:extLst>
              </p:cNvPr>
              <p:cNvSpPr>
                <a:spLocks noEditPoints="1"/>
              </p:cNvSpPr>
              <p:nvPr/>
            </p:nvSpPr>
            <p:spPr bwMode="auto">
              <a:xfrm>
                <a:off x="5738130" y="1558925"/>
                <a:ext cx="568325" cy="793750"/>
              </a:xfrm>
              <a:custGeom>
                <a:avLst/>
                <a:gdLst>
                  <a:gd name="T0" fmla="*/ 318 w 427"/>
                  <a:gd name="T1" fmla="*/ 68 h 596"/>
                  <a:gd name="T2" fmla="*/ 318 w 427"/>
                  <a:gd name="T3" fmla="*/ 37 h 596"/>
                  <a:gd name="T4" fmla="*/ 258 w 427"/>
                  <a:gd name="T5" fmla="*/ 37 h 596"/>
                  <a:gd name="T6" fmla="*/ 258 w 427"/>
                  <a:gd name="T7" fmla="*/ 37 h 596"/>
                  <a:gd name="T8" fmla="*/ 252 w 427"/>
                  <a:gd name="T9" fmla="*/ 33 h 596"/>
                  <a:gd name="T10" fmla="*/ 252 w 427"/>
                  <a:gd name="T11" fmla="*/ 33 h 596"/>
                  <a:gd name="T12" fmla="*/ 252 w 427"/>
                  <a:gd name="T13" fmla="*/ 31 h 596"/>
                  <a:gd name="T14" fmla="*/ 252 w 427"/>
                  <a:gd name="T15" fmla="*/ 31 h 596"/>
                  <a:gd name="T16" fmla="*/ 215 w 427"/>
                  <a:gd name="T17" fmla="*/ 0 h 596"/>
                  <a:gd name="T18" fmla="*/ 191 w 427"/>
                  <a:gd name="T19" fmla="*/ 9 h 596"/>
                  <a:gd name="T20" fmla="*/ 178 w 427"/>
                  <a:gd name="T21" fmla="*/ 31 h 596"/>
                  <a:gd name="T22" fmla="*/ 178 w 427"/>
                  <a:gd name="T23" fmla="*/ 33 h 596"/>
                  <a:gd name="T24" fmla="*/ 173 w 427"/>
                  <a:gd name="T25" fmla="*/ 37 h 596"/>
                  <a:gd name="T26" fmla="*/ 173 w 427"/>
                  <a:gd name="T27" fmla="*/ 37 h 596"/>
                  <a:gd name="T28" fmla="*/ 109 w 427"/>
                  <a:gd name="T29" fmla="*/ 37 h 596"/>
                  <a:gd name="T30" fmla="*/ 109 w 427"/>
                  <a:gd name="T31" fmla="*/ 68 h 596"/>
                  <a:gd name="T32" fmla="*/ 0 w 427"/>
                  <a:gd name="T33" fmla="*/ 68 h 596"/>
                  <a:gd name="T34" fmla="*/ 0 w 427"/>
                  <a:gd name="T35" fmla="*/ 596 h 596"/>
                  <a:gd name="T36" fmla="*/ 427 w 427"/>
                  <a:gd name="T37" fmla="*/ 596 h 596"/>
                  <a:gd name="T38" fmla="*/ 427 w 427"/>
                  <a:gd name="T39" fmla="*/ 68 h 596"/>
                  <a:gd name="T40" fmla="*/ 318 w 427"/>
                  <a:gd name="T41" fmla="*/ 68 h 596"/>
                  <a:gd name="T42" fmla="*/ 215 w 427"/>
                  <a:gd name="T43" fmla="*/ 18 h 596"/>
                  <a:gd name="T44" fmla="*/ 233 w 427"/>
                  <a:gd name="T45" fmla="*/ 37 h 596"/>
                  <a:gd name="T46" fmla="*/ 215 w 427"/>
                  <a:gd name="T47" fmla="*/ 55 h 596"/>
                  <a:gd name="T48" fmla="*/ 197 w 427"/>
                  <a:gd name="T49" fmla="*/ 37 h 596"/>
                  <a:gd name="T50" fmla="*/ 215 w 427"/>
                  <a:gd name="T51" fmla="*/ 18 h 596"/>
                  <a:gd name="T52" fmla="*/ 56 w 427"/>
                  <a:gd name="T53" fmla="*/ 84 h 596"/>
                  <a:gd name="T54" fmla="*/ 109 w 427"/>
                  <a:gd name="T55" fmla="*/ 84 h 596"/>
                  <a:gd name="T56" fmla="*/ 109 w 427"/>
                  <a:gd name="T57" fmla="*/ 117 h 596"/>
                  <a:gd name="T58" fmla="*/ 318 w 427"/>
                  <a:gd name="T59" fmla="*/ 117 h 596"/>
                  <a:gd name="T60" fmla="*/ 318 w 427"/>
                  <a:gd name="T61" fmla="*/ 84 h 596"/>
                  <a:gd name="T62" fmla="*/ 371 w 427"/>
                  <a:gd name="T63" fmla="*/ 84 h 596"/>
                  <a:gd name="T64" fmla="*/ 371 w 427"/>
                  <a:gd name="T65" fmla="*/ 540 h 596"/>
                  <a:gd name="T66" fmla="*/ 56 w 427"/>
                  <a:gd name="T67" fmla="*/ 540 h 596"/>
                  <a:gd name="T68" fmla="*/ 56 w 427"/>
                  <a:gd name="T69" fmla="*/ 84 h 596"/>
                  <a:gd name="T70" fmla="*/ 411 w 427"/>
                  <a:gd name="T71" fmla="*/ 580 h 596"/>
                  <a:gd name="T72" fmla="*/ 16 w 427"/>
                  <a:gd name="T73" fmla="*/ 580 h 596"/>
                  <a:gd name="T74" fmla="*/ 16 w 427"/>
                  <a:gd name="T75" fmla="*/ 84 h 596"/>
                  <a:gd name="T76" fmla="*/ 40 w 427"/>
                  <a:gd name="T77" fmla="*/ 84 h 596"/>
                  <a:gd name="T78" fmla="*/ 40 w 427"/>
                  <a:gd name="T79" fmla="*/ 556 h 596"/>
                  <a:gd name="T80" fmla="*/ 387 w 427"/>
                  <a:gd name="T81" fmla="*/ 556 h 596"/>
                  <a:gd name="T82" fmla="*/ 387 w 427"/>
                  <a:gd name="T83" fmla="*/ 84 h 596"/>
                  <a:gd name="T84" fmla="*/ 411 w 427"/>
                  <a:gd name="T85" fmla="*/ 84 h 596"/>
                  <a:gd name="T86" fmla="*/ 411 w 427"/>
                  <a:gd name="T87" fmla="*/ 58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7" h="596">
                    <a:moveTo>
                      <a:pt x="318" y="68"/>
                    </a:moveTo>
                    <a:cubicBezTo>
                      <a:pt x="318" y="37"/>
                      <a:pt x="318" y="37"/>
                      <a:pt x="318" y="37"/>
                    </a:cubicBezTo>
                    <a:cubicBezTo>
                      <a:pt x="258" y="37"/>
                      <a:pt x="258" y="37"/>
                      <a:pt x="258" y="37"/>
                    </a:cubicBezTo>
                    <a:cubicBezTo>
                      <a:pt x="258" y="37"/>
                      <a:pt x="258" y="37"/>
                      <a:pt x="258" y="37"/>
                    </a:cubicBezTo>
                    <a:cubicBezTo>
                      <a:pt x="257" y="37"/>
                      <a:pt x="253" y="37"/>
                      <a:pt x="252" y="33"/>
                    </a:cubicBezTo>
                    <a:cubicBezTo>
                      <a:pt x="252" y="33"/>
                      <a:pt x="252" y="33"/>
                      <a:pt x="252" y="33"/>
                    </a:cubicBezTo>
                    <a:cubicBezTo>
                      <a:pt x="252" y="32"/>
                      <a:pt x="252" y="32"/>
                      <a:pt x="252" y="31"/>
                    </a:cubicBezTo>
                    <a:cubicBezTo>
                      <a:pt x="252" y="31"/>
                      <a:pt x="252" y="31"/>
                      <a:pt x="252" y="31"/>
                    </a:cubicBezTo>
                    <a:cubicBezTo>
                      <a:pt x="249" y="13"/>
                      <a:pt x="234" y="0"/>
                      <a:pt x="215" y="0"/>
                    </a:cubicBezTo>
                    <a:cubicBezTo>
                      <a:pt x="206" y="0"/>
                      <a:pt x="197" y="3"/>
                      <a:pt x="191" y="9"/>
                    </a:cubicBezTo>
                    <a:cubicBezTo>
                      <a:pt x="184" y="14"/>
                      <a:pt x="180" y="22"/>
                      <a:pt x="178" y="31"/>
                    </a:cubicBezTo>
                    <a:cubicBezTo>
                      <a:pt x="178" y="32"/>
                      <a:pt x="178" y="33"/>
                      <a:pt x="178" y="33"/>
                    </a:cubicBezTo>
                    <a:cubicBezTo>
                      <a:pt x="177" y="37"/>
                      <a:pt x="173" y="37"/>
                      <a:pt x="173" y="37"/>
                    </a:cubicBezTo>
                    <a:cubicBezTo>
                      <a:pt x="173" y="37"/>
                      <a:pt x="173" y="37"/>
                      <a:pt x="173" y="37"/>
                    </a:cubicBezTo>
                    <a:cubicBezTo>
                      <a:pt x="109" y="37"/>
                      <a:pt x="109" y="37"/>
                      <a:pt x="109" y="37"/>
                    </a:cubicBezTo>
                    <a:cubicBezTo>
                      <a:pt x="109" y="68"/>
                      <a:pt x="109" y="68"/>
                      <a:pt x="109" y="68"/>
                    </a:cubicBezTo>
                    <a:cubicBezTo>
                      <a:pt x="0" y="68"/>
                      <a:pt x="0" y="68"/>
                      <a:pt x="0" y="68"/>
                    </a:cubicBezTo>
                    <a:cubicBezTo>
                      <a:pt x="0" y="596"/>
                      <a:pt x="0" y="596"/>
                      <a:pt x="0" y="596"/>
                    </a:cubicBezTo>
                    <a:cubicBezTo>
                      <a:pt x="427" y="596"/>
                      <a:pt x="427" y="596"/>
                      <a:pt x="427" y="596"/>
                    </a:cubicBezTo>
                    <a:cubicBezTo>
                      <a:pt x="427" y="68"/>
                      <a:pt x="427" y="68"/>
                      <a:pt x="427" y="68"/>
                    </a:cubicBezTo>
                    <a:lnTo>
                      <a:pt x="318" y="68"/>
                    </a:lnTo>
                    <a:close/>
                    <a:moveTo>
                      <a:pt x="215" y="18"/>
                    </a:moveTo>
                    <a:cubicBezTo>
                      <a:pt x="225" y="18"/>
                      <a:pt x="233" y="27"/>
                      <a:pt x="233" y="37"/>
                    </a:cubicBezTo>
                    <a:cubicBezTo>
                      <a:pt x="233" y="47"/>
                      <a:pt x="225" y="55"/>
                      <a:pt x="215" y="55"/>
                    </a:cubicBezTo>
                    <a:cubicBezTo>
                      <a:pt x="205" y="55"/>
                      <a:pt x="197" y="47"/>
                      <a:pt x="197" y="37"/>
                    </a:cubicBezTo>
                    <a:cubicBezTo>
                      <a:pt x="197" y="27"/>
                      <a:pt x="205" y="18"/>
                      <a:pt x="215" y="18"/>
                    </a:cubicBezTo>
                    <a:close/>
                    <a:moveTo>
                      <a:pt x="56" y="84"/>
                    </a:moveTo>
                    <a:cubicBezTo>
                      <a:pt x="109" y="84"/>
                      <a:pt x="109" y="84"/>
                      <a:pt x="109" y="84"/>
                    </a:cubicBezTo>
                    <a:cubicBezTo>
                      <a:pt x="109" y="117"/>
                      <a:pt x="109" y="117"/>
                      <a:pt x="109" y="117"/>
                    </a:cubicBezTo>
                    <a:cubicBezTo>
                      <a:pt x="318" y="117"/>
                      <a:pt x="318" y="117"/>
                      <a:pt x="318" y="117"/>
                    </a:cubicBezTo>
                    <a:cubicBezTo>
                      <a:pt x="318" y="84"/>
                      <a:pt x="318" y="84"/>
                      <a:pt x="318" y="84"/>
                    </a:cubicBezTo>
                    <a:cubicBezTo>
                      <a:pt x="371" y="84"/>
                      <a:pt x="371" y="84"/>
                      <a:pt x="371" y="84"/>
                    </a:cubicBezTo>
                    <a:cubicBezTo>
                      <a:pt x="371" y="540"/>
                      <a:pt x="371" y="540"/>
                      <a:pt x="371" y="540"/>
                    </a:cubicBezTo>
                    <a:cubicBezTo>
                      <a:pt x="56" y="540"/>
                      <a:pt x="56" y="540"/>
                      <a:pt x="56" y="540"/>
                    </a:cubicBezTo>
                    <a:lnTo>
                      <a:pt x="56" y="84"/>
                    </a:lnTo>
                    <a:close/>
                    <a:moveTo>
                      <a:pt x="411" y="580"/>
                    </a:moveTo>
                    <a:cubicBezTo>
                      <a:pt x="16" y="580"/>
                      <a:pt x="16" y="580"/>
                      <a:pt x="16" y="580"/>
                    </a:cubicBezTo>
                    <a:cubicBezTo>
                      <a:pt x="16" y="84"/>
                      <a:pt x="16" y="84"/>
                      <a:pt x="16" y="84"/>
                    </a:cubicBezTo>
                    <a:cubicBezTo>
                      <a:pt x="40" y="84"/>
                      <a:pt x="40" y="84"/>
                      <a:pt x="40" y="84"/>
                    </a:cubicBezTo>
                    <a:cubicBezTo>
                      <a:pt x="40" y="556"/>
                      <a:pt x="40" y="556"/>
                      <a:pt x="40" y="556"/>
                    </a:cubicBezTo>
                    <a:cubicBezTo>
                      <a:pt x="387" y="556"/>
                      <a:pt x="387" y="556"/>
                      <a:pt x="387" y="556"/>
                    </a:cubicBezTo>
                    <a:cubicBezTo>
                      <a:pt x="387" y="84"/>
                      <a:pt x="387" y="84"/>
                      <a:pt x="387" y="84"/>
                    </a:cubicBezTo>
                    <a:cubicBezTo>
                      <a:pt x="411" y="84"/>
                      <a:pt x="411" y="84"/>
                      <a:pt x="411" y="84"/>
                    </a:cubicBezTo>
                    <a:lnTo>
                      <a:pt x="411" y="5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34">
                <a:extLst>
                  <a:ext uri="{FF2B5EF4-FFF2-40B4-BE49-F238E27FC236}">
                    <a16:creationId xmlns:a16="http://schemas.microsoft.com/office/drawing/2014/main" id="{9CD185E6-DD28-419D-8579-190571CCCAD2}"/>
                  </a:ext>
                </a:extLst>
              </p:cNvPr>
              <p:cNvSpPr>
                <a:spLocks noChangeArrowheads="1"/>
              </p:cNvSpPr>
              <p:nvPr/>
            </p:nvSpPr>
            <p:spPr bwMode="auto">
              <a:xfrm>
                <a:off x="5877830" y="2117725"/>
                <a:ext cx="298450" cy="2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5">
                <a:extLst>
                  <a:ext uri="{FF2B5EF4-FFF2-40B4-BE49-F238E27FC236}">
                    <a16:creationId xmlns:a16="http://schemas.microsoft.com/office/drawing/2014/main" id="{832CB37F-5349-4DAC-9885-049A2A17B7A5}"/>
                  </a:ext>
                </a:extLst>
              </p:cNvPr>
              <p:cNvSpPr>
                <a:spLocks noChangeArrowheads="1"/>
              </p:cNvSpPr>
              <p:nvPr/>
            </p:nvSpPr>
            <p:spPr bwMode="auto">
              <a:xfrm>
                <a:off x="5877830" y="2185988"/>
                <a:ext cx="298450" cy="222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6">
                <a:extLst>
                  <a:ext uri="{FF2B5EF4-FFF2-40B4-BE49-F238E27FC236}">
                    <a16:creationId xmlns:a16="http://schemas.microsoft.com/office/drawing/2014/main" id="{D04F754B-4F59-4F3E-B7A0-F7DB39EB1B80}"/>
                  </a:ext>
                </a:extLst>
              </p:cNvPr>
              <p:cNvSpPr>
                <a:spLocks/>
              </p:cNvSpPr>
              <p:nvPr/>
            </p:nvSpPr>
            <p:spPr bwMode="auto">
              <a:xfrm>
                <a:off x="5869893" y="1773238"/>
                <a:ext cx="296862" cy="247650"/>
              </a:xfrm>
              <a:custGeom>
                <a:avLst/>
                <a:gdLst>
                  <a:gd name="T0" fmla="*/ 116 w 224"/>
                  <a:gd name="T1" fmla="*/ 46 h 186"/>
                  <a:gd name="T2" fmla="*/ 39 w 224"/>
                  <a:gd name="T3" fmla="*/ 39 h 186"/>
                  <a:gd name="T4" fmla="*/ 51 w 224"/>
                  <a:gd name="T5" fmla="*/ 120 h 186"/>
                  <a:gd name="T6" fmla="*/ 116 w 224"/>
                  <a:gd name="T7" fmla="*/ 186 h 186"/>
                  <a:gd name="T8" fmla="*/ 202 w 224"/>
                  <a:gd name="T9" fmla="*/ 102 h 186"/>
                  <a:gd name="T10" fmla="*/ 197 w 224"/>
                  <a:gd name="T11" fmla="*/ 38 h 186"/>
                  <a:gd name="T12" fmla="*/ 116 w 224"/>
                  <a:gd name="T13" fmla="*/ 46 h 186"/>
                </a:gdLst>
                <a:ahLst/>
                <a:cxnLst>
                  <a:cxn ang="0">
                    <a:pos x="T0" y="T1"/>
                  </a:cxn>
                  <a:cxn ang="0">
                    <a:pos x="T2" y="T3"/>
                  </a:cxn>
                  <a:cxn ang="0">
                    <a:pos x="T4" y="T5"/>
                  </a:cxn>
                  <a:cxn ang="0">
                    <a:pos x="T6" y="T7"/>
                  </a:cxn>
                  <a:cxn ang="0">
                    <a:pos x="T8" y="T9"/>
                  </a:cxn>
                  <a:cxn ang="0">
                    <a:pos x="T10" y="T11"/>
                  </a:cxn>
                  <a:cxn ang="0">
                    <a:pos x="T12" y="T13"/>
                  </a:cxn>
                </a:cxnLst>
                <a:rect l="0" t="0" r="r" b="b"/>
                <a:pathLst>
                  <a:path w="224" h="186">
                    <a:moveTo>
                      <a:pt x="116" y="46"/>
                    </a:moveTo>
                    <a:cubicBezTo>
                      <a:pt x="116" y="46"/>
                      <a:pt x="77" y="4"/>
                      <a:pt x="39" y="39"/>
                    </a:cubicBezTo>
                    <a:cubicBezTo>
                      <a:pt x="39" y="39"/>
                      <a:pt x="0" y="78"/>
                      <a:pt x="51" y="120"/>
                    </a:cubicBezTo>
                    <a:cubicBezTo>
                      <a:pt x="116" y="186"/>
                      <a:pt x="116" y="186"/>
                      <a:pt x="116" y="186"/>
                    </a:cubicBezTo>
                    <a:cubicBezTo>
                      <a:pt x="202" y="102"/>
                      <a:pt x="202" y="102"/>
                      <a:pt x="202" y="102"/>
                    </a:cubicBezTo>
                    <a:cubicBezTo>
                      <a:pt x="202" y="102"/>
                      <a:pt x="224" y="61"/>
                      <a:pt x="197" y="38"/>
                    </a:cubicBezTo>
                    <a:cubicBezTo>
                      <a:pt x="197" y="38"/>
                      <a:pt x="154" y="0"/>
                      <a:pt x="116" y="46"/>
                    </a:cubicBezTo>
                    <a:close/>
                  </a:path>
                </a:pathLst>
              </a:custGeom>
              <a:solidFill>
                <a:srgbClr val="1FBF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7">
                <a:extLst>
                  <a:ext uri="{FF2B5EF4-FFF2-40B4-BE49-F238E27FC236}">
                    <a16:creationId xmlns:a16="http://schemas.microsoft.com/office/drawing/2014/main" id="{D4513631-2CDD-4ECE-B5B4-C887E09524BD}"/>
                  </a:ext>
                </a:extLst>
              </p:cNvPr>
              <p:cNvSpPr>
                <a:spLocks noEditPoints="1"/>
              </p:cNvSpPr>
              <p:nvPr/>
            </p:nvSpPr>
            <p:spPr bwMode="auto">
              <a:xfrm>
                <a:off x="5887355" y="1793875"/>
                <a:ext cx="271462" cy="246063"/>
              </a:xfrm>
              <a:custGeom>
                <a:avLst/>
                <a:gdLst>
                  <a:gd name="T0" fmla="*/ 102 w 204"/>
                  <a:gd name="T1" fmla="*/ 185 h 185"/>
                  <a:gd name="T2" fmla="*/ 21 w 204"/>
                  <a:gd name="T3" fmla="*/ 104 h 185"/>
                  <a:gd name="T4" fmla="*/ 0 w 204"/>
                  <a:gd name="T5" fmla="*/ 57 h 185"/>
                  <a:gd name="T6" fmla="*/ 18 w 204"/>
                  <a:gd name="T7" fmla="*/ 16 h 185"/>
                  <a:gd name="T8" fmla="*/ 57 w 204"/>
                  <a:gd name="T9" fmla="*/ 0 h 185"/>
                  <a:gd name="T10" fmla="*/ 102 w 204"/>
                  <a:gd name="T11" fmla="*/ 18 h 185"/>
                  <a:gd name="T12" fmla="*/ 146 w 204"/>
                  <a:gd name="T13" fmla="*/ 0 h 185"/>
                  <a:gd name="T14" fmla="*/ 185 w 204"/>
                  <a:gd name="T15" fmla="*/ 16 h 185"/>
                  <a:gd name="T16" fmla="*/ 203 w 204"/>
                  <a:gd name="T17" fmla="*/ 57 h 185"/>
                  <a:gd name="T18" fmla="*/ 183 w 204"/>
                  <a:gd name="T19" fmla="*/ 104 h 185"/>
                  <a:gd name="T20" fmla="*/ 102 w 204"/>
                  <a:gd name="T21" fmla="*/ 185 h 185"/>
                  <a:gd name="T22" fmla="*/ 29 w 204"/>
                  <a:gd name="T23" fmla="*/ 28 h 185"/>
                  <a:gd name="T24" fmla="*/ 16 w 204"/>
                  <a:gd name="T25" fmla="*/ 57 h 185"/>
                  <a:gd name="T26" fmla="*/ 32 w 204"/>
                  <a:gd name="T27" fmla="*/ 92 h 185"/>
                  <a:gd name="T28" fmla="*/ 102 w 204"/>
                  <a:gd name="T29" fmla="*/ 162 h 185"/>
                  <a:gd name="T30" fmla="*/ 171 w 204"/>
                  <a:gd name="T31" fmla="*/ 92 h 185"/>
                  <a:gd name="T32" fmla="*/ 187 w 204"/>
                  <a:gd name="T33" fmla="*/ 57 h 185"/>
                  <a:gd name="T34" fmla="*/ 174 w 204"/>
                  <a:gd name="T35" fmla="*/ 28 h 185"/>
                  <a:gd name="T36" fmla="*/ 146 w 204"/>
                  <a:gd name="T37" fmla="*/ 16 h 185"/>
                  <a:gd name="T38" fmla="*/ 108 w 204"/>
                  <a:gd name="T39" fmla="*/ 35 h 185"/>
                  <a:gd name="T40" fmla="*/ 102 w 204"/>
                  <a:gd name="T41" fmla="*/ 42 h 185"/>
                  <a:gd name="T42" fmla="*/ 96 w 204"/>
                  <a:gd name="T43" fmla="*/ 35 h 185"/>
                  <a:gd name="T44" fmla="*/ 57 w 204"/>
                  <a:gd name="T45" fmla="*/ 16 h 185"/>
                  <a:gd name="T46" fmla="*/ 29 w 204"/>
                  <a:gd name="T47" fmla="*/ 2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185">
                    <a:moveTo>
                      <a:pt x="102" y="185"/>
                    </a:moveTo>
                    <a:cubicBezTo>
                      <a:pt x="21" y="104"/>
                      <a:pt x="21" y="104"/>
                      <a:pt x="21" y="104"/>
                    </a:cubicBezTo>
                    <a:cubicBezTo>
                      <a:pt x="7" y="89"/>
                      <a:pt x="0" y="73"/>
                      <a:pt x="0" y="57"/>
                    </a:cubicBezTo>
                    <a:cubicBezTo>
                      <a:pt x="1" y="33"/>
                      <a:pt x="17" y="17"/>
                      <a:pt x="18" y="16"/>
                    </a:cubicBezTo>
                    <a:cubicBezTo>
                      <a:pt x="30" y="5"/>
                      <a:pt x="43" y="0"/>
                      <a:pt x="57" y="0"/>
                    </a:cubicBezTo>
                    <a:cubicBezTo>
                      <a:pt x="77" y="0"/>
                      <a:pt x="93" y="11"/>
                      <a:pt x="102" y="18"/>
                    </a:cubicBezTo>
                    <a:cubicBezTo>
                      <a:pt x="110" y="11"/>
                      <a:pt x="126" y="0"/>
                      <a:pt x="146" y="0"/>
                    </a:cubicBezTo>
                    <a:cubicBezTo>
                      <a:pt x="160" y="0"/>
                      <a:pt x="173" y="5"/>
                      <a:pt x="185" y="16"/>
                    </a:cubicBezTo>
                    <a:cubicBezTo>
                      <a:pt x="186" y="17"/>
                      <a:pt x="203" y="33"/>
                      <a:pt x="203" y="57"/>
                    </a:cubicBezTo>
                    <a:cubicBezTo>
                      <a:pt x="204" y="73"/>
                      <a:pt x="197" y="89"/>
                      <a:pt x="183" y="104"/>
                    </a:cubicBezTo>
                    <a:lnTo>
                      <a:pt x="102" y="185"/>
                    </a:lnTo>
                    <a:close/>
                    <a:moveTo>
                      <a:pt x="29" y="28"/>
                    </a:moveTo>
                    <a:cubicBezTo>
                      <a:pt x="29" y="28"/>
                      <a:pt x="16" y="40"/>
                      <a:pt x="16" y="57"/>
                    </a:cubicBezTo>
                    <a:cubicBezTo>
                      <a:pt x="16" y="69"/>
                      <a:pt x="21" y="81"/>
                      <a:pt x="32" y="92"/>
                    </a:cubicBezTo>
                    <a:cubicBezTo>
                      <a:pt x="102" y="162"/>
                      <a:pt x="102" y="162"/>
                      <a:pt x="102" y="162"/>
                    </a:cubicBezTo>
                    <a:cubicBezTo>
                      <a:pt x="171" y="92"/>
                      <a:pt x="171" y="92"/>
                      <a:pt x="171" y="92"/>
                    </a:cubicBezTo>
                    <a:cubicBezTo>
                      <a:pt x="182" y="81"/>
                      <a:pt x="188" y="69"/>
                      <a:pt x="187" y="57"/>
                    </a:cubicBezTo>
                    <a:cubicBezTo>
                      <a:pt x="187" y="40"/>
                      <a:pt x="175" y="28"/>
                      <a:pt x="174" y="28"/>
                    </a:cubicBezTo>
                    <a:cubicBezTo>
                      <a:pt x="165" y="20"/>
                      <a:pt x="156" y="16"/>
                      <a:pt x="146" y="16"/>
                    </a:cubicBezTo>
                    <a:cubicBezTo>
                      <a:pt x="125" y="16"/>
                      <a:pt x="108" y="35"/>
                      <a:pt x="108" y="35"/>
                    </a:cubicBezTo>
                    <a:cubicBezTo>
                      <a:pt x="102" y="42"/>
                      <a:pt x="102" y="42"/>
                      <a:pt x="102" y="42"/>
                    </a:cubicBezTo>
                    <a:cubicBezTo>
                      <a:pt x="96" y="35"/>
                      <a:pt x="96" y="35"/>
                      <a:pt x="96" y="35"/>
                    </a:cubicBezTo>
                    <a:cubicBezTo>
                      <a:pt x="95" y="35"/>
                      <a:pt x="79" y="16"/>
                      <a:pt x="57" y="16"/>
                    </a:cubicBezTo>
                    <a:cubicBezTo>
                      <a:pt x="48" y="16"/>
                      <a:pt x="38" y="20"/>
                      <a:pt x="29" y="2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8">
                <a:extLst>
                  <a:ext uri="{FF2B5EF4-FFF2-40B4-BE49-F238E27FC236}">
                    <a16:creationId xmlns:a16="http://schemas.microsoft.com/office/drawing/2014/main" id="{59C88F05-8CA2-4BE5-BEA9-F3B935E61489}"/>
                  </a:ext>
                </a:extLst>
              </p:cNvPr>
              <p:cNvSpPr>
                <a:spLocks/>
              </p:cNvSpPr>
              <p:nvPr/>
            </p:nvSpPr>
            <p:spPr bwMode="auto">
              <a:xfrm>
                <a:off x="5965143" y="1781175"/>
                <a:ext cx="196850" cy="163513"/>
              </a:xfrm>
              <a:custGeom>
                <a:avLst/>
                <a:gdLst>
                  <a:gd name="T0" fmla="*/ 36 w 124"/>
                  <a:gd name="T1" fmla="*/ 74 h 103"/>
                  <a:gd name="T2" fmla="*/ 14 w 124"/>
                  <a:gd name="T3" fmla="*/ 52 h 103"/>
                  <a:gd name="T4" fmla="*/ 0 w 124"/>
                  <a:gd name="T5" fmla="*/ 66 h 103"/>
                  <a:gd name="T6" fmla="*/ 36 w 124"/>
                  <a:gd name="T7" fmla="*/ 103 h 103"/>
                  <a:gd name="T8" fmla="*/ 124 w 124"/>
                  <a:gd name="T9" fmla="*/ 15 h 103"/>
                  <a:gd name="T10" fmla="*/ 109 w 124"/>
                  <a:gd name="T11" fmla="*/ 0 h 103"/>
                  <a:gd name="T12" fmla="*/ 36 w 124"/>
                  <a:gd name="T13" fmla="*/ 74 h 103"/>
                </a:gdLst>
                <a:ahLst/>
                <a:cxnLst>
                  <a:cxn ang="0">
                    <a:pos x="T0" y="T1"/>
                  </a:cxn>
                  <a:cxn ang="0">
                    <a:pos x="T2" y="T3"/>
                  </a:cxn>
                  <a:cxn ang="0">
                    <a:pos x="T4" y="T5"/>
                  </a:cxn>
                  <a:cxn ang="0">
                    <a:pos x="T6" y="T7"/>
                  </a:cxn>
                  <a:cxn ang="0">
                    <a:pos x="T8" y="T9"/>
                  </a:cxn>
                  <a:cxn ang="0">
                    <a:pos x="T10" y="T11"/>
                  </a:cxn>
                  <a:cxn ang="0">
                    <a:pos x="T12" y="T13"/>
                  </a:cxn>
                </a:cxnLst>
                <a:rect l="0" t="0" r="r" b="b"/>
                <a:pathLst>
                  <a:path w="124" h="103">
                    <a:moveTo>
                      <a:pt x="36" y="74"/>
                    </a:moveTo>
                    <a:lnTo>
                      <a:pt x="14" y="52"/>
                    </a:lnTo>
                    <a:lnTo>
                      <a:pt x="0" y="66"/>
                    </a:lnTo>
                    <a:lnTo>
                      <a:pt x="36" y="103"/>
                    </a:lnTo>
                    <a:lnTo>
                      <a:pt x="124" y="15"/>
                    </a:lnTo>
                    <a:lnTo>
                      <a:pt x="109" y="0"/>
                    </a:lnTo>
                    <a:lnTo>
                      <a:pt x="36"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72038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chairs&#10;&#10;Description automatically generated with low confidence">
            <a:extLst>
              <a:ext uri="{FF2B5EF4-FFF2-40B4-BE49-F238E27FC236}">
                <a16:creationId xmlns:a16="http://schemas.microsoft.com/office/drawing/2014/main" id="{AD1F150F-3566-4163-8200-EFB07EBE667E}"/>
              </a:ext>
            </a:extLst>
          </p:cNvPr>
          <p:cNvPicPr>
            <a:picLocks noChangeAspect="1"/>
          </p:cNvPicPr>
          <p:nvPr/>
        </p:nvPicPr>
        <p:blipFill rotWithShape="1">
          <a:blip r:embed="rId3">
            <a:extLst>
              <a:ext uri="{28A0092B-C50C-407E-A947-70E740481C1C}">
                <a14:useLocalDpi xmlns:a14="http://schemas.microsoft.com/office/drawing/2010/main" val="0"/>
              </a:ext>
            </a:extLst>
          </a:blip>
          <a:srcRect b="40642"/>
          <a:stretch/>
        </p:blipFill>
        <p:spPr>
          <a:xfrm>
            <a:off x="1524" y="0"/>
            <a:ext cx="12188952" cy="4070795"/>
          </a:xfrm>
          <a:prstGeom prst="rect">
            <a:avLst/>
          </a:prstGeom>
        </p:spPr>
      </p:pic>
      <p:sp>
        <p:nvSpPr>
          <p:cNvPr id="38" name="Rectangle 37">
            <a:extLst>
              <a:ext uri="{FF2B5EF4-FFF2-40B4-BE49-F238E27FC236}">
                <a16:creationId xmlns:a16="http://schemas.microsoft.com/office/drawing/2014/main" id="{8116635D-9D15-482F-BB3D-961C6CB66149}"/>
              </a:ext>
            </a:extLst>
          </p:cNvPr>
          <p:cNvSpPr/>
          <p:nvPr/>
        </p:nvSpPr>
        <p:spPr>
          <a:xfrm>
            <a:off x="0" y="3962400"/>
            <a:ext cx="12192000" cy="2895600"/>
          </a:xfrm>
          <a:prstGeom prst="rect">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12" name="Content Placeholder 2">
            <a:extLst>
              <a:ext uri="{FF2B5EF4-FFF2-40B4-BE49-F238E27FC236}">
                <a16:creationId xmlns:a16="http://schemas.microsoft.com/office/drawing/2014/main" id="{E57F9856-5BB3-4891-B170-A78B5F9ABC87}"/>
              </a:ext>
            </a:extLst>
          </p:cNvPr>
          <p:cNvSpPr txBox="1">
            <a:spLocks/>
          </p:cNvSpPr>
          <p:nvPr/>
        </p:nvSpPr>
        <p:spPr bwMode="gray">
          <a:xfrm>
            <a:off x="4078286" y="5604670"/>
            <a:ext cx="4038600" cy="419222"/>
          </a:xfrm>
          <a:prstGeom prst="rect">
            <a:avLst/>
          </a:prstGeom>
        </p:spPr>
        <p:txBody>
          <a:bodyPr vert="horz" wrap="square" lIns="0" tIns="0" rIns="0" bIns="0" rtlCol="0">
            <a:noAutofit/>
          </a:bodyPr>
          <a:lstStyle>
            <a:lvl1pPr marL="228600" indent="-228600" algn="l" defTabSz="685800" rtl="0" eaLnBrk="1" latinLnBrk="0" hangingPunct="1">
              <a:lnSpc>
                <a:spcPct val="100000"/>
              </a:lnSpc>
              <a:spcBef>
                <a:spcPts val="600"/>
              </a:spcBef>
              <a:spcAft>
                <a:spcPts val="600"/>
              </a:spcAft>
              <a:buClr>
                <a:schemeClr val="tx2"/>
              </a:buClr>
              <a:buFont typeface="Arial" panose="020B0604020202020204" pitchFamily="34" charset="0"/>
              <a:buChar char="•"/>
              <a:defRPr sz="2200" kern="600" baseline="0">
                <a:solidFill>
                  <a:schemeClr val="tx1"/>
                </a:solidFill>
                <a:latin typeface="+mn-lt"/>
                <a:ea typeface="+mn-ea"/>
                <a:cs typeface="+mn-cs"/>
              </a:defRPr>
            </a:lvl1pPr>
            <a:lvl2pPr marL="411480" indent="-182880" algn="l" defTabSz="685800" rtl="0" eaLnBrk="1" latinLnBrk="0" hangingPunct="1">
              <a:lnSpc>
                <a:spcPct val="100000"/>
              </a:lnSpc>
              <a:spcBef>
                <a:spcPts val="0"/>
              </a:spcBef>
              <a:spcAft>
                <a:spcPts val="600"/>
              </a:spcAft>
              <a:buClr>
                <a:schemeClr val="accent3">
                  <a:lumMod val="75000"/>
                </a:schemeClr>
              </a:buClr>
              <a:buFont typeface="Arial" panose="020B0604020202020204" pitchFamily="34" charset="0"/>
              <a:buChar char="•"/>
              <a:defRPr sz="1800" kern="6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85000"/>
              </a:lnSpc>
              <a:spcBef>
                <a:spcPts val="0"/>
              </a:spcBef>
              <a:spcAft>
                <a:spcPts val="0"/>
              </a:spcAft>
              <a:buClr>
                <a:srgbClr val="0080C7"/>
              </a:buClr>
              <a:buNone/>
            </a:pPr>
            <a:r>
              <a:rPr lang="en-US" sz="2700" dirty="0">
                <a:solidFill>
                  <a:schemeClr val="bg1"/>
                </a:solidFill>
                <a:latin typeface="Arial Black" panose="020B0A04020102020204" pitchFamily="34" charset="0"/>
              </a:rPr>
              <a:t>COLLABORATION</a:t>
            </a:r>
          </a:p>
        </p:txBody>
      </p:sp>
      <p:sp>
        <p:nvSpPr>
          <p:cNvPr id="113" name="Rectangle 112">
            <a:extLst>
              <a:ext uri="{FF2B5EF4-FFF2-40B4-BE49-F238E27FC236}">
                <a16:creationId xmlns:a16="http://schemas.microsoft.com/office/drawing/2014/main" id="{85AF39A4-7395-404C-9442-88592848636D}"/>
              </a:ext>
            </a:extLst>
          </p:cNvPr>
          <p:cNvSpPr/>
          <p:nvPr/>
        </p:nvSpPr>
        <p:spPr>
          <a:xfrm>
            <a:off x="1207544" y="5955515"/>
            <a:ext cx="9780085" cy="50526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t" anchorCtr="0"/>
          <a:lstStyle/>
          <a:p>
            <a:pPr algn="ctr">
              <a:spcBef>
                <a:spcPts val="2200"/>
              </a:spcBef>
            </a:pPr>
            <a:r>
              <a:rPr lang="en-US" dirty="0">
                <a:solidFill>
                  <a:schemeClr val="bg1"/>
                </a:solidFill>
              </a:rPr>
              <a:t>Bringing People, Data and Providers Together </a:t>
            </a:r>
          </a:p>
        </p:txBody>
      </p:sp>
      <p:grpSp>
        <p:nvGrpSpPr>
          <p:cNvPr id="3" name="Group 2">
            <a:extLst>
              <a:ext uri="{FF2B5EF4-FFF2-40B4-BE49-F238E27FC236}">
                <a16:creationId xmlns:a16="http://schemas.microsoft.com/office/drawing/2014/main" id="{D7D09CCD-E26D-47B3-8947-09252ED5A4EE}"/>
              </a:ext>
            </a:extLst>
          </p:cNvPr>
          <p:cNvGrpSpPr/>
          <p:nvPr/>
        </p:nvGrpSpPr>
        <p:grpSpPr>
          <a:xfrm>
            <a:off x="3562138" y="4480813"/>
            <a:ext cx="773043" cy="692809"/>
            <a:chOff x="3562138" y="4480813"/>
            <a:chExt cx="773043" cy="692809"/>
          </a:xfrm>
          <a:solidFill>
            <a:srgbClr val="6AA721"/>
          </a:solidFill>
        </p:grpSpPr>
        <p:sp>
          <p:nvSpPr>
            <p:cNvPr id="42" name="Freeform 33">
              <a:extLst>
                <a:ext uri="{FF2B5EF4-FFF2-40B4-BE49-F238E27FC236}">
                  <a16:creationId xmlns:a16="http://schemas.microsoft.com/office/drawing/2014/main" id="{E6925063-AA8A-4F94-A9F0-5295919CC8D2}"/>
                </a:ext>
              </a:extLst>
            </p:cNvPr>
            <p:cNvSpPr>
              <a:spLocks/>
            </p:cNvSpPr>
            <p:nvPr/>
          </p:nvSpPr>
          <p:spPr bwMode="auto">
            <a:xfrm>
              <a:off x="3638551" y="4787737"/>
              <a:ext cx="99337" cy="163014"/>
            </a:xfrm>
            <a:custGeom>
              <a:avLst/>
              <a:gdLst>
                <a:gd name="T0" fmla="*/ 52 w 65"/>
                <a:gd name="T1" fmla="*/ 97 h 106"/>
                <a:gd name="T2" fmla="*/ 65 w 65"/>
                <a:gd name="T3" fmla="*/ 86 h 106"/>
                <a:gd name="T4" fmla="*/ 65 w 65"/>
                <a:gd name="T5" fmla="*/ 0 h 106"/>
                <a:gd name="T6" fmla="*/ 0 w 65"/>
                <a:gd name="T7" fmla="*/ 0 h 106"/>
                <a:gd name="T8" fmla="*/ 0 w 65"/>
                <a:gd name="T9" fmla="*/ 106 h 106"/>
                <a:gd name="T10" fmla="*/ 33 w 65"/>
                <a:gd name="T11" fmla="*/ 93 h 106"/>
                <a:gd name="T12" fmla="*/ 52 w 65"/>
                <a:gd name="T13" fmla="*/ 97 h 106"/>
              </a:gdLst>
              <a:ahLst/>
              <a:cxnLst>
                <a:cxn ang="0">
                  <a:pos x="T0" y="T1"/>
                </a:cxn>
                <a:cxn ang="0">
                  <a:pos x="T2" y="T3"/>
                </a:cxn>
                <a:cxn ang="0">
                  <a:pos x="T4" y="T5"/>
                </a:cxn>
                <a:cxn ang="0">
                  <a:pos x="T6" y="T7"/>
                </a:cxn>
                <a:cxn ang="0">
                  <a:pos x="T8" y="T9"/>
                </a:cxn>
                <a:cxn ang="0">
                  <a:pos x="T10" y="T11"/>
                </a:cxn>
                <a:cxn ang="0">
                  <a:pos x="T12" y="T13"/>
                </a:cxn>
              </a:cxnLst>
              <a:rect l="0" t="0" r="r" b="b"/>
              <a:pathLst>
                <a:path w="65" h="106">
                  <a:moveTo>
                    <a:pt x="52" y="97"/>
                  </a:moveTo>
                  <a:cubicBezTo>
                    <a:pt x="65" y="86"/>
                    <a:pt x="65" y="86"/>
                    <a:pt x="65" y="86"/>
                  </a:cubicBezTo>
                  <a:cubicBezTo>
                    <a:pt x="65" y="0"/>
                    <a:pt x="65" y="0"/>
                    <a:pt x="65" y="0"/>
                  </a:cubicBezTo>
                  <a:cubicBezTo>
                    <a:pt x="0" y="0"/>
                    <a:pt x="0" y="0"/>
                    <a:pt x="0" y="0"/>
                  </a:cubicBezTo>
                  <a:cubicBezTo>
                    <a:pt x="0" y="106"/>
                    <a:pt x="0" y="106"/>
                    <a:pt x="0" y="106"/>
                  </a:cubicBezTo>
                  <a:cubicBezTo>
                    <a:pt x="9" y="98"/>
                    <a:pt x="20" y="93"/>
                    <a:pt x="33" y="93"/>
                  </a:cubicBezTo>
                  <a:cubicBezTo>
                    <a:pt x="40" y="93"/>
                    <a:pt x="46" y="95"/>
                    <a:pt x="52"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a:extLst>
                <a:ext uri="{FF2B5EF4-FFF2-40B4-BE49-F238E27FC236}">
                  <a16:creationId xmlns:a16="http://schemas.microsoft.com/office/drawing/2014/main" id="{AF920B0C-A19D-4AD5-9D09-E7FE40343410}"/>
                </a:ext>
              </a:extLst>
            </p:cNvPr>
            <p:cNvSpPr>
              <a:spLocks/>
            </p:cNvSpPr>
            <p:nvPr/>
          </p:nvSpPr>
          <p:spPr bwMode="auto">
            <a:xfrm>
              <a:off x="3638551" y="5057729"/>
              <a:ext cx="99337" cy="106978"/>
            </a:xfrm>
            <a:custGeom>
              <a:avLst/>
              <a:gdLst>
                <a:gd name="T0" fmla="*/ 33 w 65"/>
                <a:gd name="T1" fmla="*/ 13 h 70"/>
                <a:gd name="T2" fmla="*/ 0 w 65"/>
                <a:gd name="T3" fmla="*/ 0 h 70"/>
                <a:gd name="T4" fmla="*/ 0 w 65"/>
                <a:gd name="T5" fmla="*/ 70 h 70"/>
                <a:gd name="T6" fmla="*/ 65 w 65"/>
                <a:gd name="T7" fmla="*/ 70 h 70"/>
                <a:gd name="T8" fmla="*/ 65 w 65"/>
                <a:gd name="T9" fmla="*/ 0 h 70"/>
                <a:gd name="T10" fmla="*/ 33 w 65"/>
                <a:gd name="T11" fmla="*/ 13 h 70"/>
              </a:gdLst>
              <a:ahLst/>
              <a:cxnLst>
                <a:cxn ang="0">
                  <a:pos x="T0" y="T1"/>
                </a:cxn>
                <a:cxn ang="0">
                  <a:pos x="T2" y="T3"/>
                </a:cxn>
                <a:cxn ang="0">
                  <a:pos x="T4" y="T5"/>
                </a:cxn>
                <a:cxn ang="0">
                  <a:pos x="T6" y="T7"/>
                </a:cxn>
                <a:cxn ang="0">
                  <a:pos x="T8" y="T9"/>
                </a:cxn>
                <a:cxn ang="0">
                  <a:pos x="T10" y="T11"/>
                </a:cxn>
              </a:cxnLst>
              <a:rect l="0" t="0" r="r" b="b"/>
              <a:pathLst>
                <a:path w="65" h="70">
                  <a:moveTo>
                    <a:pt x="33" y="13"/>
                  </a:moveTo>
                  <a:cubicBezTo>
                    <a:pt x="20" y="13"/>
                    <a:pt x="9" y="8"/>
                    <a:pt x="0" y="0"/>
                  </a:cubicBezTo>
                  <a:cubicBezTo>
                    <a:pt x="0" y="70"/>
                    <a:pt x="0" y="70"/>
                    <a:pt x="0" y="70"/>
                  </a:cubicBezTo>
                  <a:cubicBezTo>
                    <a:pt x="65" y="70"/>
                    <a:pt x="65" y="70"/>
                    <a:pt x="65" y="70"/>
                  </a:cubicBezTo>
                  <a:cubicBezTo>
                    <a:pt x="65" y="0"/>
                    <a:pt x="65" y="0"/>
                    <a:pt x="65" y="0"/>
                  </a:cubicBezTo>
                  <a:cubicBezTo>
                    <a:pt x="57" y="8"/>
                    <a:pt x="45"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a:extLst>
                <a:ext uri="{FF2B5EF4-FFF2-40B4-BE49-F238E27FC236}">
                  <a16:creationId xmlns:a16="http://schemas.microsoft.com/office/drawing/2014/main" id="{F185CCCF-CBC1-4C4F-84C1-5B40002E3069}"/>
                </a:ext>
              </a:extLst>
            </p:cNvPr>
            <p:cNvSpPr>
              <a:spLocks/>
            </p:cNvSpPr>
            <p:nvPr/>
          </p:nvSpPr>
          <p:spPr bwMode="auto">
            <a:xfrm>
              <a:off x="3802838" y="4651468"/>
              <a:ext cx="99337" cy="156646"/>
            </a:xfrm>
            <a:custGeom>
              <a:avLst/>
              <a:gdLst>
                <a:gd name="T0" fmla="*/ 32 w 65"/>
                <a:gd name="T1" fmla="*/ 89 h 102"/>
                <a:gd name="T2" fmla="*/ 65 w 65"/>
                <a:gd name="T3" fmla="*/ 102 h 102"/>
                <a:gd name="T4" fmla="*/ 65 w 65"/>
                <a:gd name="T5" fmla="*/ 0 h 102"/>
                <a:gd name="T6" fmla="*/ 0 w 65"/>
                <a:gd name="T7" fmla="*/ 0 h 102"/>
                <a:gd name="T8" fmla="*/ 0 w 65"/>
                <a:gd name="T9" fmla="*/ 102 h 102"/>
                <a:gd name="T10" fmla="*/ 32 w 65"/>
                <a:gd name="T11" fmla="*/ 89 h 102"/>
              </a:gdLst>
              <a:ahLst/>
              <a:cxnLst>
                <a:cxn ang="0">
                  <a:pos x="T0" y="T1"/>
                </a:cxn>
                <a:cxn ang="0">
                  <a:pos x="T2" y="T3"/>
                </a:cxn>
                <a:cxn ang="0">
                  <a:pos x="T4" y="T5"/>
                </a:cxn>
                <a:cxn ang="0">
                  <a:pos x="T6" y="T7"/>
                </a:cxn>
                <a:cxn ang="0">
                  <a:pos x="T8" y="T9"/>
                </a:cxn>
                <a:cxn ang="0">
                  <a:pos x="T10" y="T11"/>
                </a:cxn>
              </a:cxnLst>
              <a:rect l="0" t="0" r="r" b="b"/>
              <a:pathLst>
                <a:path w="65" h="102">
                  <a:moveTo>
                    <a:pt x="32" y="89"/>
                  </a:moveTo>
                  <a:cubicBezTo>
                    <a:pt x="45" y="89"/>
                    <a:pt x="56" y="94"/>
                    <a:pt x="65" y="102"/>
                  </a:cubicBezTo>
                  <a:cubicBezTo>
                    <a:pt x="65" y="0"/>
                    <a:pt x="65" y="0"/>
                    <a:pt x="65" y="0"/>
                  </a:cubicBezTo>
                  <a:cubicBezTo>
                    <a:pt x="0" y="0"/>
                    <a:pt x="0" y="0"/>
                    <a:pt x="0" y="0"/>
                  </a:cubicBezTo>
                  <a:cubicBezTo>
                    <a:pt x="0" y="102"/>
                    <a:pt x="0" y="102"/>
                    <a:pt x="0" y="102"/>
                  </a:cubicBezTo>
                  <a:cubicBezTo>
                    <a:pt x="9" y="94"/>
                    <a:pt x="20" y="89"/>
                    <a:pt x="3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a:extLst>
                <a:ext uri="{FF2B5EF4-FFF2-40B4-BE49-F238E27FC236}">
                  <a16:creationId xmlns:a16="http://schemas.microsoft.com/office/drawing/2014/main" id="{B65E5074-4758-47C5-9391-C8223E47886A}"/>
                </a:ext>
              </a:extLst>
            </p:cNvPr>
            <p:cNvSpPr>
              <a:spLocks/>
            </p:cNvSpPr>
            <p:nvPr/>
          </p:nvSpPr>
          <p:spPr bwMode="auto">
            <a:xfrm>
              <a:off x="3802838" y="4926554"/>
              <a:ext cx="99337" cy="238153"/>
            </a:xfrm>
            <a:custGeom>
              <a:avLst/>
              <a:gdLst>
                <a:gd name="T0" fmla="*/ 54 w 65"/>
                <a:gd name="T1" fmla="*/ 0 h 156"/>
                <a:gd name="T2" fmla="*/ 32 w 65"/>
                <a:gd name="T3" fmla="*/ 6 h 156"/>
                <a:gd name="T4" fmla="*/ 15 w 65"/>
                <a:gd name="T5" fmla="*/ 2 h 156"/>
                <a:gd name="T6" fmla="*/ 0 w 65"/>
                <a:gd name="T7" fmla="*/ 15 h 156"/>
                <a:gd name="T8" fmla="*/ 0 w 65"/>
                <a:gd name="T9" fmla="*/ 156 h 156"/>
                <a:gd name="T10" fmla="*/ 65 w 65"/>
                <a:gd name="T11" fmla="*/ 156 h 156"/>
                <a:gd name="T12" fmla="*/ 65 w 65"/>
                <a:gd name="T13" fmla="*/ 8 h 156"/>
                <a:gd name="T14" fmla="*/ 54 w 65"/>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56">
                  <a:moveTo>
                    <a:pt x="54" y="0"/>
                  </a:moveTo>
                  <a:cubicBezTo>
                    <a:pt x="48" y="4"/>
                    <a:pt x="40" y="6"/>
                    <a:pt x="32" y="6"/>
                  </a:cubicBezTo>
                  <a:cubicBezTo>
                    <a:pt x="26" y="6"/>
                    <a:pt x="20" y="4"/>
                    <a:pt x="15" y="2"/>
                  </a:cubicBezTo>
                  <a:cubicBezTo>
                    <a:pt x="0" y="15"/>
                    <a:pt x="0" y="15"/>
                    <a:pt x="0" y="15"/>
                  </a:cubicBezTo>
                  <a:cubicBezTo>
                    <a:pt x="0" y="156"/>
                    <a:pt x="0" y="156"/>
                    <a:pt x="0" y="156"/>
                  </a:cubicBezTo>
                  <a:cubicBezTo>
                    <a:pt x="65" y="156"/>
                    <a:pt x="65" y="156"/>
                    <a:pt x="65" y="156"/>
                  </a:cubicBezTo>
                  <a:cubicBezTo>
                    <a:pt x="65" y="8"/>
                    <a:pt x="65" y="8"/>
                    <a:pt x="65" y="8"/>
                  </a:cubicBezTo>
                  <a:lnTo>
                    <a:pt x="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37">
              <a:extLst>
                <a:ext uri="{FF2B5EF4-FFF2-40B4-BE49-F238E27FC236}">
                  <a16:creationId xmlns:a16="http://schemas.microsoft.com/office/drawing/2014/main" id="{8F2F771F-3E34-4FC9-8508-8D983D4F2FAB}"/>
                </a:ext>
              </a:extLst>
            </p:cNvPr>
            <p:cNvSpPr>
              <a:spLocks/>
            </p:cNvSpPr>
            <p:nvPr/>
          </p:nvSpPr>
          <p:spPr bwMode="auto">
            <a:xfrm>
              <a:off x="3964579" y="5032258"/>
              <a:ext cx="99337" cy="132448"/>
            </a:xfrm>
            <a:custGeom>
              <a:avLst/>
              <a:gdLst>
                <a:gd name="T0" fmla="*/ 33 w 65"/>
                <a:gd name="T1" fmla="*/ 13 h 87"/>
                <a:gd name="T2" fmla="*/ 0 w 65"/>
                <a:gd name="T3" fmla="*/ 0 h 87"/>
                <a:gd name="T4" fmla="*/ 0 w 65"/>
                <a:gd name="T5" fmla="*/ 87 h 87"/>
                <a:gd name="T6" fmla="*/ 65 w 65"/>
                <a:gd name="T7" fmla="*/ 87 h 87"/>
                <a:gd name="T8" fmla="*/ 65 w 65"/>
                <a:gd name="T9" fmla="*/ 0 h 87"/>
                <a:gd name="T10" fmla="*/ 33 w 65"/>
                <a:gd name="T11" fmla="*/ 13 h 87"/>
              </a:gdLst>
              <a:ahLst/>
              <a:cxnLst>
                <a:cxn ang="0">
                  <a:pos x="T0" y="T1"/>
                </a:cxn>
                <a:cxn ang="0">
                  <a:pos x="T2" y="T3"/>
                </a:cxn>
                <a:cxn ang="0">
                  <a:pos x="T4" y="T5"/>
                </a:cxn>
                <a:cxn ang="0">
                  <a:pos x="T6" y="T7"/>
                </a:cxn>
                <a:cxn ang="0">
                  <a:pos x="T8" y="T9"/>
                </a:cxn>
                <a:cxn ang="0">
                  <a:pos x="T10" y="T11"/>
                </a:cxn>
              </a:cxnLst>
              <a:rect l="0" t="0" r="r" b="b"/>
              <a:pathLst>
                <a:path w="65" h="87">
                  <a:moveTo>
                    <a:pt x="33" y="13"/>
                  </a:moveTo>
                  <a:cubicBezTo>
                    <a:pt x="20" y="13"/>
                    <a:pt x="9" y="8"/>
                    <a:pt x="0" y="0"/>
                  </a:cubicBezTo>
                  <a:cubicBezTo>
                    <a:pt x="0" y="87"/>
                    <a:pt x="0" y="87"/>
                    <a:pt x="0" y="87"/>
                  </a:cubicBezTo>
                  <a:cubicBezTo>
                    <a:pt x="65" y="87"/>
                    <a:pt x="65" y="87"/>
                    <a:pt x="65" y="87"/>
                  </a:cubicBezTo>
                  <a:cubicBezTo>
                    <a:pt x="65" y="0"/>
                    <a:pt x="65" y="0"/>
                    <a:pt x="65" y="0"/>
                  </a:cubicBezTo>
                  <a:cubicBezTo>
                    <a:pt x="57" y="8"/>
                    <a:pt x="45" y="13"/>
                    <a:pt x="3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38">
              <a:extLst>
                <a:ext uri="{FF2B5EF4-FFF2-40B4-BE49-F238E27FC236}">
                  <a16:creationId xmlns:a16="http://schemas.microsoft.com/office/drawing/2014/main" id="{ADFD1592-0290-4DE2-8D08-EB64BD3EEFB7}"/>
                </a:ext>
              </a:extLst>
            </p:cNvPr>
            <p:cNvSpPr>
              <a:spLocks/>
            </p:cNvSpPr>
            <p:nvPr/>
          </p:nvSpPr>
          <p:spPr bwMode="auto">
            <a:xfrm>
              <a:off x="3964579" y="4480813"/>
              <a:ext cx="99337" cy="433005"/>
            </a:xfrm>
            <a:custGeom>
              <a:avLst/>
              <a:gdLst>
                <a:gd name="T0" fmla="*/ 10 w 65"/>
                <a:gd name="T1" fmla="*/ 283 h 283"/>
                <a:gd name="T2" fmla="*/ 33 w 65"/>
                <a:gd name="T3" fmla="*/ 277 h 283"/>
                <a:gd name="T4" fmla="*/ 54 w 65"/>
                <a:gd name="T5" fmla="*/ 282 h 283"/>
                <a:gd name="T6" fmla="*/ 65 w 65"/>
                <a:gd name="T7" fmla="*/ 273 h 283"/>
                <a:gd name="T8" fmla="*/ 65 w 65"/>
                <a:gd name="T9" fmla="*/ 0 h 283"/>
                <a:gd name="T10" fmla="*/ 0 w 65"/>
                <a:gd name="T11" fmla="*/ 0 h 283"/>
                <a:gd name="T12" fmla="*/ 0 w 65"/>
                <a:gd name="T13" fmla="*/ 277 h 283"/>
                <a:gd name="T14" fmla="*/ 10 w 65"/>
                <a:gd name="T15" fmla="*/ 283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83">
                  <a:moveTo>
                    <a:pt x="10" y="283"/>
                  </a:moveTo>
                  <a:cubicBezTo>
                    <a:pt x="16" y="279"/>
                    <a:pt x="24" y="277"/>
                    <a:pt x="33" y="277"/>
                  </a:cubicBezTo>
                  <a:cubicBezTo>
                    <a:pt x="40" y="277"/>
                    <a:pt x="48" y="279"/>
                    <a:pt x="54" y="282"/>
                  </a:cubicBezTo>
                  <a:cubicBezTo>
                    <a:pt x="65" y="273"/>
                    <a:pt x="65" y="273"/>
                    <a:pt x="65" y="273"/>
                  </a:cubicBezTo>
                  <a:cubicBezTo>
                    <a:pt x="65" y="0"/>
                    <a:pt x="65" y="0"/>
                    <a:pt x="65" y="0"/>
                  </a:cubicBezTo>
                  <a:cubicBezTo>
                    <a:pt x="0" y="0"/>
                    <a:pt x="0" y="0"/>
                    <a:pt x="0" y="0"/>
                  </a:cubicBezTo>
                  <a:cubicBezTo>
                    <a:pt x="0" y="277"/>
                    <a:pt x="0" y="277"/>
                    <a:pt x="0" y="277"/>
                  </a:cubicBezTo>
                  <a:lnTo>
                    <a:pt x="10"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39">
              <a:extLst>
                <a:ext uri="{FF2B5EF4-FFF2-40B4-BE49-F238E27FC236}">
                  <a16:creationId xmlns:a16="http://schemas.microsoft.com/office/drawing/2014/main" id="{B512E108-6273-4CB3-A7DE-843CBF8EFFFB}"/>
                </a:ext>
              </a:extLst>
            </p:cNvPr>
            <p:cNvSpPr>
              <a:spLocks/>
            </p:cNvSpPr>
            <p:nvPr/>
          </p:nvSpPr>
          <p:spPr bwMode="auto">
            <a:xfrm>
              <a:off x="4128866" y="4721513"/>
              <a:ext cx="99337" cy="126081"/>
            </a:xfrm>
            <a:custGeom>
              <a:avLst/>
              <a:gdLst>
                <a:gd name="T0" fmla="*/ 78 w 78"/>
                <a:gd name="T1" fmla="*/ 37 h 99"/>
                <a:gd name="T2" fmla="*/ 78 w 78"/>
                <a:gd name="T3" fmla="*/ 0 h 99"/>
                <a:gd name="T4" fmla="*/ 0 w 78"/>
                <a:gd name="T5" fmla="*/ 0 h 99"/>
                <a:gd name="T6" fmla="*/ 0 w 78"/>
                <a:gd name="T7" fmla="*/ 99 h 99"/>
                <a:gd name="T8" fmla="*/ 78 w 78"/>
                <a:gd name="T9" fmla="*/ 37 h 99"/>
              </a:gdLst>
              <a:ahLst/>
              <a:cxnLst>
                <a:cxn ang="0">
                  <a:pos x="T0" y="T1"/>
                </a:cxn>
                <a:cxn ang="0">
                  <a:pos x="T2" y="T3"/>
                </a:cxn>
                <a:cxn ang="0">
                  <a:pos x="T4" y="T5"/>
                </a:cxn>
                <a:cxn ang="0">
                  <a:pos x="T6" y="T7"/>
                </a:cxn>
                <a:cxn ang="0">
                  <a:pos x="T8" y="T9"/>
                </a:cxn>
              </a:cxnLst>
              <a:rect l="0" t="0" r="r" b="b"/>
              <a:pathLst>
                <a:path w="78" h="99">
                  <a:moveTo>
                    <a:pt x="78" y="37"/>
                  </a:moveTo>
                  <a:lnTo>
                    <a:pt x="78" y="0"/>
                  </a:lnTo>
                  <a:lnTo>
                    <a:pt x="0" y="0"/>
                  </a:lnTo>
                  <a:lnTo>
                    <a:pt x="0" y="99"/>
                  </a:lnTo>
                  <a:lnTo>
                    <a:pt x="78"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0">
              <a:extLst>
                <a:ext uri="{FF2B5EF4-FFF2-40B4-BE49-F238E27FC236}">
                  <a16:creationId xmlns:a16="http://schemas.microsoft.com/office/drawing/2014/main" id="{91DFDA11-D2E7-4418-8530-2AA59D17851D}"/>
                </a:ext>
              </a:extLst>
            </p:cNvPr>
            <p:cNvSpPr>
              <a:spLocks/>
            </p:cNvSpPr>
            <p:nvPr/>
          </p:nvSpPr>
          <p:spPr bwMode="auto">
            <a:xfrm>
              <a:off x="4128866" y="4852688"/>
              <a:ext cx="99337" cy="312019"/>
            </a:xfrm>
            <a:custGeom>
              <a:avLst/>
              <a:gdLst>
                <a:gd name="T0" fmla="*/ 0 w 78"/>
                <a:gd name="T1" fmla="*/ 62 h 245"/>
                <a:gd name="T2" fmla="*/ 0 w 78"/>
                <a:gd name="T3" fmla="*/ 245 h 245"/>
                <a:gd name="T4" fmla="*/ 78 w 78"/>
                <a:gd name="T5" fmla="*/ 245 h 245"/>
                <a:gd name="T6" fmla="*/ 78 w 78"/>
                <a:gd name="T7" fmla="*/ 0 h 245"/>
                <a:gd name="T8" fmla="*/ 0 w 78"/>
                <a:gd name="T9" fmla="*/ 62 h 245"/>
              </a:gdLst>
              <a:ahLst/>
              <a:cxnLst>
                <a:cxn ang="0">
                  <a:pos x="T0" y="T1"/>
                </a:cxn>
                <a:cxn ang="0">
                  <a:pos x="T2" y="T3"/>
                </a:cxn>
                <a:cxn ang="0">
                  <a:pos x="T4" y="T5"/>
                </a:cxn>
                <a:cxn ang="0">
                  <a:pos x="T6" y="T7"/>
                </a:cxn>
                <a:cxn ang="0">
                  <a:pos x="T8" y="T9"/>
                </a:cxn>
              </a:cxnLst>
              <a:rect l="0" t="0" r="r" b="b"/>
              <a:pathLst>
                <a:path w="78" h="245">
                  <a:moveTo>
                    <a:pt x="0" y="62"/>
                  </a:moveTo>
                  <a:lnTo>
                    <a:pt x="0" y="245"/>
                  </a:lnTo>
                  <a:lnTo>
                    <a:pt x="78" y="245"/>
                  </a:lnTo>
                  <a:lnTo>
                    <a:pt x="78" y="0"/>
                  </a:lnTo>
                  <a:lnTo>
                    <a:pt x="0"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41">
              <a:extLst>
                <a:ext uri="{FF2B5EF4-FFF2-40B4-BE49-F238E27FC236}">
                  <a16:creationId xmlns:a16="http://schemas.microsoft.com/office/drawing/2014/main" id="{48748E6E-E319-4539-A926-3CC228456BFF}"/>
                </a:ext>
              </a:extLst>
            </p:cNvPr>
            <p:cNvSpPr>
              <a:spLocks noChangeArrowheads="1"/>
            </p:cNvSpPr>
            <p:nvPr/>
          </p:nvSpPr>
          <p:spPr bwMode="auto">
            <a:xfrm>
              <a:off x="3562138" y="5154518"/>
              <a:ext cx="753939" cy="1910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42">
              <a:extLst>
                <a:ext uri="{FF2B5EF4-FFF2-40B4-BE49-F238E27FC236}">
                  <a16:creationId xmlns:a16="http://schemas.microsoft.com/office/drawing/2014/main" id="{7EC5BFB6-5594-4A92-9FE0-43AF0E005D4F}"/>
                </a:ext>
              </a:extLst>
            </p:cNvPr>
            <p:cNvSpPr>
              <a:spLocks/>
            </p:cNvSpPr>
            <p:nvPr/>
          </p:nvSpPr>
          <p:spPr bwMode="auto">
            <a:xfrm>
              <a:off x="3562138" y="5154518"/>
              <a:ext cx="753939" cy="19104"/>
            </a:xfrm>
            <a:custGeom>
              <a:avLst/>
              <a:gdLst>
                <a:gd name="T0" fmla="*/ 592 w 592"/>
                <a:gd name="T1" fmla="*/ 15 h 15"/>
                <a:gd name="T2" fmla="*/ 592 w 592"/>
                <a:gd name="T3" fmla="*/ 0 h 15"/>
                <a:gd name="T4" fmla="*/ 0 w 592"/>
                <a:gd name="T5" fmla="*/ 0 h 15"/>
                <a:gd name="T6" fmla="*/ 0 w 592"/>
                <a:gd name="T7" fmla="*/ 15 h 15"/>
              </a:gdLst>
              <a:ahLst/>
              <a:cxnLst>
                <a:cxn ang="0">
                  <a:pos x="T0" y="T1"/>
                </a:cxn>
                <a:cxn ang="0">
                  <a:pos x="T2" y="T3"/>
                </a:cxn>
                <a:cxn ang="0">
                  <a:pos x="T4" y="T5"/>
                </a:cxn>
                <a:cxn ang="0">
                  <a:pos x="T6" y="T7"/>
                </a:cxn>
              </a:cxnLst>
              <a:rect l="0" t="0" r="r" b="b"/>
              <a:pathLst>
                <a:path w="592" h="15">
                  <a:moveTo>
                    <a:pt x="592" y="15"/>
                  </a:moveTo>
                  <a:lnTo>
                    <a:pt x="592" y="0"/>
                  </a:lnTo>
                  <a:lnTo>
                    <a:pt x="0" y="0"/>
                  </a:lnTo>
                  <a:lnTo>
                    <a:pt x="0" y="1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43">
              <a:extLst>
                <a:ext uri="{FF2B5EF4-FFF2-40B4-BE49-F238E27FC236}">
                  <a16:creationId xmlns:a16="http://schemas.microsoft.com/office/drawing/2014/main" id="{0AB9126B-E441-4191-BBCF-1DD8ABA73C3D}"/>
                </a:ext>
              </a:extLst>
            </p:cNvPr>
            <p:cNvSpPr>
              <a:spLocks noEditPoints="1"/>
            </p:cNvSpPr>
            <p:nvPr/>
          </p:nvSpPr>
          <p:spPr bwMode="auto">
            <a:xfrm>
              <a:off x="3573600" y="4721513"/>
              <a:ext cx="761581" cy="333669"/>
            </a:xfrm>
            <a:custGeom>
              <a:avLst/>
              <a:gdLst>
                <a:gd name="T0" fmla="*/ 447 w 498"/>
                <a:gd name="T1" fmla="*/ 0 h 218"/>
                <a:gd name="T2" fmla="*/ 447 w 498"/>
                <a:gd name="T3" fmla="*/ 12 h 218"/>
                <a:gd name="T4" fmla="*/ 477 w 498"/>
                <a:gd name="T5" fmla="*/ 12 h 218"/>
                <a:gd name="T6" fmla="*/ 312 w 498"/>
                <a:gd name="T7" fmla="*/ 145 h 218"/>
                <a:gd name="T8" fmla="*/ 289 w 498"/>
                <a:gd name="T9" fmla="*/ 135 h 218"/>
                <a:gd name="T10" fmla="*/ 265 w 498"/>
                <a:gd name="T11" fmla="*/ 146 h 218"/>
                <a:gd name="T12" fmla="*/ 212 w 498"/>
                <a:gd name="T13" fmla="*/ 107 h 218"/>
                <a:gd name="T14" fmla="*/ 215 w 498"/>
                <a:gd name="T15" fmla="*/ 92 h 218"/>
                <a:gd name="T16" fmla="*/ 182 w 498"/>
                <a:gd name="T17" fmla="*/ 59 h 218"/>
                <a:gd name="T18" fmla="*/ 150 w 498"/>
                <a:gd name="T19" fmla="*/ 92 h 218"/>
                <a:gd name="T20" fmla="*/ 155 w 498"/>
                <a:gd name="T21" fmla="*/ 109 h 218"/>
                <a:gd name="T22" fmla="*/ 97 w 498"/>
                <a:gd name="T23" fmla="*/ 161 h 218"/>
                <a:gd name="T24" fmla="*/ 76 w 498"/>
                <a:gd name="T25" fmla="*/ 153 h 218"/>
                <a:gd name="T26" fmla="*/ 44 w 498"/>
                <a:gd name="T27" fmla="*/ 179 h 218"/>
                <a:gd name="T28" fmla="*/ 0 w 498"/>
                <a:gd name="T29" fmla="*/ 179 h 218"/>
                <a:gd name="T30" fmla="*/ 0 w 498"/>
                <a:gd name="T31" fmla="*/ 191 h 218"/>
                <a:gd name="T32" fmla="*/ 44 w 498"/>
                <a:gd name="T33" fmla="*/ 191 h 218"/>
                <a:gd name="T34" fmla="*/ 76 w 498"/>
                <a:gd name="T35" fmla="*/ 218 h 218"/>
                <a:gd name="T36" fmla="*/ 108 w 498"/>
                <a:gd name="T37" fmla="*/ 185 h 218"/>
                <a:gd name="T38" fmla="*/ 104 w 498"/>
                <a:gd name="T39" fmla="*/ 169 h 218"/>
                <a:gd name="T40" fmla="*/ 162 w 498"/>
                <a:gd name="T41" fmla="*/ 117 h 218"/>
                <a:gd name="T42" fmla="*/ 182 w 498"/>
                <a:gd name="T43" fmla="*/ 124 h 218"/>
                <a:gd name="T44" fmla="*/ 205 w 498"/>
                <a:gd name="T45" fmla="*/ 115 h 218"/>
                <a:gd name="T46" fmla="*/ 259 w 498"/>
                <a:gd name="T47" fmla="*/ 154 h 218"/>
                <a:gd name="T48" fmla="*/ 256 w 498"/>
                <a:gd name="T49" fmla="*/ 168 h 218"/>
                <a:gd name="T50" fmla="*/ 289 w 498"/>
                <a:gd name="T51" fmla="*/ 200 h 218"/>
                <a:gd name="T52" fmla="*/ 321 w 498"/>
                <a:gd name="T53" fmla="*/ 168 h 218"/>
                <a:gd name="T54" fmla="*/ 318 w 498"/>
                <a:gd name="T55" fmla="*/ 153 h 218"/>
                <a:gd name="T56" fmla="*/ 318 w 498"/>
                <a:gd name="T57" fmla="*/ 153 h 218"/>
                <a:gd name="T58" fmla="*/ 486 w 498"/>
                <a:gd name="T59" fmla="*/ 19 h 218"/>
                <a:gd name="T60" fmla="*/ 486 w 498"/>
                <a:gd name="T61" fmla="*/ 50 h 218"/>
                <a:gd name="T62" fmla="*/ 498 w 498"/>
                <a:gd name="T63" fmla="*/ 50 h 218"/>
                <a:gd name="T64" fmla="*/ 498 w 498"/>
                <a:gd name="T65" fmla="*/ 0 h 218"/>
                <a:gd name="T66" fmla="*/ 447 w 498"/>
                <a:gd name="T67" fmla="*/ 0 h 218"/>
                <a:gd name="T68" fmla="*/ 76 w 498"/>
                <a:gd name="T69" fmla="*/ 202 h 218"/>
                <a:gd name="T70" fmla="*/ 58 w 498"/>
                <a:gd name="T71" fmla="*/ 185 h 218"/>
                <a:gd name="T72" fmla="*/ 76 w 498"/>
                <a:gd name="T73" fmla="*/ 168 h 218"/>
                <a:gd name="T74" fmla="*/ 93 w 498"/>
                <a:gd name="T75" fmla="*/ 185 h 218"/>
                <a:gd name="T76" fmla="*/ 76 w 498"/>
                <a:gd name="T77" fmla="*/ 202 h 218"/>
                <a:gd name="T78" fmla="*/ 182 w 498"/>
                <a:gd name="T79" fmla="*/ 109 h 218"/>
                <a:gd name="T80" fmla="*/ 165 w 498"/>
                <a:gd name="T81" fmla="*/ 92 h 218"/>
                <a:gd name="T82" fmla="*/ 182 w 498"/>
                <a:gd name="T83" fmla="*/ 75 h 218"/>
                <a:gd name="T84" fmla="*/ 200 w 498"/>
                <a:gd name="T85" fmla="*/ 92 h 218"/>
                <a:gd name="T86" fmla="*/ 182 w 498"/>
                <a:gd name="T87" fmla="*/ 109 h 218"/>
                <a:gd name="T88" fmla="*/ 289 w 498"/>
                <a:gd name="T89" fmla="*/ 185 h 218"/>
                <a:gd name="T90" fmla="*/ 272 w 498"/>
                <a:gd name="T91" fmla="*/ 168 h 218"/>
                <a:gd name="T92" fmla="*/ 289 w 498"/>
                <a:gd name="T93" fmla="*/ 151 h 218"/>
                <a:gd name="T94" fmla="*/ 306 w 498"/>
                <a:gd name="T95" fmla="*/ 168 h 218"/>
                <a:gd name="T96" fmla="*/ 289 w 498"/>
                <a:gd name="T97" fmla="*/ 18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8" h="218">
                  <a:moveTo>
                    <a:pt x="447" y="0"/>
                  </a:moveTo>
                  <a:cubicBezTo>
                    <a:pt x="447" y="12"/>
                    <a:pt x="447" y="12"/>
                    <a:pt x="447" y="12"/>
                  </a:cubicBezTo>
                  <a:cubicBezTo>
                    <a:pt x="477" y="12"/>
                    <a:pt x="477" y="12"/>
                    <a:pt x="477" y="12"/>
                  </a:cubicBezTo>
                  <a:cubicBezTo>
                    <a:pt x="312" y="145"/>
                    <a:pt x="312" y="145"/>
                    <a:pt x="312" y="145"/>
                  </a:cubicBezTo>
                  <a:cubicBezTo>
                    <a:pt x="306" y="139"/>
                    <a:pt x="298" y="135"/>
                    <a:pt x="289" y="135"/>
                  </a:cubicBezTo>
                  <a:cubicBezTo>
                    <a:pt x="279" y="135"/>
                    <a:pt x="271" y="139"/>
                    <a:pt x="265" y="146"/>
                  </a:cubicBezTo>
                  <a:cubicBezTo>
                    <a:pt x="212" y="107"/>
                    <a:pt x="212" y="107"/>
                    <a:pt x="212" y="107"/>
                  </a:cubicBezTo>
                  <a:cubicBezTo>
                    <a:pt x="214" y="102"/>
                    <a:pt x="215" y="97"/>
                    <a:pt x="215" y="92"/>
                  </a:cubicBezTo>
                  <a:cubicBezTo>
                    <a:pt x="215" y="74"/>
                    <a:pt x="200" y="59"/>
                    <a:pt x="182" y="59"/>
                  </a:cubicBezTo>
                  <a:cubicBezTo>
                    <a:pt x="165" y="59"/>
                    <a:pt x="150" y="74"/>
                    <a:pt x="150" y="92"/>
                  </a:cubicBezTo>
                  <a:cubicBezTo>
                    <a:pt x="150" y="98"/>
                    <a:pt x="152" y="104"/>
                    <a:pt x="155" y="109"/>
                  </a:cubicBezTo>
                  <a:cubicBezTo>
                    <a:pt x="97" y="161"/>
                    <a:pt x="97" y="161"/>
                    <a:pt x="97" y="161"/>
                  </a:cubicBezTo>
                  <a:cubicBezTo>
                    <a:pt x="92" y="156"/>
                    <a:pt x="84" y="153"/>
                    <a:pt x="76" y="153"/>
                  </a:cubicBezTo>
                  <a:cubicBezTo>
                    <a:pt x="60" y="153"/>
                    <a:pt x="47" y="164"/>
                    <a:pt x="44" y="179"/>
                  </a:cubicBezTo>
                  <a:cubicBezTo>
                    <a:pt x="0" y="179"/>
                    <a:pt x="0" y="179"/>
                    <a:pt x="0" y="179"/>
                  </a:cubicBezTo>
                  <a:cubicBezTo>
                    <a:pt x="0" y="191"/>
                    <a:pt x="0" y="191"/>
                    <a:pt x="0" y="191"/>
                  </a:cubicBezTo>
                  <a:cubicBezTo>
                    <a:pt x="44" y="191"/>
                    <a:pt x="44" y="191"/>
                    <a:pt x="44" y="191"/>
                  </a:cubicBezTo>
                  <a:cubicBezTo>
                    <a:pt x="47" y="206"/>
                    <a:pt x="60" y="218"/>
                    <a:pt x="76" y="218"/>
                  </a:cubicBezTo>
                  <a:cubicBezTo>
                    <a:pt x="94" y="218"/>
                    <a:pt x="108" y="203"/>
                    <a:pt x="108" y="185"/>
                  </a:cubicBezTo>
                  <a:cubicBezTo>
                    <a:pt x="108" y="179"/>
                    <a:pt x="107" y="174"/>
                    <a:pt x="104" y="169"/>
                  </a:cubicBezTo>
                  <a:cubicBezTo>
                    <a:pt x="162" y="117"/>
                    <a:pt x="162" y="117"/>
                    <a:pt x="162" y="117"/>
                  </a:cubicBezTo>
                  <a:cubicBezTo>
                    <a:pt x="168" y="122"/>
                    <a:pt x="175" y="124"/>
                    <a:pt x="182" y="124"/>
                  </a:cubicBezTo>
                  <a:cubicBezTo>
                    <a:pt x="191" y="124"/>
                    <a:pt x="199" y="121"/>
                    <a:pt x="205" y="115"/>
                  </a:cubicBezTo>
                  <a:cubicBezTo>
                    <a:pt x="259" y="154"/>
                    <a:pt x="259" y="154"/>
                    <a:pt x="259" y="154"/>
                  </a:cubicBezTo>
                  <a:cubicBezTo>
                    <a:pt x="257" y="159"/>
                    <a:pt x="256" y="163"/>
                    <a:pt x="256" y="168"/>
                  </a:cubicBezTo>
                  <a:cubicBezTo>
                    <a:pt x="256" y="186"/>
                    <a:pt x="271" y="200"/>
                    <a:pt x="289" y="200"/>
                  </a:cubicBezTo>
                  <a:cubicBezTo>
                    <a:pt x="307" y="200"/>
                    <a:pt x="321" y="186"/>
                    <a:pt x="321" y="168"/>
                  </a:cubicBezTo>
                  <a:cubicBezTo>
                    <a:pt x="321" y="163"/>
                    <a:pt x="320" y="158"/>
                    <a:pt x="318" y="153"/>
                  </a:cubicBezTo>
                  <a:cubicBezTo>
                    <a:pt x="318" y="153"/>
                    <a:pt x="318" y="153"/>
                    <a:pt x="318" y="153"/>
                  </a:cubicBezTo>
                  <a:cubicBezTo>
                    <a:pt x="486" y="19"/>
                    <a:pt x="486" y="19"/>
                    <a:pt x="486" y="19"/>
                  </a:cubicBezTo>
                  <a:cubicBezTo>
                    <a:pt x="486" y="50"/>
                    <a:pt x="486" y="50"/>
                    <a:pt x="486" y="50"/>
                  </a:cubicBezTo>
                  <a:cubicBezTo>
                    <a:pt x="498" y="50"/>
                    <a:pt x="498" y="50"/>
                    <a:pt x="498" y="50"/>
                  </a:cubicBezTo>
                  <a:cubicBezTo>
                    <a:pt x="498" y="0"/>
                    <a:pt x="498" y="0"/>
                    <a:pt x="498" y="0"/>
                  </a:cubicBezTo>
                  <a:lnTo>
                    <a:pt x="447" y="0"/>
                  </a:lnTo>
                  <a:close/>
                  <a:moveTo>
                    <a:pt x="76" y="202"/>
                  </a:moveTo>
                  <a:cubicBezTo>
                    <a:pt x="66" y="202"/>
                    <a:pt x="58" y="195"/>
                    <a:pt x="58" y="185"/>
                  </a:cubicBezTo>
                  <a:cubicBezTo>
                    <a:pt x="58" y="176"/>
                    <a:pt x="66" y="168"/>
                    <a:pt x="76" y="168"/>
                  </a:cubicBezTo>
                  <a:cubicBezTo>
                    <a:pt x="85" y="168"/>
                    <a:pt x="93" y="176"/>
                    <a:pt x="93" y="185"/>
                  </a:cubicBezTo>
                  <a:cubicBezTo>
                    <a:pt x="93" y="195"/>
                    <a:pt x="85" y="202"/>
                    <a:pt x="76" y="202"/>
                  </a:cubicBezTo>
                  <a:close/>
                  <a:moveTo>
                    <a:pt x="182" y="109"/>
                  </a:moveTo>
                  <a:cubicBezTo>
                    <a:pt x="173" y="109"/>
                    <a:pt x="165" y="101"/>
                    <a:pt x="165" y="92"/>
                  </a:cubicBezTo>
                  <a:cubicBezTo>
                    <a:pt x="165" y="82"/>
                    <a:pt x="173" y="75"/>
                    <a:pt x="182" y="75"/>
                  </a:cubicBezTo>
                  <a:cubicBezTo>
                    <a:pt x="192" y="75"/>
                    <a:pt x="200" y="82"/>
                    <a:pt x="200" y="92"/>
                  </a:cubicBezTo>
                  <a:cubicBezTo>
                    <a:pt x="200" y="101"/>
                    <a:pt x="192" y="109"/>
                    <a:pt x="182" y="109"/>
                  </a:cubicBezTo>
                  <a:close/>
                  <a:moveTo>
                    <a:pt x="289" y="185"/>
                  </a:moveTo>
                  <a:cubicBezTo>
                    <a:pt x="279" y="185"/>
                    <a:pt x="272" y="177"/>
                    <a:pt x="272" y="168"/>
                  </a:cubicBezTo>
                  <a:cubicBezTo>
                    <a:pt x="272" y="158"/>
                    <a:pt x="279" y="151"/>
                    <a:pt x="289" y="151"/>
                  </a:cubicBezTo>
                  <a:cubicBezTo>
                    <a:pt x="298" y="151"/>
                    <a:pt x="306" y="158"/>
                    <a:pt x="306" y="168"/>
                  </a:cubicBezTo>
                  <a:cubicBezTo>
                    <a:pt x="306" y="177"/>
                    <a:pt x="298" y="185"/>
                    <a:pt x="289" y="1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 name="Group 5">
            <a:extLst>
              <a:ext uri="{FF2B5EF4-FFF2-40B4-BE49-F238E27FC236}">
                <a16:creationId xmlns:a16="http://schemas.microsoft.com/office/drawing/2014/main" id="{54EA6324-A4EC-4D68-AEB5-58AC1A944B08}"/>
              </a:ext>
            </a:extLst>
          </p:cNvPr>
          <p:cNvGrpSpPr/>
          <p:nvPr/>
        </p:nvGrpSpPr>
        <p:grpSpPr>
          <a:xfrm>
            <a:off x="6387255" y="4399751"/>
            <a:ext cx="748803" cy="854933"/>
            <a:chOff x="6387255" y="4399751"/>
            <a:chExt cx="748803" cy="854933"/>
          </a:xfrm>
        </p:grpSpPr>
        <p:sp>
          <p:nvSpPr>
            <p:cNvPr id="61" name="Oval 13">
              <a:extLst>
                <a:ext uri="{FF2B5EF4-FFF2-40B4-BE49-F238E27FC236}">
                  <a16:creationId xmlns:a16="http://schemas.microsoft.com/office/drawing/2014/main" id="{13896B1A-06B5-4F6D-A04A-86C4D9DFAA16}"/>
                </a:ext>
              </a:extLst>
            </p:cNvPr>
            <p:cNvSpPr>
              <a:spLocks noChangeArrowheads="1"/>
            </p:cNvSpPr>
            <p:nvPr/>
          </p:nvSpPr>
          <p:spPr bwMode="auto">
            <a:xfrm>
              <a:off x="6699748" y="5124970"/>
              <a:ext cx="121852" cy="12185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Oval 14">
              <a:extLst>
                <a:ext uri="{FF2B5EF4-FFF2-40B4-BE49-F238E27FC236}">
                  <a16:creationId xmlns:a16="http://schemas.microsoft.com/office/drawing/2014/main" id="{145B0A68-A51B-4084-8759-9D3D5BFF8119}"/>
                </a:ext>
              </a:extLst>
            </p:cNvPr>
            <p:cNvSpPr>
              <a:spLocks noChangeArrowheads="1"/>
            </p:cNvSpPr>
            <p:nvPr/>
          </p:nvSpPr>
          <p:spPr bwMode="auto">
            <a:xfrm>
              <a:off x="6399047" y="4590391"/>
              <a:ext cx="121852" cy="12185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Oval 16">
              <a:extLst>
                <a:ext uri="{FF2B5EF4-FFF2-40B4-BE49-F238E27FC236}">
                  <a16:creationId xmlns:a16="http://schemas.microsoft.com/office/drawing/2014/main" id="{0074D67A-E7F5-4878-B958-0164A8338C77}"/>
                </a:ext>
              </a:extLst>
            </p:cNvPr>
            <p:cNvSpPr>
              <a:spLocks noChangeArrowheads="1"/>
            </p:cNvSpPr>
            <p:nvPr/>
          </p:nvSpPr>
          <p:spPr bwMode="auto">
            <a:xfrm>
              <a:off x="7000448" y="4588426"/>
              <a:ext cx="119887" cy="12185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18">
              <a:extLst>
                <a:ext uri="{FF2B5EF4-FFF2-40B4-BE49-F238E27FC236}">
                  <a16:creationId xmlns:a16="http://schemas.microsoft.com/office/drawing/2014/main" id="{E2A87F7B-2A7A-4CED-8C32-174984CF0139}"/>
                </a:ext>
              </a:extLst>
            </p:cNvPr>
            <p:cNvSpPr>
              <a:spLocks noEditPoints="1"/>
            </p:cNvSpPr>
            <p:nvPr/>
          </p:nvSpPr>
          <p:spPr bwMode="auto">
            <a:xfrm>
              <a:off x="6387255" y="4399751"/>
              <a:ext cx="748803" cy="854933"/>
            </a:xfrm>
            <a:custGeom>
              <a:avLst/>
              <a:gdLst>
                <a:gd name="T0" fmla="*/ 522 w 569"/>
                <a:gd name="T1" fmla="*/ 243 h 648"/>
                <a:gd name="T2" fmla="*/ 514 w 569"/>
                <a:gd name="T3" fmla="*/ 135 h 648"/>
                <a:gd name="T4" fmla="*/ 337 w 569"/>
                <a:gd name="T5" fmla="*/ 71 h 648"/>
                <a:gd name="T6" fmla="*/ 284 w 569"/>
                <a:gd name="T7" fmla="*/ 0 h 648"/>
                <a:gd name="T8" fmla="*/ 232 w 569"/>
                <a:gd name="T9" fmla="*/ 71 h 648"/>
                <a:gd name="T10" fmla="*/ 55 w 569"/>
                <a:gd name="T11" fmla="*/ 135 h 648"/>
                <a:gd name="T12" fmla="*/ 47 w 569"/>
                <a:gd name="T13" fmla="*/ 243 h 648"/>
                <a:gd name="T14" fmla="*/ 0 w 569"/>
                <a:gd name="T15" fmla="*/ 457 h 648"/>
                <a:gd name="T16" fmla="*/ 93 w 569"/>
                <a:gd name="T17" fmla="*/ 496 h 648"/>
                <a:gd name="T18" fmla="*/ 230 w 569"/>
                <a:gd name="T19" fmla="*/ 594 h 648"/>
                <a:gd name="T20" fmla="*/ 339 w 569"/>
                <a:gd name="T21" fmla="*/ 594 h 648"/>
                <a:gd name="T22" fmla="*/ 476 w 569"/>
                <a:gd name="T23" fmla="*/ 497 h 648"/>
                <a:gd name="T24" fmla="*/ 569 w 569"/>
                <a:gd name="T25" fmla="*/ 457 h 648"/>
                <a:gd name="T26" fmla="*/ 514 w 569"/>
                <a:gd name="T27" fmla="*/ 151 h 648"/>
                <a:gd name="T28" fmla="*/ 514 w 569"/>
                <a:gd name="T29" fmla="*/ 228 h 648"/>
                <a:gd name="T30" fmla="*/ 514 w 569"/>
                <a:gd name="T31" fmla="*/ 151 h 648"/>
                <a:gd name="T32" fmla="*/ 323 w 569"/>
                <a:gd name="T33" fmla="*/ 55 h 648"/>
                <a:gd name="T34" fmla="*/ 246 w 569"/>
                <a:gd name="T35" fmla="*/ 55 h 648"/>
                <a:gd name="T36" fmla="*/ 16 w 569"/>
                <a:gd name="T37" fmla="*/ 189 h 648"/>
                <a:gd name="T38" fmla="*/ 94 w 569"/>
                <a:gd name="T39" fmla="*/ 189 h 648"/>
                <a:gd name="T40" fmla="*/ 16 w 569"/>
                <a:gd name="T41" fmla="*/ 189 h 648"/>
                <a:gd name="T42" fmla="*/ 16 w 569"/>
                <a:gd name="T43" fmla="*/ 457 h 648"/>
                <a:gd name="T44" fmla="*/ 94 w 569"/>
                <a:gd name="T45" fmla="*/ 457 h 648"/>
                <a:gd name="T46" fmla="*/ 284 w 569"/>
                <a:gd name="T47" fmla="*/ 632 h 648"/>
                <a:gd name="T48" fmla="*/ 284 w 569"/>
                <a:gd name="T49" fmla="*/ 555 h 648"/>
                <a:gd name="T50" fmla="*/ 284 w 569"/>
                <a:gd name="T51" fmla="*/ 632 h 648"/>
                <a:gd name="T52" fmla="*/ 426 w 569"/>
                <a:gd name="T53" fmla="*/ 398 h 648"/>
                <a:gd name="T54" fmla="*/ 463 w 569"/>
                <a:gd name="T55" fmla="*/ 438 h 648"/>
                <a:gd name="T56" fmla="*/ 466 w 569"/>
                <a:gd name="T57" fmla="*/ 484 h 648"/>
                <a:gd name="T58" fmla="*/ 292 w 569"/>
                <a:gd name="T59" fmla="*/ 540 h 648"/>
                <a:gd name="T60" fmla="*/ 276 w 569"/>
                <a:gd name="T61" fmla="*/ 487 h 648"/>
                <a:gd name="T62" fmla="*/ 239 w 569"/>
                <a:gd name="T63" fmla="*/ 563 h 648"/>
                <a:gd name="T64" fmla="*/ 110 w 569"/>
                <a:gd name="T65" fmla="*/ 457 h 648"/>
                <a:gd name="T66" fmla="*/ 147 w 569"/>
                <a:gd name="T67" fmla="*/ 414 h 648"/>
                <a:gd name="T68" fmla="*/ 98 w 569"/>
                <a:gd name="T69" fmla="*/ 424 h 648"/>
                <a:gd name="T70" fmla="*/ 63 w 569"/>
                <a:gd name="T71" fmla="*/ 243 h 648"/>
                <a:gd name="T72" fmla="*/ 137 w 569"/>
                <a:gd name="T73" fmla="*/ 248 h 648"/>
                <a:gd name="T74" fmla="*/ 105 w 569"/>
                <a:gd name="T75" fmla="*/ 211 h 648"/>
                <a:gd name="T76" fmla="*/ 104 w 569"/>
                <a:gd name="T77" fmla="*/ 165 h 648"/>
                <a:gd name="T78" fmla="*/ 276 w 569"/>
                <a:gd name="T79" fmla="*/ 109 h 648"/>
                <a:gd name="T80" fmla="*/ 292 w 569"/>
                <a:gd name="T81" fmla="*/ 157 h 648"/>
                <a:gd name="T82" fmla="*/ 330 w 569"/>
                <a:gd name="T83" fmla="*/ 86 h 648"/>
                <a:gd name="T84" fmla="*/ 460 w 569"/>
                <a:gd name="T85" fmla="*/ 189 h 648"/>
                <a:gd name="T86" fmla="*/ 420 w 569"/>
                <a:gd name="T87" fmla="*/ 236 h 648"/>
                <a:gd name="T88" fmla="*/ 472 w 569"/>
                <a:gd name="T89" fmla="*/ 224 h 648"/>
                <a:gd name="T90" fmla="*/ 506 w 569"/>
                <a:gd name="T91" fmla="*/ 403 h 648"/>
                <a:gd name="T92" fmla="*/ 514 w 569"/>
                <a:gd name="T93" fmla="*/ 496 h 648"/>
                <a:gd name="T94" fmla="*/ 514 w 569"/>
                <a:gd name="T95" fmla="*/ 419 h 648"/>
                <a:gd name="T96" fmla="*/ 514 w 569"/>
                <a:gd name="T97" fmla="*/ 496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9" h="648">
                  <a:moveTo>
                    <a:pt x="522" y="403"/>
                  </a:moveTo>
                  <a:cubicBezTo>
                    <a:pt x="522" y="243"/>
                    <a:pt x="522" y="243"/>
                    <a:pt x="522" y="243"/>
                  </a:cubicBezTo>
                  <a:cubicBezTo>
                    <a:pt x="549" y="240"/>
                    <a:pt x="569" y="217"/>
                    <a:pt x="569" y="189"/>
                  </a:cubicBezTo>
                  <a:cubicBezTo>
                    <a:pt x="569" y="159"/>
                    <a:pt x="544" y="135"/>
                    <a:pt x="514" y="135"/>
                  </a:cubicBezTo>
                  <a:cubicBezTo>
                    <a:pt x="499" y="135"/>
                    <a:pt x="485" y="141"/>
                    <a:pt x="475" y="152"/>
                  </a:cubicBezTo>
                  <a:cubicBezTo>
                    <a:pt x="337" y="71"/>
                    <a:pt x="337" y="71"/>
                    <a:pt x="337" y="71"/>
                  </a:cubicBezTo>
                  <a:cubicBezTo>
                    <a:pt x="338" y="66"/>
                    <a:pt x="339" y="61"/>
                    <a:pt x="339" y="55"/>
                  </a:cubicBezTo>
                  <a:cubicBezTo>
                    <a:pt x="339" y="25"/>
                    <a:pt x="315" y="0"/>
                    <a:pt x="284" y="0"/>
                  </a:cubicBezTo>
                  <a:cubicBezTo>
                    <a:pt x="254" y="0"/>
                    <a:pt x="230" y="25"/>
                    <a:pt x="230" y="55"/>
                  </a:cubicBezTo>
                  <a:cubicBezTo>
                    <a:pt x="230" y="61"/>
                    <a:pt x="231" y="66"/>
                    <a:pt x="232" y="71"/>
                  </a:cubicBezTo>
                  <a:cubicBezTo>
                    <a:pt x="94" y="152"/>
                    <a:pt x="94" y="152"/>
                    <a:pt x="94" y="152"/>
                  </a:cubicBezTo>
                  <a:cubicBezTo>
                    <a:pt x="84" y="141"/>
                    <a:pt x="71" y="135"/>
                    <a:pt x="55" y="135"/>
                  </a:cubicBezTo>
                  <a:cubicBezTo>
                    <a:pt x="25" y="135"/>
                    <a:pt x="0" y="159"/>
                    <a:pt x="0" y="189"/>
                  </a:cubicBezTo>
                  <a:cubicBezTo>
                    <a:pt x="0" y="217"/>
                    <a:pt x="21" y="240"/>
                    <a:pt x="47" y="243"/>
                  </a:cubicBezTo>
                  <a:cubicBezTo>
                    <a:pt x="47" y="403"/>
                    <a:pt x="47" y="403"/>
                    <a:pt x="47" y="403"/>
                  </a:cubicBezTo>
                  <a:cubicBezTo>
                    <a:pt x="21" y="407"/>
                    <a:pt x="0" y="430"/>
                    <a:pt x="0" y="457"/>
                  </a:cubicBezTo>
                  <a:cubicBezTo>
                    <a:pt x="0" y="487"/>
                    <a:pt x="25" y="512"/>
                    <a:pt x="55" y="512"/>
                  </a:cubicBezTo>
                  <a:cubicBezTo>
                    <a:pt x="70" y="512"/>
                    <a:pt x="83" y="506"/>
                    <a:pt x="93" y="496"/>
                  </a:cubicBezTo>
                  <a:cubicBezTo>
                    <a:pt x="232" y="578"/>
                    <a:pt x="232" y="578"/>
                    <a:pt x="232" y="578"/>
                  </a:cubicBezTo>
                  <a:cubicBezTo>
                    <a:pt x="231" y="583"/>
                    <a:pt x="230" y="588"/>
                    <a:pt x="230" y="594"/>
                  </a:cubicBezTo>
                  <a:cubicBezTo>
                    <a:pt x="230" y="624"/>
                    <a:pt x="254" y="648"/>
                    <a:pt x="284" y="648"/>
                  </a:cubicBezTo>
                  <a:cubicBezTo>
                    <a:pt x="315" y="648"/>
                    <a:pt x="339" y="624"/>
                    <a:pt x="339" y="594"/>
                  </a:cubicBezTo>
                  <a:cubicBezTo>
                    <a:pt x="339" y="588"/>
                    <a:pt x="338" y="583"/>
                    <a:pt x="337" y="578"/>
                  </a:cubicBezTo>
                  <a:cubicBezTo>
                    <a:pt x="476" y="497"/>
                    <a:pt x="476" y="497"/>
                    <a:pt x="476" y="497"/>
                  </a:cubicBezTo>
                  <a:cubicBezTo>
                    <a:pt x="486" y="506"/>
                    <a:pt x="500" y="512"/>
                    <a:pt x="514" y="512"/>
                  </a:cubicBezTo>
                  <a:cubicBezTo>
                    <a:pt x="544" y="512"/>
                    <a:pt x="569" y="487"/>
                    <a:pt x="569" y="457"/>
                  </a:cubicBezTo>
                  <a:cubicBezTo>
                    <a:pt x="569" y="430"/>
                    <a:pt x="549" y="407"/>
                    <a:pt x="522" y="403"/>
                  </a:cubicBezTo>
                  <a:close/>
                  <a:moveTo>
                    <a:pt x="514" y="151"/>
                  </a:moveTo>
                  <a:cubicBezTo>
                    <a:pt x="536" y="151"/>
                    <a:pt x="553" y="168"/>
                    <a:pt x="553" y="189"/>
                  </a:cubicBezTo>
                  <a:cubicBezTo>
                    <a:pt x="553" y="211"/>
                    <a:pt x="536" y="228"/>
                    <a:pt x="514" y="228"/>
                  </a:cubicBezTo>
                  <a:cubicBezTo>
                    <a:pt x="493" y="228"/>
                    <a:pt x="476" y="211"/>
                    <a:pt x="476" y="189"/>
                  </a:cubicBezTo>
                  <a:cubicBezTo>
                    <a:pt x="476" y="168"/>
                    <a:pt x="493" y="151"/>
                    <a:pt x="514" y="151"/>
                  </a:cubicBezTo>
                  <a:close/>
                  <a:moveTo>
                    <a:pt x="284" y="16"/>
                  </a:moveTo>
                  <a:cubicBezTo>
                    <a:pt x="306" y="16"/>
                    <a:pt x="323" y="34"/>
                    <a:pt x="323" y="55"/>
                  </a:cubicBezTo>
                  <a:cubicBezTo>
                    <a:pt x="323" y="76"/>
                    <a:pt x="306" y="94"/>
                    <a:pt x="284" y="94"/>
                  </a:cubicBezTo>
                  <a:cubicBezTo>
                    <a:pt x="263" y="94"/>
                    <a:pt x="246" y="76"/>
                    <a:pt x="246" y="55"/>
                  </a:cubicBezTo>
                  <a:cubicBezTo>
                    <a:pt x="246" y="34"/>
                    <a:pt x="263" y="16"/>
                    <a:pt x="284" y="16"/>
                  </a:cubicBezTo>
                  <a:close/>
                  <a:moveTo>
                    <a:pt x="16" y="189"/>
                  </a:moveTo>
                  <a:cubicBezTo>
                    <a:pt x="16" y="168"/>
                    <a:pt x="34" y="151"/>
                    <a:pt x="55" y="151"/>
                  </a:cubicBezTo>
                  <a:cubicBezTo>
                    <a:pt x="76" y="151"/>
                    <a:pt x="94" y="168"/>
                    <a:pt x="94" y="189"/>
                  </a:cubicBezTo>
                  <a:cubicBezTo>
                    <a:pt x="94" y="211"/>
                    <a:pt x="76" y="228"/>
                    <a:pt x="55" y="228"/>
                  </a:cubicBezTo>
                  <a:cubicBezTo>
                    <a:pt x="34" y="228"/>
                    <a:pt x="16" y="211"/>
                    <a:pt x="16" y="189"/>
                  </a:cubicBezTo>
                  <a:close/>
                  <a:moveTo>
                    <a:pt x="55" y="496"/>
                  </a:moveTo>
                  <a:cubicBezTo>
                    <a:pt x="34" y="496"/>
                    <a:pt x="16" y="479"/>
                    <a:pt x="16" y="457"/>
                  </a:cubicBezTo>
                  <a:cubicBezTo>
                    <a:pt x="16" y="436"/>
                    <a:pt x="34" y="419"/>
                    <a:pt x="55" y="419"/>
                  </a:cubicBezTo>
                  <a:cubicBezTo>
                    <a:pt x="76" y="419"/>
                    <a:pt x="94" y="436"/>
                    <a:pt x="94" y="457"/>
                  </a:cubicBezTo>
                  <a:cubicBezTo>
                    <a:pt x="94" y="479"/>
                    <a:pt x="76" y="496"/>
                    <a:pt x="55" y="496"/>
                  </a:cubicBezTo>
                  <a:close/>
                  <a:moveTo>
                    <a:pt x="284" y="632"/>
                  </a:moveTo>
                  <a:cubicBezTo>
                    <a:pt x="263" y="632"/>
                    <a:pt x="246" y="615"/>
                    <a:pt x="246" y="594"/>
                  </a:cubicBezTo>
                  <a:cubicBezTo>
                    <a:pt x="246" y="572"/>
                    <a:pt x="263" y="555"/>
                    <a:pt x="284" y="555"/>
                  </a:cubicBezTo>
                  <a:cubicBezTo>
                    <a:pt x="306" y="555"/>
                    <a:pt x="323" y="572"/>
                    <a:pt x="323" y="594"/>
                  </a:cubicBezTo>
                  <a:cubicBezTo>
                    <a:pt x="323" y="615"/>
                    <a:pt x="306" y="632"/>
                    <a:pt x="284" y="632"/>
                  </a:cubicBezTo>
                  <a:close/>
                  <a:moveTo>
                    <a:pt x="471" y="424"/>
                  </a:moveTo>
                  <a:cubicBezTo>
                    <a:pt x="426" y="398"/>
                    <a:pt x="426" y="398"/>
                    <a:pt x="426" y="398"/>
                  </a:cubicBezTo>
                  <a:cubicBezTo>
                    <a:pt x="418" y="412"/>
                    <a:pt x="418" y="412"/>
                    <a:pt x="418" y="412"/>
                  </a:cubicBezTo>
                  <a:cubicBezTo>
                    <a:pt x="463" y="438"/>
                    <a:pt x="463" y="438"/>
                    <a:pt x="463" y="438"/>
                  </a:cubicBezTo>
                  <a:cubicBezTo>
                    <a:pt x="461" y="444"/>
                    <a:pt x="460" y="451"/>
                    <a:pt x="460" y="457"/>
                  </a:cubicBezTo>
                  <a:cubicBezTo>
                    <a:pt x="460" y="467"/>
                    <a:pt x="462" y="476"/>
                    <a:pt x="466" y="484"/>
                  </a:cubicBezTo>
                  <a:cubicBezTo>
                    <a:pt x="330" y="563"/>
                    <a:pt x="330" y="563"/>
                    <a:pt x="330" y="563"/>
                  </a:cubicBezTo>
                  <a:cubicBezTo>
                    <a:pt x="322" y="551"/>
                    <a:pt x="308" y="542"/>
                    <a:pt x="292" y="540"/>
                  </a:cubicBezTo>
                  <a:cubicBezTo>
                    <a:pt x="292" y="487"/>
                    <a:pt x="292" y="487"/>
                    <a:pt x="292" y="487"/>
                  </a:cubicBezTo>
                  <a:cubicBezTo>
                    <a:pt x="276" y="487"/>
                    <a:pt x="276" y="487"/>
                    <a:pt x="276" y="487"/>
                  </a:cubicBezTo>
                  <a:cubicBezTo>
                    <a:pt x="276" y="540"/>
                    <a:pt x="276" y="540"/>
                    <a:pt x="276" y="540"/>
                  </a:cubicBezTo>
                  <a:cubicBezTo>
                    <a:pt x="261" y="542"/>
                    <a:pt x="248" y="551"/>
                    <a:pt x="239" y="563"/>
                  </a:cubicBezTo>
                  <a:cubicBezTo>
                    <a:pt x="103" y="484"/>
                    <a:pt x="103" y="484"/>
                    <a:pt x="103" y="484"/>
                  </a:cubicBezTo>
                  <a:cubicBezTo>
                    <a:pt x="107" y="476"/>
                    <a:pt x="110" y="467"/>
                    <a:pt x="110" y="457"/>
                  </a:cubicBezTo>
                  <a:cubicBezTo>
                    <a:pt x="110" y="450"/>
                    <a:pt x="108" y="444"/>
                    <a:pt x="106" y="438"/>
                  </a:cubicBezTo>
                  <a:cubicBezTo>
                    <a:pt x="147" y="414"/>
                    <a:pt x="147" y="414"/>
                    <a:pt x="147" y="414"/>
                  </a:cubicBezTo>
                  <a:cubicBezTo>
                    <a:pt x="139" y="400"/>
                    <a:pt x="139" y="400"/>
                    <a:pt x="139" y="400"/>
                  </a:cubicBezTo>
                  <a:cubicBezTo>
                    <a:pt x="98" y="424"/>
                    <a:pt x="98" y="424"/>
                    <a:pt x="98" y="424"/>
                  </a:cubicBezTo>
                  <a:cubicBezTo>
                    <a:pt x="90" y="413"/>
                    <a:pt x="77" y="405"/>
                    <a:pt x="63" y="403"/>
                  </a:cubicBezTo>
                  <a:cubicBezTo>
                    <a:pt x="63" y="243"/>
                    <a:pt x="63" y="243"/>
                    <a:pt x="63" y="243"/>
                  </a:cubicBezTo>
                  <a:cubicBezTo>
                    <a:pt x="77" y="241"/>
                    <a:pt x="89" y="234"/>
                    <a:pt x="97" y="224"/>
                  </a:cubicBezTo>
                  <a:cubicBezTo>
                    <a:pt x="137" y="248"/>
                    <a:pt x="137" y="248"/>
                    <a:pt x="137" y="248"/>
                  </a:cubicBezTo>
                  <a:cubicBezTo>
                    <a:pt x="145" y="234"/>
                    <a:pt x="145" y="234"/>
                    <a:pt x="145" y="234"/>
                  </a:cubicBezTo>
                  <a:cubicBezTo>
                    <a:pt x="105" y="211"/>
                    <a:pt x="105" y="211"/>
                    <a:pt x="105" y="211"/>
                  </a:cubicBezTo>
                  <a:cubicBezTo>
                    <a:pt x="108" y="204"/>
                    <a:pt x="110" y="197"/>
                    <a:pt x="110" y="189"/>
                  </a:cubicBezTo>
                  <a:cubicBezTo>
                    <a:pt x="110" y="180"/>
                    <a:pt x="108" y="172"/>
                    <a:pt x="104" y="165"/>
                  </a:cubicBezTo>
                  <a:cubicBezTo>
                    <a:pt x="239" y="86"/>
                    <a:pt x="239" y="86"/>
                    <a:pt x="239" y="86"/>
                  </a:cubicBezTo>
                  <a:cubicBezTo>
                    <a:pt x="248" y="98"/>
                    <a:pt x="261" y="107"/>
                    <a:pt x="276" y="109"/>
                  </a:cubicBezTo>
                  <a:cubicBezTo>
                    <a:pt x="276" y="157"/>
                    <a:pt x="276" y="157"/>
                    <a:pt x="276" y="157"/>
                  </a:cubicBezTo>
                  <a:cubicBezTo>
                    <a:pt x="292" y="157"/>
                    <a:pt x="292" y="157"/>
                    <a:pt x="292" y="157"/>
                  </a:cubicBezTo>
                  <a:cubicBezTo>
                    <a:pt x="292" y="109"/>
                    <a:pt x="292" y="109"/>
                    <a:pt x="292" y="109"/>
                  </a:cubicBezTo>
                  <a:cubicBezTo>
                    <a:pt x="308" y="107"/>
                    <a:pt x="321" y="98"/>
                    <a:pt x="330" y="86"/>
                  </a:cubicBezTo>
                  <a:cubicBezTo>
                    <a:pt x="466" y="165"/>
                    <a:pt x="466" y="165"/>
                    <a:pt x="466" y="165"/>
                  </a:cubicBezTo>
                  <a:cubicBezTo>
                    <a:pt x="462" y="172"/>
                    <a:pt x="460" y="181"/>
                    <a:pt x="460" y="189"/>
                  </a:cubicBezTo>
                  <a:cubicBezTo>
                    <a:pt x="460" y="197"/>
                    <a:pt x="461" y="204"/>
                    <a:pt x="464" y="210"/>
                  </a:cubicBezTo>
                  <a:cubicBezTo>
                    <a:pt x="420" y="236"/>
                    <a:pt x="420" y="236"/>
                    <a:pt x="420" y="236"/>
                  </a:cubicBezTo>
                  <a:cubicBezTo>
                    <a:pt x="428" y="250"/>
                    <a:pt x="428" y="250"/>
                    <a:pt x="428" y="250"/>
                  </a:cubicBezTo>
                  <a:cubicBezTo>
                    <a:pt x="472" y="224"/>
                    <a:pt x="472" y="224"/>
                    <a:pt x="472" y="224"/>
                  </a:cubicBezTo>
                  <a:cubicBezTo>
                    <a:pt x="480" y="234"/>
                    <a:pt x="493" y="241"/>
                    <a:pt x="506" y="243"/>
                  </a:cubicBezTo>
                  <a:cubicBezTo>
                    <a:pt x="506" y="403"/>
                    <a:pt x="506" y="403"/>
                    <a:pt x="506" y="403"/>
                  </a:cubicBezTo>
                  <a:cubicBezTo>
                    <a:pt x="492" y="405"/>
                    <a:pt x="479" y="413"/>
                    <a:pt x="471" y="424"/>
                  </a:cubicBezTo>
                  <a:close/>
                  <a:moveTo>
                    <a:pt x="514" y="496"/>
                  </a:moveTo>
                  <a:cubicBezTo>
                    <a:pt x="493" y="496"/>
                    <a:pt x="476" y="479"/>
                    <a:pt x="476" y="457"/>
                  </a:cubicBezTo>
                  <a:cubicBezTo>
                    <a:pt x="476" y="436"/>
                    <a:pt x="493" y="419"/>
                    <a:pt x="514" y="419"/>
                  </a:cubicBezTo>
                  <a:cubicBezTo>
                    <a:pt x="536" y="419"/>
                    <a:pt x="553" y="436"/>
                    <a:pt x="553" y="457"/>
                  </a:cubicBezTo>
                  <a:cubicBezTo>
                    <a:pt x="553" y="479"/>
                    <a:pt x="536" y="496"/>
                    <a:pt x="514" y="4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52">
              <a:extLst>
                <a:ext uri="{FF2B5EF4-FFF2-40B4-BE49-F238E27FC236}">
                  <a16:creationId xmlns:a16="http://schemas.microsoft.com/office/drawing/2014/main" id="{E47FD353-3F82-416A-9E96-54EFB78A0423}"/>
                </a:ext>
              </a:extLst>
            </p:cNvPr>
            <p:cNvSpPr>
              <a:spLocks noEditPoints="1"/>
            </p:cNvSpPr>
            <p:nvPr/>
          </p:nvSpPr>
          <p:spPr bwMode="auto">
            <a:xfrm>
              <a:off x="6591653" y="4649353"/>
              <a:ext cx="338042" cy="347869"/>
            </a:xfrm>
            <a:custGeom>
              <a:avLst/>
              <a:gdLst>
                <a:gd name="T0" fmla="*/ 257 w 257"/>
                <a:gd name="T1" fmla="*/ 156 h 264"/>
                <a:gd name="T2" fmla="*/ 257 w 257"/>
                <a:gd name="T3" fmla="*/ 108 h 264"/>
                <a:gd name="T4" fmla="*/ 226 w 257"/>
                <a:gd name="T5" fmla="*/ 104 h 264"/>
                <a:gd name="T6" fmla="*/ 218 w 257"/>
                <a:gd name="T7" fmla="*/ 84 h 264"/>
                <a:gd name="T8" fmla="*/ 238 w 257"/>
                <a:gd name="T9" fmla="*/ 58 h 264"/>
                <a:gd name="T10" fmla="*/ 204 w 257"/>
                <a:gd name="T11" fmla="*/ 24 h 264"/>
                <a:gd name="T12" fmla="*/ 179 w 257"/>
                <a:gd name="T13" fmla="*/ 44 h 264"/>
                <a:gd name="T14" fmla="*/ 157 w 257"/>
                <a:gd name="T15" fmla="*/ 34 h 264"/>
                <a:gd name="T16" fmla="*/ 153 w 257"/>
                <a:gd name="T17" fmla="*/ 0 h 264"/>
                <a:gd name="T18" fmla="*/ 104 w 257"/>
                <a:gd name="T19" fmla="*/ 0 h 264"/>
                <a:gd name="T20" fmla="*/ 100 w 257"/>
                <a:gd name="T21" fmla="*/ 34 h 264"/>
                <a:gd name="T22" fmla="*/ 80 w 257"/>
                <a:gd name="T23" fmla="*/ 43 h 264"/>
                <a:gd name="T24" fmla="*/ 54 w 257"/>
                <a:gd name="T25" fmla="*/ 22 h 264"/>
                <a:gd name="T26" fmla="*/ 30 w 257"/>
                <a:gd name="T27" fmla="*/ 48 h 264"/>
                <a:gd name="T28" fmla="*/ 20 w 257"/>
                <a:gd name="T29" fmla="*/ 57 h 264"/>
                <a:gd name="T30" fmla="*/ 40 w 257"/>
                <a:gd name="T31" fmla="*/ 82 h 264"/>
                <a:gd name="T32" fmla="*/ 31 w 257"/>
                <a:gd name="T33" fmla="*/ 105 h 264"/>
                <a:gd name="T34" fmla="*/ 0 w 257"/>
                <a:gd name="T35" fmla="*/ 108 h 264"/>
                <a:gd name="T36" fmla="*/ 0 w 257"/>
                <a:gd name="T37" fmla="*/ 157 h 264"/>
                <a:gd name="T38" fmla="*/ 31 w 257"/>
                <a:gd name="T39" fmla="*/ 160 h 264"/>
                <a:gd name="T40" fmla="*/ 39 w 257"/>
                <a:gd name="T41" fmla="*/ 181 h 264"/>
                <a:gd name="T42" fmla="*/ 19 w 257"/>
                <a:gd name="T43" fmla="*/ 207 h 264"/>
                <a:gd name="T44" fmla="*/ 53 w 257"/>
                <a:gd name="T45" fmla="*/ 241 h 264"/>
                <a:gd name="T46" fmla="*/ 78 w 257"/>
                <a:gd name="T47" fmla="*/ 221 h 264"/>
                <a:gd name="T48" fmla="*/ 100 w 257"/>
                <a:gd name="T49" fmla="*/ 231 h 264"/>
                <a:gd name="T50" fmla="*/ 104 w 257"/>
                <a:gd name="T51" fmla="*/ 264 h 264"/>
                <a:gd name="T52" fmla="*/ 153 w 257"/>
                <a:gd name="T53" fmla="*/ 264 h 264"/>
                <a:gd name="T54" fmla="*/ 157 w 257"/>
                <a:gd name="T55" fmla="*/ 231 h 264"/>
                <a:gd name="T56" fmla="*/ 177 w 257"/>
                <a:gd name="T57" fmla="*/ 222 h 264"/>
                <a:gd name="T58" fmla="*/ 203 w 257"/>
                <a:gd name="T59" fmla="*/ 242 h 264"/>
                <a:gd name="T60" fmla="*/ 210 w 257"/>
                <a:gd name="T61" fmla="*/ 235 h 264"/>
                <a:gd name="T62" fmla="*/ 211 w 257"/>
                <a:gd name="T63" fmla="*/ 235 h 264"/>
                <a:gd name="T64" fmla="*/ 213 w 257"/>
                <a:gd name="T65" fmla="*/ 232 h 264"/>
                <a:gd name="T66" fmla="*/ 237 w 257"/>
                <a:gd name="T67" fmla="*/ 207 h 264"/>
                <a:gd name="T68" fmla="*/ 217 w 257"/>
                <a:gd name="T69" fmla="*/ 182 h 264"/>
                <a:gd name="T70" fmla="*/ 226 w 257"/>
                <a:gd name="T71" fmla="*/ 160 h 264"/>
                <a:gd name="T72" fmla="*/ 257 w 257"/>
                <a:gd name="T73" fmla="*/ 156 h 264"/>
                <a:gd name="T74" fmla="*/ 128 w 257"/>
                <a:gd name="T75" fmla="*/ 199 h 264"/>
                <a:gd name="T76" fmla="*/ 61 w 257"/>
                <a:gd name="T77" fmla="*/ 132 h 264"/>
                <a:gd name="T78" fmla="*/ 128 w 257"/>
                <a:gd name="T79" fmla="*/ 65 h 264"/>
                <a:gd name="T80" fmla="*/ 195 w 257"/>
                <a:gd name="T81" fmla="*/ 132 h 264"/>
                <a:gd name="T82" fmla="*/ 128 w 257"/>
                <a:gd name="T83" fmla="*/ 19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7" h="264">
                  <a:moveTo>
                    <a:pt x="257" y="156"/>
                  </a:moveTo>
                  <a:cubicBezTo>
                    <a:pt x="257" y="108"/>
                    <a:pt x="257" y="108"/>
                    <a:pt x="257" y="108"/>
                  </a:cubicBezTo>
                  <a:cubicBezTo>
                    <a:pt x="226" y="104"/>
                    <a:pt x="226" y="104"/>
                    <a:pt x="226" y="104"/>
                  </a:cubicBezTo>
                  <a:cubicBezTo>
                    <a:pt x="224" y="97"/>
                    <a:pt x="221" y="90"/>
                    <a:pt x="218" y="84"/>
                  </a:cubicBezTo>
                  <a:cubicBezTo>
                    <a:pt x="238" y="58"/>
                    <a:pt x="238" y="58"/>
                    <a:pt x="238" y="58"/>
                  </a:cubicBezTo>
                  <a:cubicBezTo>
                    <a:pt x="204" y="24"/>
                    <a:pt x="204" y="24"/>
                    <a:pt x="204" y="24"/>
                  </a:cubicBezTo>
                  <a:cubicBezTo>
                    <a:pt x="179" y="44"/>
                    <a:pt x="179" y="44"/>
                    <a:pt x="179" y="44"/>
                  </a:cubicBezTo>
                  <a:cubicBezTo>
                    <a:pt x="172" y="40"/>
                    <a:pt x="164" y="36"/>
                    <a:pt x="157" y="34"/>
                  </a:cubicBezTo>
                  <a:cubicBezTo>
                    <a:pt x="153" y="0"/>
                    <a:pt x="153" y="0"/>
                    <a:pt x="153" y="0"/>
                  </a:cubicBezTo>
                  <a:cubicBezTo>
                    <a:pt x="104" y="0"/>
                    <a:pt x="104" y="0"/>
                    <a:pt x="104" y="0"/>
                  </a:cubicBezTo>
                  <a:cubicBezTo>
                    <a:pt x="100" y="34"/>
                    <a:pt x="100" y="34"/>
                    <a:pt x="100" y="34"/>
                  </a:cubicBezTo>
                  <a:cubicBezTo>
                    <a:pt x="93" y="36"/>
                    <a:pt x="86" y="39"/>
                    <a:pt x="80" y="43"/>
                  </a:cubicBezTo>
                  <a:cubicBezTo>
                    <a:pt x="54" y="22"/>
                    <a:pt x="54" y="22"/>
                    <a:pt x="54" y="22"/>
                  </a:cubicBezTo>
                  <a:cubicBezTo>
                    <a:pt x="30" y="48"/>
                    <a:pt x="30" y="48"/>
                    <a:pt x="30" y="48"/>
                  </a:cubicBezTo>
                  <a:cubicBezTo>
                    <a:pt x="20" y="57"/>
                    <a:pt x="20" y="57"/>
                    <a:pt x="20" y="57"/>
                  </a:cubicBezTo>
                  <a:cubicBezTo>
                    <a:pt x="40" y="82"/>
                    <a:pt x="40" y="82"/>
                    <a:pt x="40" y="82"/>
                  </a:cubicBezTo>
                  <a:cubicBezTo>
                    <a:pt x="36" y="89"/>
                    <a:pt x="33" y="97"/>
                    <a:pt x="31" y="105"/>
                  </a:cubicBezTo>
                  <a:cubicBezTo>
                    <a:pt x="0" y="108"/>
                    <a:pt x="0" y="108"/>
                    <a:pt x="0" y="108"/>
                  </a:cubicBezTo>
                  <a:cubicBezTo>
                    <a:pt x="0" y="157"/>
                    <a:pt x="0" y="157"/>
                    <a:pt x="0" y="157"/>
                  </a:cubicBezTo>
                  <a:cubicBezTo>
                    <a:pt x="31" y="160"/>
                    <a:pt x="31" y="160"/>
                    <a:pt x="31" y="160"/>
                  </a:cubicBezTo>
                  <a:cubicBezTo>
                    <a:pt x="33" y="168"/>
                    <a:pt x="35" y="175"/>
                    <a:pt x="39" y="181"/>
                  </a:cubicBezTo>
                  <a:cubicBezTo>
                    <a:pt x="19" y="207"/>
                    <a:pt x="19" y="207"/>
                    <a:pt x="19" y="207"/>
                  </a:cubicBezTo>
                  <a:cubicBezTo>
                    <a:pt x="53" y="241"/>
                    <a:pt x="53" y="241"/>
                    <a:pt x="53" y="241"/>
                  </a:cubicBezTo>
                  <a:cubicBezTo>
                    <a:pt x="78" y="221"/>
                    <a:pt x="78" y="221"/>
                    <a:pt x="78" y="221"/>
                  </a:cubicBezTo>
                  <a:cubicBezTo>
                    <a:pt x="85" y="225"/>
                    <a:pt x="93" y="228"/>
                    <a:pt x="100" y="231"/>
                  </a:cubicBezTo>
                  <a:cubicBezTo>
                    <a:pt x="104" y="264"/>
                    <a:pt x="104" y="264"/>
                    <a:pt x="104" y="264"/>
                  </a:cubicBezTo>
                  <a:cubicBezTo>
                    <a:pt x="153" y="264"/>
                    <a:pt x="153" y="264"/>
                    <a:pt x="153" y="264"/>
                  </a:cubicBezTo>
                  <a:cubicBezTo>
                    <a:pt x="157" y="231"/>
                    <a:pt x="157" y="231"/>
                    <a:pt x="157" y="231"/>
                  </a:cubicBezTo>
                  <a:cubicBezTo>
                    <a:pt x="164" y="229"/>
                    <a:pt x="171" y="226"/>
                    <a:pt x="177" y="222"/>
                  </a:cubicBezTo>
                  <a:cubicBezTo>
                    <a:pt x="203" y="242"/>
                    <a:pt x="203" y="242"/>
                    <a:pt x="203" y="242"/>
                  </a:cubicBezTo>
                  <a:cubicBezTo>
                    <a:pt x="210" y="235"/>
                    <a:pt x="210" y="235"/>
                    <a:pt x="210" y="235"/>
                  </a:cubicBezTo>
                  <a:cubicBezTo>
                    <a:pt x="211" y="235"/>
                    <a:pt x="211" y="235"/>
                    <a:pt x="211" y="235"/>
                  </a:cubicBezTo>
                  <a:cubicBezTo>
                    <a:pt x="213" y="232"/>
                    <a:pt x="213" y="232"/>
                    <a:pt x="213" y="232"/>
                  </a:cubicBezTo>
                  <a:cubicBezTo>
                    <a:pt x="237" y="207"/>
                    <a:pt x="237" y="207"/>
                    <a:pt x="237" y="207"/>
                  </a:cubicBezTo>
                  <a:cubicBezTo>
                    <a:pt x="217" y="182"/>
                    <a:pt x="217" y="182"/>
                    <a:pt x="217" y="182"/>
                  </a:cubicBezTo>
                  <a:cubicBezTo>
                    <a:pt x="221" y="175"/>
                    <a:pt x="224" y="168"/>
                    <a:pt x="226" y="160"/>
                  </a:cubicBezTo>
                  <a:lnTo>
                    <a:pt x="257" y="156"/>
                  </a:lnTo>
                  <a:close/>
                  <a:moveTo>
                    <a:pt x="128" y="199"/>
                  </a:moveTo>
                  <a:cubicBezTo>
                    <a:pt x="91" y="199"/>
                    <a:pt x="61" y="169"/>
                    <a:pt x="61" y="132"/>
                  </a:cubicBezTo>
                  <a:cubicBezTo>
                    <a:pt x="61" y="95"/>
                    <a:pt x="91" y="65"/>
                    <a:pt x="128" y="65"/>
                  </a:cubicBezTo>
                  <a:cubicBezTo>
                    <a:pt x="165" y="65"/>
                    <a:pt x="195" y="95"/>
                    <a:pt x="195" y="132"/>
                  </a:cubicBezTo>
                  <a:cubicBezTo>
                    <a:pt x="195" y="169"/>
                    <a:pt x="165" y="199"/>
                    <a:pt x="128" y="1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4" name="Freeform 153">
              <a:extLst>
                <a:ext uri="{FF2B5EF4-FFF2-40B4-BE49-F238E27FC236}">
                  <a16:creationId xmlns:a16="http://schemas.microsoft.com/office/drawing/2014/main" id="{BCE351F4-4F71-4540-A3BA-8195FE17C316}"/>
                </a:ext>
              </a:extLst>
            </p:cNvPr>
            <p:cNvSpPr>
              <a:spLocks/>
            </p:cNvSpPr>
            <p:nvPr/>
          </p:nvSpPr>
          <p:spPr bwMode="auto">
            <a:xfrm>
              <a:off x="6868769" y="4948088"/>
              <a:ext cx="3931" cy="3931"/>
            </a:xfrm>
            <a:custGeom>
              <a:avLst/>
              <a:gdLst>
                <a:gd name="T0" fmla="*/ 2 w 2"/>
                <a:gd name="T1" fmla="*/ 0 h 2"/>
                <a:gd name="T2" fmla="*/ 0 w 2"/>
                <a:gd name="T3" fmla="*/ 2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0"/>
                  </a:lnTo>
                  <a:lnTo>
                    <a:pt x="2" y="0"/>
                  </a:lnTo>
                  <a:close/>
                </a:path>
              </a:pathLst>
            </a:custGeom>
            <a:solidFill>
              <a:srgbClr val="004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154">
              <a:extLst>
                <a:ext uri="{FF2B5EF4-FFF2-40B4-BE49-F238E27FC236}">
                  <a16:creationId xmlns:a16="http://schemas.microsoft.com/office/drawing/2014/main" id="{8BC5BA3D-DB4F-4476-A947-8CF5752B3F40}"/>
                </a:ext>
              </a:extLst>
            </p:cNvPr>
            <p:cNvSpPr>
              <a:spLocks noChangeArrowheads="1"/>
            </p:cNvSpPr>
            <p:nvPr/>
          </p:nvSpPr>
          <p:spPr bwMode="auto">
            <a:xfrm>
              <a:off x="6699748" y="4763343"/>
              <a:ext cx="121852" cy="12185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4" name="Group 3">
            <a:extLst>
              <a:ext uri="{FF2B5EF4-FFF2-40B4-BE49-F238E27FC236}">
                <a16:creationId xmlns:a16="http://schemas.microsoft.com/office/drawing/2014/main" id="{819E0B79-4381-41C6-A9DE-AEE36DFF9B8C}"/>
              </a:ext>
            </a:extLst>
          </p:cNvPr>
          <p:cNvGrpSpPr/>
          <p:nvPr/>
        </p:nvGrpSpPr>
        <p:grpSpPr>
          <a:xfrm>
            <a:off x="7855028" y="4441447"/>
            <a:ext cx="767579" cy="771541"/>
            <a:chOff x="7855028" y="4441447"/>
            <a:chExt cx="767579" cy="771541"/>
          </a:xfrm>
          <a:solidFill>
            <a:srgbClr val="6AA721"/>
          </a:solidFill>
        </p:grpSpPr>
        <p:sp>
          <p:nvSpPr>
            <p:cNvPr id="91" name="Freeform 77">
              <a:extLst>
                <a:ext uri="{FF2B5EF4-FFF2-40B4-BE49-F238E27FC236}">
                  <a16:creationId xmlns:a16="http://schemas.microsoft.com/office/drawing/2014/main" id="{26B3663E-DE96-4E54-9CEB-73FCF9887569}"/>
                </a:ext>
              </a:extLst>
            </p:cNvPr>
            <p:cNvSpPr>
              <a:spLocks/>
            </p:cNvSpPr>
            <p:nvPr/>
          </p:nvSpPr>
          <p:spPr bwMode="auto">
            <a:xfrm>
              <a:off x="8054519" y="4633012"/>
              <a:ext cx="375202" cy="387092"/>
            </a:xfrm>
            <a:custGeom>
              <a:avLst/>
              <a:gdLst>
                <a:gd name="T0" fmla="*/ 201 w 223"/>
                <a:gd name="T1" fmla="*/ 228 h 228"/>
                <a:gd name="T2" fmla="*/ 22 w 223"/>
                <a:gd name="T3" fmla="*/ 228 h 228"/>
                <a:gd name="T4" fmla="*/ 0 w 223"/>
                <a:gd name="T5" fmla="*/ 206 h 228"/>
                <a:gd name="T6" fmla="*/ 0 w 223"/>
                <a:gd name="T7" fmla="*/ 22 h 228"/>
                <a:gd name="T8" fmla="*/ 22 w 223"/>
                <a:gd name="T9" fmla="*/ 0 h 228"/>
                <a:gd name="T10" fmla="*/ 201 w 223"/>
                <a:gd name="T11" fmla="*/ 0 h 228"/>
                <a:gd name="T12" fmla="*/ 223 w 223"/>
                <a:gd name="T13" fmla="*/ 22 h 228"/>
                <a:gd name="T14" fmla="*/ 223 w 223"/>
                <a:gd name="T15" fmla="*/ 206 h 228"/>
                <a:gd name="T16" fmla="*/ 201 w 223"/>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228">
                  <a:moveTo>
                    <a:pt x="201" y="228"/>
                  </a:moveTo>
                  <a:cubicBezTo>
                    <a:pt x="22" y="228"/>
                    <a:pt x="22" y="228"/>
                    <a:pt x="22" y="228"/>
                  </a:cubicBezTo>
                  <a:cubicBezTo>
                    <a:pt x="10" y="228"/>
                    <a:pt x="0" y="218"/>
                    <a:pt x="0" y="206"/>
                  </a:cubicBezTo>
                  <a:cubicBezTo>
                    <a:pt x="0" y="22"/>
                    <a:pt x="0" y="22"/>
                    <a:pt x="0" y="22"/>
                  </a:cubicBezTo>
                  <a:cubicBezTo>
                    <a:pt x="0" y="10"/>
                    <a:pt x="10" y="0"/>
                    <a:pt x="22" y="0"/>
                  </a:cubicBezTo>
                  <a:cubicBezTo>
                    <a:pt x="201" y="0"/>
                    <a:pt x="201" y="0"/>
                    <a:pt x="201" y="0"/>
                  </a:cubicBezTo>
                  <a:cubicBezTo>
                    <a:pt x="213" y="0"/>
                    <a:pt x="223" y="10"/>
                    <a:pt x="223" y="22"/>
                  </a:cubicBezTo>
                  <a:cubicBezTo>
                    <a:pt x="223" y="206"/>
                    <a:pt x="223" y="206"/>
                    <a:pt x="223" y="206"/>
                  </a:cubicBezTo>
                  <a:cubicBezTo>
                    <a:pt x="223" y="218"/>
                    <a:pt x="213" y="228"/>
                    <a:pt x="201"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79">
              <a:extLst>
                <a:ext uri="{FF2B5EF4-FFF2-40B4-BE49-F238E27FC236}">
                  <a16:creationId xmlns:a16="http://schemas.microsoft.com/office/drawing/2014/main" id="{C3A75385-22CE-4A26-814E-A37E12A3D5F3}"/>
                </a:ext>
              </a:extLst>
            </p:cNvPr>
            <p:cNvSpPr>
              <a:spLocks noEditPoints="1"/>
            </p:cNvSpPr>
            <p:nvPr/>
          </p:nvSpPr>
          <p:spPr bwMode="auto">
            <a:xfrm>
              <a:off x="8032060" y="4614516"/>
              <a:ext cx="418800" cy="420120"/>
            </a:xfrm>
            <a:custGeom>
              <a:avLst/>
              <a:gdLst>
                <a:gd name="T0" fmla="*/ 216 w 248"/>
                <a:gd name="T1" fmla="*/ 248 h 248"/>
                <a:gd name="T2" fmla="*/ 31 w 248"/>
                <a:gd name="T3" fmla="*/ 248 h 248"/>
                <a:gd name="T4" fmla="*/ 0 w 248"/>
                <a:gd name="T5" fmla="*/ 217 h 248"/>
                <a:gd name="T6" fmla="*/ 0 w 248"/>
                <a:gd name="T7" fmla="*/ 32 h 248"/>
                <a:gd name="T8" fmla="*/ 31 w 248"/>
                <a:gd name="T9" fmla="*/ 0 h 248"/>
                <a:gd name="T10" fmla="*/ 216 w 248"/>
                <a:gd name="T11" fmla="*/ 0 h 248"/>
                <a:gd name="T12" fmla="*/ 248 w 248"/>
                <a:gd name="T13" fmla="*/ 32 h 248"/>
                <a:gd name="T14" fmla="*/ 248 w 248"/>
                <a:gd name="T15" fmla="*/ 217 h 248"/>
                <a:gd name="T16" fmla="*/ 216 w 248"/>
                <a:gd name="T17" fmla="*/ 248 h 248"/>
                <a:gd name="T18" fmla="*/ 31 w 248"/>
                <a:gd name="T19" fmla="*/ 19 h 248"/>
                <a:gd name="T20" fmla="*/ 19 w 248"/>
                <a:gd name="T21" fmla="*/ 32 h 248"/>
                <a:gd name="T22" fmla="*/ 19 w 248"/>
                <a:gd name="T23" fmla="*/ 217 h 248"/>
                <a:gd name="T24" fmla="*/ 31 w 248"/>
                <a:gd name="T25" fmla="*/ 229 h 248"/>
                <a:gd name="T26" fmla="*/ 216 w 248"/>
                <a:gd name="T27" fmla="*/ 229 h 248"/>
                <a:gd name="T28" fmla="*/ 229 w 248"/>
                <a:gd name="T29" fmla="*/ 217 h 248"/>
                <a:gd name="T30" fmla="*/ 229 w 248"/>
                <a:gd name="T31" fmla="*/ 32 h 248"/>
                <a:gd name="T32" fmla="*/ 216 w 248"/>
                <a:gd name="T33" fmla="*/ 19 h 248"/>
                <a:gd name="T34" fmla="*/ 31 w 248"/>
                <a:gd name="T35" fmla="*/ 1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48">
                  <a:moveTo>
                    <a:pt x="216" y="248"/>
                  </a:moveTo>
                  <a:cubicBezTo>
                    <a:pt x="31" y="248"/>
                    <a:pt x="31" y="248"/>
                    <a:pt x="31" y="248"/>
                  </a:cubicBezTo>
                  <a:cubicBezTo>
                    <a:pt x="14" y="248"/>
                    <a:pt x="0" y="234"/>
                    <a:pt x="0" y="217"/>
                  </a:cubicBezTo>
                  <a:cubicBezTo>
                    <a:pt x="0" y="32"/>
                    <a:pt x="0" y="32"/>
                    <a:pt x="0" y="32"/>
                  </a:cubicBezTo>
                  <a:cubicBezTo>
                    <a:pt x="0" y="14"/>
                    <a:pt x="14" y="0"/>
                    <a:pt x="31" y="0"/>
                  </a:cubicBezTo>
                  <a:cubicBezTo>
                    <a:pt x="216" y="0"/>
                    <a:pt x="216" y="0"/>
                    <a:pt x="216" y="0"/>
                  </a:cubicBezTo>
                  <a:cubicBezTo>
                    <a:pt x="234" y="0"/>
                    <a:pt x="248" y="14"/>
                    <a:pt x="248" y="32"/>
                  </a:cubicBezTo>
                  <a:cubicBezTo>
                    <a:pt x="248" y="217"/>
                    <a:pt x="248" y="217"/>
                    <a:pt x="248" y="217"/>
                  </a:cubicBezTo>
                  <a:cubicBezTo>
                    <a:pt x="248" y="234"/>
                    <a:pt x="234" y="248"/>
                    <a:pt x="216" y="248"/>
                  </a:cubicBezTo>
                  <a:close/>
                  <a:moveTo>
                    <a:pt x="31" y="19"/>
                  </a:moveTo>
                  <a:cubicBezTo>
                    <a:pt x="24" y="19"/>
                    <a:pt x="19" y="25"/>
                    <a:pt x="19" y="32"/>
                  </a:cubicBezTo>
                  <a:cubicBezTo>
                    <a:pt x="19" y="217"/>
                    <a:pt x="19" y="217"/>
                    <a:pt x="19" y="217"/>
                  </a:cubicBezTo>
                  <a:cubicBezTo>
                    <a:pt x="19" y="224"/>
                    <a:pt x="24" y="229"/>
                    <a:pt x="31" y="229"/>
                  </a:cubicBezTo>
                  <a:cubicBezTo>
                    <a:pt x="216" y="229"/>
                    <a:pt x="216" y="229"/>
                    <a:pt x="216" y="229"/>
                  </a:cubicBezTo>
                  <a:cubicBezTo>
                    <a:pt x="223" y="229"/>
                    <a:pt x="229" y="224"/>
                    <a:pt x="229" y="217"/>
                  </a:cubicBezTo>
                  <a:cubicBezTo>
                    <a:pt x="229" y="32"/>
                    <a:pt x="229" y="32"/>
                    <a:pt x="229" y="32"/>
                  </a:cubicBezTo>
                  <a:cubicBezTo>
                    <a:pt x="229" y="25"/>
                    <a:pt x="223" y="19"/>
                    <a:pt x="216" y="19"/>
                  </a:cubicBezTo>
                  <a:lnTo>
                    <a:pt x="3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80">
              <a:extLst>
                <a:ext uri="{FF2B5EF4-FFF2-40B4-BE49-F238E27FC236}">
                  <a16:creationId xmlns:a16="http://schemas.microsoft.com/office/drawing/2014/main" id="{A0B83EFC-8D12-431C-BB11-5AC05DA8F97C}"/>
                </a:ext>
              </a:extLst>
            </p:cNvPr>
            <p:cNvSpPr>
              <a:spLocks noEditPoints="1"/>
            </p:cNvSpPr>
            <p:nvPr/>
          </p:nvSpPr>
          <p:spPr bwMode="auto">
            <a:xfrm>
              <a:off x="8131144" y="4732096"/>
              <a:ext cx="169105" cy="179674"/>
            </a:xfrm>
            <a:custGeom>
              <a:avLst/>
              <a:gdLst>
                <a:gd name="T0" fmla="*/ 0 w 100"/>
                <a:gd name="T1" fmla="*/ 106 h 106"/>
                <a:gd name="T2" fmla="*/ 41 w 100"/>
                <a:gd name="T3" fmla="*/ 0 h 106"/>
                <a:gd name="T4" fmla="*/ 56 w 100"/>
                <a:gd name="T5" fmla="*/ 0 h 106"/>
                <a:gd name="T6" fmla="*/ 100 w 100"/>
                <a:gd name="T7" fmla="*/ 106 h 106"/>
                <a:gd name="T8" fmla="*/ 83 w 100"/>
                <a:gd name="T9" fmla="*/ 106 h 106"/>
                <a:gd name="T10" fmla="*/ 71 w 100"/>
                <a:gd name="T11" fmla="*/ 74 h 106"/>
                <a:gd name="T12" fmla="*/ 26 w 100"/>
                <a:gd name="T13" fmla="*/ 74 h 106"/>
                <a:gd name="T14" fmla="*/ 15 w 100"/>
                <a:gd name="T15" fmla="*/ 106 h 106"/>
                <a:gd name="T16" fmla="*/ 0 w 100"/>
                <a:gd name="T17" fmla="*/ 106 h 106"/>
                <a:gd name="T18" fmla="*/ 30 w 100"/>
                <a:gd name="T19" fmla="*/ 62 h 106"/>
                <a:gd name="T20" fmla="*/ 67 w 100"/>
                <a:gd name="T21" fmla="*/ 62 h 106"/>
                <a:gd name="T22" fmla="*/ 56 w 100"/>
                <a:gd name="T23" fmla="*/ 33 h 106"/>
                <a:gd name="T24" fmla="*/ 48 w 100"/>
                <a:gd name="T25" fmla="*/ 11 h 106"/>
                <a:gd name="T26" fmla="*/ 42 w 100"/>
                <a:gd name="T27" fmla="*/ 31 h 106"/>
                <a:gd name="T28" fmla="*/ 30 w 100"/>
                <a:gd name="T29"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106">
                  <a:moveTo>
                    <a:pt x="0" y="106"/>
                  </a:moveTo>
                  <a:cubicBezTo>
                    <a:pt x="41" y="0"/>
                    <a:pt x="41" y="0"/>
                    <a:pt x="41" y="0"/>
                  </a:cubicBezTo>
                  <a:cubicBezTo>
                    <a:pt x="56" y="0"/>
                    <a:pt x="56" y="0"/>
                    <a:pt x="56" y="0"/>
                  </a:cubicBezTo>
                  <a:cubicBezTo>
                    <a:pt x="100" y="106"/>
                    <a:pt x="100" y="106"/>
                    <a:pt x="100" y="106"/>
                  </a:cubicBezTo>
                  <a:cubicBezTo>
                    <a:pt x="83" y="106"/>
                    <a:pt x="83" y="106"/>
                    <a:pt x="83" y="106"/>
                  </a:cubicBezTo>
                  <a:cubicBezTo>
                    <a:pt x="71" y="74"/>
                    <a:pt x="71" y="74"/>
                    <a:pt x="71" y="74"/>
                  </a:cubicBezTo>
                  <a:cubicBezTo>
                    <a:pt x="26" y="74"/>
                    <a:pt x="26" y="74"/>
                    <a:pt x="26" y="74"/>
                  </a:cubicBezTo>
                  <a:cubicBezTo>
                    <a:pt x="15" y="106"/>
                    <a:pt x="15" y="106"/>
                    <a:pt x="15" y="106"/>
                  </a:cubicBezTo>
                  <a:lnTo>
                    <a:pt x="0" y="106"/>
                  </a:lnTo>
                  <a:close/>
                  <a:moveTo>
                    <a:pt x="30" y="62"/>
                  </a:moveTo>
                  <a:cubicBezTo>
                    <a:pt x="67" y="62"/>
                    <a:pt x="67" y="62"/>
                    <a:pt x="67" y="62"/>
                  </a:cubicBezTo>
                  <a:cubicBezTo>
                    <a:pt x="56" y="33"/>
                    <a:pt x="56" y="33"/>
                    <a:pt x="56" y="33"/>
                  </a:cubicBezTo>
                  <a:cubicBezTo>
                    <a:pt x="52" y="24"/>
                    <a:pt x="50" y="17"/>
                    <a:pt x="48" y="11"/>
                  </a:cubicBezTo>
                  <a:cubicBezTo>
                    <a:pt x="47" y="18"/>
                    <a:pt x="45" y="24"/>
                    <a:pt x="42" y="31"/>
                  </a:cubicBezTo>
                  <a:lnTo>
                    <a:pt x="30" y="62"/>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81">
              <a:extLst>
                <a:ext uri="{FF2B5EF4-FFF2-40B4-BE49-F238E27FC236}">
                  <a16:creationId xmlns:a16="http://schemas.microsoft.com/office/drawing/2014/main" id="{8AF5E19A-3676-4375-A986-EF4C016D63D7}"/>
                </a:ext>
              </a:extLst>
            </p:cNvPr>
            <p:cNvSpPr>
              <a:spLocks noChangeArrowheads="1"/>
            </p:cNvSpPr>
            <p:nvPr/>
          </p:nvSpPr>
          <p:spPr bwMode="auto">
            <a:xfrm>
              <a:off x="8322709" y="4732096"/>
              <a:ext cx="22460" cy="179674"/>
            </a:xfrm>
            <a:prstGeom prst="rect">
              <a:avLst/>
            </a:prstGeom>
            <a:solidFill>
              <a:schemeClr val="accent3">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82">
              <a:extLst>
                <a:ext uri="{FF2B5EF4-FFF2-40B4-BE49-F238E27FC236}">
                  <a16:creationId xmlns:a16="http://schemas.microsoft.com/office/drawing/2014/main" id="{CDC8457D-C628-43C3-807E-1C7BB2014A78}"/>
                </a:ext>
              </a:extLst>
            </p:cNvPr>
            <p:cNvSpPr>
              <a:spLocks noEditPoints="1"/>
            </p:cNvSpPr>
            <p:nvPr/>
          </p:nvSpPr>
          <p:spPr bwMode="auto">
            <a:xfrm>
              <a:off x="7855028" y="4441447"/>
              <a:ext cx="767579" cy="771541"/>
            </a:xfrm>
            <a:custGeom>
              <a:avLst/>
              <a:gdLst>
                <a:gd name="T0" fmla="*/ 455 w 455"/>
                <a:gd name="T1" fmla="*/ 137 h 455"/>
                <a:gd name="T2" fmla="*/ 402 w 455"/>
                <a:gd name="T3" fmla="*/ 101 h 455"/>
                <a:gd name="T4" fmla="*/ 318 w 455"/>
                <a:gd name="T5" fmla="*/ 54 h 455"/>
                <a:gd name="T6" fmla="*/ 299 w 455"/>
                <a:gd name="T7" fmla="*/ 0 h 455"/>
                <a:gd name="T8" fmla="*/ 265 w 455"/>
                <a:gd name="T9" fmla="*/ 54 h 455"/>
                <a:gd name="T10" fmla="*/ 246 w 455"/>
                <a:gd name="T11" fmla="*/ 0 h 455"/>
                <a:gd name="T12" fmla="*/ 212 w 455"/>
                <a:gd name="T13" fmla="*/ 54 h 455"/>
                <a:gd name="T14" fmla="*/ 193 w 455"/>
                <a:gd name="T15" fmla="*/ 0 h 455"/>
                <a:gd name="T16" fmla="*/ 159 w 455"/>
                <a:gd name="T17" fmla="*/ 54 h 455"/>
                <a:gd name="T18" fmla="*/ 140 w 455"/>
                <a:gd name="T19" fmla="*/ 0 h 455"/>
                <a:gd name="T20" fmla="*/ 103 w 455"/>
                <a:gd name="T21" fmla="*/ 54 h 455"/>
                <a:gd name="T22" fmla="*/ 56 w 455"/>
                <a:gd name="T23" fmla="*/ 137 h 455"/>
                <a:gd name="T24" fmla="*/ 0 w 455"/>
                <a:gd name="T25" fmla="*/ 156 h 455"/>
                <a:gd name="T26" fmla="*/ 56 w 455"/>
                <a:gd name="T27" fmla="*/ 190 h 455"/>
                <a:gd name="T28" fmla="*/ 0 w 455"/>
                <a:gd name="T29" fmla="*/ 209 h 455"/>
                <a:gd name="T30" fmla="*/ 56 w 455"/>
                <a:gd name="T31" fmla="*/ 243 h 455"/>
                <a:gd name="T32" fmla="*/ 0 w 455"/>
                <a:gd name="T33" fmla="*/ 262 h 455"/>
                <a:gd name="T34" fmla="*/ 56 w 455"/>
                <a:gd name="T35" fmla="*/ 296 h 455"/>
                <a:gd name="T36" fmla="*/ 0 w 455"/>
                <a:gd name="T37" fmla="*/ 315 h 455"/>
                <a:gd name="T38" fmla="*/ 56 w 455"/>
                <a:gd name="T39" fmla="*/ 352 h 455"/>
                <a:gd name="T40" fmla="*/ 140 w 455"/>
                <a:gd name="T41" fmla="*/ 399 h 455"/>
                <a:gd name="T42" fmla="*/ 159 w 455"/>
                <a:gd name="T43" fmla="*/ 455 h 455"/>
                <a:gd name="T44" fmla="*/ 193 w 455"/>
                <a:gd name="T45" fmla="*/ 399 h 455"/>
                <a:gd name="T46" fmla="*/ 212 w 455"/>
                <a:gd name="T47" fmla="*/ 455 h 455"/>
                <a:gd name="T48" fmla="*/ 246 w 455"/>
                <a:gd name="T49" fmla="*/ 399 h 455"/>
                <a:gd name="T50" fmla="*/ 265 w 455"/>
                <a:gd name="T51" fmla="*/ 455 h 455"/>
                <a:gd name="T52" fmla="*/ 299 w 455"/>
                <a:gd name="T53" fmla="*/ 399 h 455"/>
                <a:gd name="T54" fmla="*/ 318 w 455"/>
                <a:gd name="T55" fmla="*/ 455 h 455"/>
                <a:gd name="T56" fmla="*/ 355 w 455"/>
                <a:gd name="T57" fmla="*/ 399 h 455"/>
                <a:gd name="T58" fmla="*/ 402 w 455"/>
                <a:gd name="T59" fmla="*/ 315 h 455"/>
                <a:gd name="T60" fmla="*/ 455 w 455"/>
                <a:gd name="T61" fmla="*/ 296 h 455"/>
                <a:gd name="T62" fmla="*/ 402 w 455"/>
                <a:gd name="T63" fmla="*/ 262 h 455"/>
                <a:gd name="T64" fmla="*/ 455 w 455"/>
                <a:gd name="T65" fmla="*/ 243 h 455"/>
                <a:gd name="T66" fmla="*/ 402 w 455"/>
                <a:gd name="T67" fmla="*/ 209 h 455"/>
                <a:gd name="T68" fmla="*/ 455 w 455"/>
                <a:gd name="T69" fmla="*/ 190 h 455"/>
                <a:gd name="T70" fmla="*/ 402 w 455"/>
                <a:gd name="T71" fmla="*/ 156 h 455"/>
                <a:gd name="T72" fmla="*/ 383 w 455"/>
                <a:gd name="T73" fmla="*/ 352 h 455"/>
                <a:gd name="T74" fmla="*/ 103 w 455"/>
                <a:gd name="T75" fmla="*/ 380 h 455"/>
                <a:gd name="T76" fmla="*/ 75 w 455"/>
                <a:gd name="T77" fmla="*/ 101 h 455"/>
                <a:gd name="T78" fmla="*/ 355 w 455"/>
                <a:gd name="T79" fmla="*/ 72 h 455"/>
                <a:gd name="T80" fmla="*/ 383 w 455"/>
                <a:gd name="T81" fmla="*/ 35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5" h="455">
                  <a:moveTo>
                    <a:pt x="455" y="156"/>
                  </a:moveTo>
                  <a:cubicBezTo>
                    <a:pt x="455" y="137"/>
                    <a:pt x="455" y="137"/>
                    <a:pt x="455" y="137"/>
                  </a:cubicBezTo>
                  <a:cubicBezTo>
                    <a:pt x="402" y="137"/>
                    <a:pt x="402" y="137"/>
                    <a:pt x="402" y="137"/>
                  </a:cubicBezTo>
                  <a:cubicBezTo>
                    <a:pt x="402" y="101"/>
                    <a:pt x="402" y="101"/>
                    <a:pt x="402" y="101"/>
                  </a:cubicBezTo>
                  <a:cubicBezTo>
                    <a:pt x="402" y="75"/>
                    <a:pt x="380" y="54"/>
                    <a:pt x="355" y="54"/>
                  </a:cubicBezTo>
                  <a:cubicBezTo>
                    <a:pt x="318" y="54"/>
                    <a:pt x="318" y="54"/>
                    <a:pt x="318" y="54"/>
                  </a:cubicBezTo>
                  <a:cubicBezTo>
                    <a:pt x="318" y="0"/>
                    <a:pt x="318" y="0"/>
                    <a:pt x="318" y="0"/>
                  </a:cubicBezTo>
                  <a:cubicBezTo>
                    <a:pt x="299" y="0"/>
                    <a:pt x="299" y="0"/>
                    <a:pt x="299" y="0"/>
                  </a:cubicBezTo>
                  <a:cubicBezTo>
                    <a:pt x="299" y="54"/>
                    <a:pt x="299" y="54"/>
                    <a:pt x="299" y="54"/>
                  </a:cubicBezTo>
                  <a:cubicBezTo>
                    <a:pt x="265" y="54"/>
                    <a:pt x="265" y="54"/>
                    <a:pt x="265" y="54"/>
                  </a:cubicBezTo>
                  <a:cubicBezTo>
                    <a:pt x="265" y="0"/>
                    <a:pt x="265" y="0"/>
                    <a:pt x="265" y="0"/>
                  </a:cubicBezTo>
                  <a:cubicBezTo>
                    <a:pt x="246" y="0"/>
                    <a:pt x="246" y="0"/>
                    <a:pt x="246" y="0"/>
                  </a:cubicBezTo>
                  <a:cubicBezTo>
                    <a:pt x="246" y="54"/>
                    <a:pt x="246" y="54"/>
                    <a:pt x="246" y="54"/>
                  </a:cubicBezTo>
                  <a:cubicBezTo>
                    <a:pt x="212" y="54"/>
                    <a:pt x="212" y="54"/>
                    <a:pt x="212" y="54"/>
                  </a:cubicBezTo>
                  <a:cubicBezTo>
                    <a:pt x="212" y="0"/>
                    <a:pt x="212" y="0"/>
                    <a:pt x="212" y="0"/>
                  </a:cubicBezTo>
                  <a:cubicBezTo>
                    <a:pt x="193" y="0"/>
                    <a:pt x="193" y="0"/>
                    <a:pt x="193" y="0"/>
                  </a:cubicBezTo>
                  <a:cubicBezTo>
                    <a:pt x="193" y="54"/>
                    <a:pt x="193" y="54"/>
                    <a:pt x="193" y="54"/>
                  </a:cubicBezTo>
                  <a:cubicBezTo>
                    <a:pt x="159" y="54"/>
                    <a:pt x="159" y="54"/>
                    <a:pt x="159" y="54"/>
                  </a:cubicBezTo>
                  <a:cubicBezTo>
                    <a:pt x="159" y="0"/>
                    <a:pt x="159" y="0"/>
                    <a:pt x="159" y="0"/>
                  </a:cubicBezTo>
                  <a:cubicBezTo>
                    <a:pt x="140" y="0"/>
                    <a:pt x="140" y="0"/>
                    <a:pt x="140" y="0"/>
                  </a:cubicBezTo>
                  <a:cubicBezTo>
                    <a:pt x="140" y="54"/>
                    <a:pt x="140" y="54"/>
                    <a:pt x="140" y="54"/>
                  </a:cubicBezTo>
                  <a:cubicBezTo>
                    <a:pt x="103" y="54"/>
                    <a:pt x="103" y="54"/>
                    <a:pt x="103" y="54"/>
                  </a:cubicBezTo>
                  <a:cubicBezTo>
                    <a:pt x="77" y="54"/>
                    <a:pt x="56" y="75"/>
                    <a:pt x="56" y="101"/>
                  </a:cubicBezTo>
                  <a:cubicBezTo>
                    <a:pt x="56" y="137"/>
                    <a:pt x="56" y="137"/>
                    <a:pt x="56" y="137"/>
                  </a:cubicBezTo>
                  <a:cubicBezTo>
                    <a:pt x="0" y="137"/>
                    <a:pt x="0" y="137"/>
                    <a:pt x="0" y="137"/>
                  </a:cubicBezTo>
                  <a:cubicBezTo>
                    <a:pt x="0" y="156"/>
                    <a:pt x="0" y="156"/>
                    <a:pt x="0" y="156"/>
                  </a:cubicBezTo>
                  <a:cubicBezTo>
                    <a:pt x="56" y="156"/>
                    <a:pt x="56" y="156"/>
                    <a:pt x="56" y="156"/>
                  </a:cubicBezTo>
                  <a:cubicBezTo>
                    <a:pt x="56" y="190"/>
                    <a:pt x="56" y="190"/>
                    <a:pt x="56" y="190"/>
                  </a:cubicBezTo>
                  <a:cubicBezTo>
                    <a:pt x="0" y="190"/>
                    <a:pt x="0" y="190"/>
                    <a:pt x="0" y="190"/>
                  </a:cubicBezTo>
                  <a:cubicBezTo>
                    <a:pt x="0" y="209"/>
                    <a:pt x="0" y="209"/>
                    <a:pt x="0" y="209"/>
                  </a:cubicBezTo>
                  <a:cubicBezTo>
                    <a:pt x="56" y="209"/>
                    <a:pt x="56" y="209"/>
                    <a:pt x="56" y="209"/>
                  </a:cubicBezTo>
                  <a:cubicBezTo>
                    <a:pt x="56" y="243"/>
                    <a:pt x="56" y="243"/>
                    <a:pt x="56" y="243"/>
                  </a:cubicBezTo>
                  <a:cubicBezTo>
                    <a:pt x="0" y="243"/>
                    <a:pt x="0" y="243"/>
                    <a:pt x="0" y="243"/>
                  </a:cubicBezTo>
                  <a:cubicBezTo>
                    <a:pt x="0" y="262"/>
                    <a:pt x="0" y="262"/>
                    <a:pt x="0" y="262"/>
                  </a:cubicBezTo>
                  <a:cubicBezTo>
                    <a:pt x="56" y="262"/>
                    <a:pt x="56" y="262"/>
                    <a:pt x="56" y="262"/>
                  </a:cubicBezTo>
                  <a:cubicBezTo>
                    <a:pt x="56" y="296"/>
                    <a:pt x="56" y="296"/>
                    <a:pt x="56" y="296"/>
                  </a:cubicBezTo>
                  <a:cubicBezTo>
                    <a:pt x="0" y="296"/>
                    <a:pt x="0" y="296"/>
                    <a:pt x="0" y="296"/>
                  </a:cubicBezTo>
                  <a:cubicBezTo>
                    <a:pt x="0" y="315"/>
                    <a:pt x="0" y="315"/>
                    <a:pt x="0" y="315"/>
                  </a:cubicBezTo>
                  <a:cubicBezTo>
                    <a:pt x="56" y="315"/>
                    <a:pt x="56" y="315"/>
                    <a:pt x="56" y="315"/>
                  </a:cubicBezTo>
                  <a:cubicBezTo>
                    <a:pt x="56" y="352"/>
                    <a:pt x="56" y="352"/>
                    <a:pt x="56" y="352"/>
                  </a:cubicBezTo>
                  <a:cubicBezTo>
                    <a:pt x="56" y="378"/>
                    <a:pt x="77" y="399"/>
                    <a:pt x="103" y="399"/>
                  </a:cubicBezTo>
                  <a:cubicBezTo>
                    <a:pt x="140" y="399"/>
                    <a:pt x="140" y="399"/>
                    <a:pt x="140" y="399"/>
                  </a:cubicBezTo>
                  <a:cubicBezTo>
                    <a:pt x="140" y="455"/>
                    <a:pt x="140" y="455"/>
                    <a:pt x="140" y="455"/>
                  </a:cubicBezTo>
                  <a:cubicBezTo>
                    <a:pt x="159" y="455"/>
                    <a:pt x="159" y="455"/>
                    <a:pt x="159" y="455"/>
                  </a:cubicBezTo>
                  <a:cubicBezTo>
                    <a:pt x="159" y="399"/>
                    <a:pt x="159" y="399"/>
                    <a:pt x="159" y="399"/>
                  </a:cubicBezTo>
                  <a:cubicBezTo>
                    <a:pt x="193" y="399"/>
                    <a:pt x="193" y="399"/>
                    <a:pt x="193" y="399"/>
                  </a:cubicBezTo>
                  <a:cubicBezTo>
                    <a:pt x="193" y="455"/>
                    <a:pt x="193" y="455"/>
                    <a:pt x="193" y="455"/>
                  </a:cubicBezTo>
                  <a:cubicBezTo>
                    <a:pt x="212" y="455"/>
                    <a:pt x="212" y="455"/>
                    <a:pt x="212" y="455"/>
                  </a:cubicBezTo>
                  <a:cubicBezTo>
                    <a:pt x="212" y="399"/>
                    <a:pt x="212" y="399"/>
                    <a:pt x="212" y="399"/>
                  </a:cubicBezTo>
                  <a:cubicBezTo>
                    <a:pt x="246" y="399"/>
                    <a:pt x="246" y="399"/>
                    <a:pt x="246" y="399"/>
                  </a:cubicBezTo>
                  <a:cubicBezTo>
                    <a:pt x="246" y="455"/>
                    <a:pt x="246" y="455"/>
                    <a:pt x="246" y="455"/>
                  </a:cubicBezTo>
                  <a:cubicBezTo>
                    <a:pt x="265" y="455"/>
                    <a:pt x="265" y="455"/>
                    <a:pt x="265" y="455"/>
                  </a:cubicBezTo>
                  <a:cubicBezTo>
                    <a:pt x="265" y="399"/>
                    <a:pt x="265" y="399"/>
                    <a:pt x="265" y="399"/>
                  </a:cubicBezTo>
                  <a:cubicBezTo>
                    <a:pt x="299" y="399"/>
                    <a:pt x="299" y="399"/>
                    <a:pt x="299" y="399"/>
                  </a:cubicBezTo>
                  <a:cubicBezTo>
                    <a:pt x="299" y="455"/>
                    <a:pt x="299" y="455"/>
                    <a:pt x="299" y="455"/>
                  </a:cubicBezTo>
                  <a:cubicBezTo>
                    <a:pt x="318" y="455"/>
                    <a:pt x="318" y="455"/>
                    <a:pt x="318" y="455"/>
                  </a:cubicBezTo>
                  <a:cubicBezTo>
                    <a:pt x="318" y="399"/>
                    <a:pt x="318" y="399"/>
                    <a:pt x="318" y="399"/>
                  </a:cubicBezTo>
                  <a:cubicBezTo>
                    <a:pt x="355" y="399"/>
                    <a:pt x="355" y="399"/>
                    <a:pt x="355" y="399"/>
                  </a:cubicBezTo>
                  <a:cubicBezTo>
                    <a:pt x="380" y="399"/>
                    <a:pt x="402" y="378"/>
                    <a:pt x="402" y="352"/>
                  </a:cubicBezTo>
                  <a:cubicBezTo>
                    <a:pt x="402" y="315"/>
                    <a:pt x="402" y="315"/>
                    <a:pt x="402" y="315"/>
                  </a:cubicBezTo>
                  <a:cubicBezTo>
                    <a:pt x="455" y="315"/>
                    <a:pt x="455" y="315"/>
                    <a:pt x="455" y="315"/>
                  </a:cubicBezTo>
                  <a:cubicBezTo>
                    <a:pt x="455" y="296"/>
                    <a:pt x="455" y="296"/>
                    <a:pt x="455" y="296"/>
                  </a:cubicBezTo>
                  <a:cubicBezTo>
                    <a:pt x="402" y="296"/>
                    <a:pt x="402" y="296"/>
                    <a:pt x="402" y="296"/>
                  </a:cubicBezTo>
                  <a:cubicBezTo>
                    <a:pt x="402" y="262"/>
                    <a:pt x="402" y="262"/>
                    <a:pt x="402" y="262"/>
                  </a:cubicBezTo>
                  <a:cubicBezTo>
                    <a:pt x="455" y="262"/>
                    <a:pt x="455" y="262"/>
                    <a:pt x="455" y="262"/>
                  </a:cubicBezTo>
                  <a:cubicBezTo>
                    <a:pt x="455" y="243"/>
                    <a:pt x="455" y="243"/>
                    <a:pt x="455" y="243"/>
                  </a:cubicBezTo>
                  <a:cubicBezTo>
                    <a:pt x="402" y="243"/>
                    <a:pt x="402" y="243"/>
                    <a:pt x="402" y="243"/>
                  </a:cubicBezTo>
                  <a:cubicBezTo>
                    <a:pt x="402" y="209"/>
                    <a:pt x="402" y="209"/>
                    <a:pt x="402" y="209"/>
                  </a:cubicBezTo>
                  <a:cubicBezTo>
                    <a:pt x="455" y="209"/>
                    <a:pt x="455" y="209"/>
                    <a:pt x="455" y="209"/>
                  </a:cubicBezTo>
                  <a:cubicBezTo>
                    <a:pt x="455" y="190"/>
                    <a:pt x="455" y="190"/>
                    <a:pt x="455" y="190"/>
                  </a:cubicBezTo>
                  <a:cubicBezTo>
                    <a:pt x="402" y="190"/>
                    <a:pt x="402" y="190"/>
                    <a:pt x="402" y="190"/>
                  </a:cubicBezTo>
                  <a:cubicBezTo>
                    <a:pt x="402" y="156"/>
                    <a:pt x="402" y="156"/>
                    <a:pt x="402" y="156"/>
                  </a:cubicBezTo>
                  <a:lnTo>
                    <a:pt x="455" y="156"/>
                  </a:lnTo>
                  <a:close/>
                  <a:moveTo>
                    <a:pt x="383" y="352"/>
                  </a:moveTo>
                  <a:cubicBezTo>
                    <a:pt x="383" y="367"/>
                    <a:pt x="370" y="380"/>
                    <a:pt x="355" y="380"/>
                  </a:cubicBezTo>
                  <a:cubicBezTo>
                    <a:pt x="103" y="380"/>
                    <a:pt x="103" y="380"/>
                    <a:pt x="103" y="380"/>
                  </a:cubicBezTo>
                  <a:cubicBezTo>
                    <a:pt x="88" y="380"/>
                    <a:pt x="75" y="367"/>
                    <a:pt x="75" y="352"/>
                  </a:cubicBezTo>
                  <a:cubicBezTo>
                    <a:pt x="75" y="101"/>
                    <a:pt x="75" y="101"/>
                    <a:pt x="75" y="101"/>
                  </a:cubicBezTo>
                  <a:cubicBezTo>
                    <a:pt x="75" y="85"/>
                    <a:pt x="88" y="72"/>
                    <a:pt x="103" y="72"/>
                  </a:cubicBezTo>
                  <a:cubicBezTo>
                    <a:pt x="355" y="72"/>
                    <a:pt x="355" y="72"/>
                    <a:pt x="355" y="72"/>
                  </a:cubicBezTo>
                  <a:cubicBezTo>
                    <a:pt x="370" y="72"/>
                    <a:pt x="383" y="85"/>
                    <a:pt x="383" y="101"/>
                  </a:cubicBezTo>
                  <a:lnTo>
                    <a:pt x="383"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a:extLst>
              <a:ext uri="{FF2B5EF4-FFF2-40B4-BE49-F238E27FC236}">
                <a16:creationId xmlns:a16="http://schemas.microsoft.com/office/drawing/2014/main" id="{B31660C8-122C-4377-9817-1175DE104553}"/>
              </a:ext>
            </a:extLst>
          </p:cNvPr>
          <p:cNvGrpSpPr/>
          <p:nvPr/>
        </p:nvGrpSpPr>
        <p:grpSpPr>
          <a:xfrm>
            <a:off x="5050524" y="4422957"/>
            <a:ext cx="627455" cy="808520"/>
            <a:chOff x="5050524" y="4422957"/>
            <a:chExt cx="627455" cy="808520"/>
          </a:xfrm>
          <a:solidFill>
            <a:srgbClr val="6AA721"/>
          </a:solidFill>
        </p:grpSpPr>
        <p:grpSp>
          <p:nvGrpSpPr>
            <p:cNvPr id="97" name="Group 96">
              <a:extLst>
                <a:ext uri="{FF2B5EF4-FFF2-40B4-BE49-F238E27FC236}">
                  <a16:creationId xmlns:a16="http://schemas.microsoft.com/office/drawing/2014/main" id="{AA1175FF-0EDD-4933-A273-E62E2866614A}"/>
                </a:ext>
              </a:extLst>
            </p:cNvPr>
            <p:cNvGrpSpPr/>
            <p:nvPr/>
          </p:nvGrpSpPr>
          <p:grpSpPr>
            <a:xfrm>
              <a:off x="5050524" y="4422957"/>
              <a:ext cx="627455" cy="808520"/>
              <a:chOff x="430213" y="5280708"/>
              <a:chExt cx="555626" cy="715963"/>
            </a:xfrm>
            <a:grpFill/>
          </p:grpSpPr>
          <p:sp>
            <p:nvSpPr>
              <p:cNvPr id="99" name="Freeform 5">
                <a:extLst>
                  <a:ext uri="{FF2B5EF4-FFF2-40B4-BE49-F238E27FC236}">
                    <a16:creationId xmlns:a16="http://schemas.microsoft.com/office/drawing/2014/main" id="{C9895038-D336-42FA-BD0A-7DFC3F277396}"/>
                  </a:ext>
                </a:extLst>
              </p:cNvPr>
              <p:cNvSpPr>
                <a:spLocks/>
              </p:cNvSpPr>
              <p:nvPr/>
            </p:nvSpPr>
            <p:spPr bwMode="auto">
              <a:xfrm>
                <a:off x="430213" y="5737908"/>
                <a:ext cx="544513" cy="249238"/>
              </a:xfrm>
              <a:custGeom>
                <a:avLst/>
                <a:gdLst>
                  <a:gd name="T0" fmla="*/ 302 w 363"/>
                  <a:gd name="T1" fmla="*/ 13 h 166"/>
                  <a:gd name="T2" fmla="*/ 278 w 363"/>
                  <a:gd name="T3" fmla="*/ 3 h 166"/>
                  <a:gd name="T4" fmla="*/ 215 w 363"/>
                  <a:gd name="T5" fmla="*/ 75 h 166"/>
                  <a:gd name="T6" fmla="*/ 185 w 363"/>
                  <a:gd name="T7" fmla="*/ 46 h 166"/>
                  <a:gd name="T8" fmla="*/ 159 w 363"/>
                  <a:gd name="T9" fmla="*/ 70 h 166"/>
                  <a:gd name="T10" fmla="*/ 149 w 363"/>
                  <a:gd name="T11" fmla="*/ 71 h 166"/>
                  <a:gd name="T12" fmla="*/ 91 w 363"/>
                  <a:gd name="T13" fmla="*/ 0 h 166"/>
                  <a:gd name="T14" fmla="*/ 48 w 363"/>
                  <a:gd name="T15" fmla="*/ 28 h 166"/>
                  <a:gd name="T16" fmla="*/ 6 w 363"/>
                  <a:gd name="T17" fmla="*/ 166 h 166"/>
                  <a:gd name="T18" fmla="*/ 363 w 363"/>
                  <a:gd name="T19" fmla="*/ 166 h 166"/>
                  <a:gd name="T20" fmla="*/ 302 w 363"/>
                  <a:gd name="T21"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166">
                    <a:moveTo>
                      <a:pt x="302" y="13"/>
                    </a:moveTo>
                    <a:cubicBezTo>
                      <a:pt x="278" y="3"/>
                      <a:pt x="278" y="3"/>
                      <a:pt x="278" y="3"/>
                    </a:cubicBezTo>
                    <a:cubicBezTo>
                      <a:pt x="265" y="24"/>
                      <a:pt x="239" y="62"/>
                      <a:pt x="215" y="75"/>
                    </a:cubicBezTo>
                    <a:cubicBezTo>
                      <a:pt x="185" y="46"/>
                      <a:pt x="185" y="46"/>
                      <a:pt x="185" y="46"/>
                    </a:cubicBezTo>
                    <a:cubicBezTo>
                      <a:pt x="185" y="46"/>
                      <a:pt x="160" y="69"/>
                      <a:pt x="159" y="70"/>
                    </a:cubicBezTo>
                    <a:cubicBezTo>
                      <a:pt x="158" y="72"/>
                      <a:pt x="149" y="71"/>
                      <a:pt x="149" y="71"/>
                    </a:cubicBezTo>
                    <a:cubicBezTo>
                      <a:pt x="149" y="71"/>
                      <a:pt x="114" y="51"/>
                      <a:pt x="91" y="0"/>
                    </a:cubicBezTo>
                    <a:cubicBezTo>
                      <a:pt x="79" y="5"/>
                      <a:pt x="59" y="16"/>
                      <a:pt x="48" y="28"/>
                    </a:cubicBezTo>
                    <a:cubicBezTo>
                      <a:pt x="48" y="28"/>
                      <a:pt x="0" y="77"/>
                      <a:pt x="6" y="166"/>
                    </a:cubicBezTo>
                    <a:cubicBezTo>
                      <a:pt x="363" y="166"/>
                      <a:pt x="363" y="166"/>
                      <a:pt x="363" y="166"/>
                    </a:cubicBezTo>
                    <a:cubicBezTo>
                      <a:pt x="363" y="166"/>
                      <a:pt x="362" y="46"/>
                      <a:pt x="30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81">
                <a:extLst>
                  <a:ext uri="{FF2B5EF4-FFF2-40B4-BE49-F238E27FC236}">
                    <a16:creationId xmlns:a16="http://schemas.microsoft.com/office/drawing/2014/main" id="{6104C070-E4BD-46F6-BD2F-574D4077A740}"/>
                  </a:ext>
                </a:extLst>
              </p:cNvPr>
              <p:cNvSpPr>
                <a:spLocks noEditPoints="1"/>
              </p:cNvSpPr>
              <p:nvPr/>
            </p:nvSpPr>
            <p:spPr bwMode="auto">
              <a:xfrm>
                <a:off x="431801" y="5280708"/>
                <a:ext cx="554038" cy="715963"/>
              </a:xfrm>
              <a:custGeom>
                <a:avLst/>
                <a:gdLst>
                  <a:gd name="T0" fmla="*/ 278 w 369"/>
                  <a:gd name="T1" fmla="*/ 301 h 477"/>
                  <a:gd name="T2" fmla="*/ 245 w 369"/>
                  <a:gd name="T3" fmla="*/ 287 h 477"/>
                  <a:gd name="T4" fmla="*/ 240 w 369"/>
                  <a:gd name="T5" fmla="*/ 279 h 477"/>
                  <a:gd name="T6" fmla="*/ 240 w 369"/>
                  <a:gd name="T7" fmla="*/ 256 h 477"/>
                  <a:gd name="T8" fmla="*/ 263 w 369"/>
                  <a:gd name="T9" fmla="*/ 249 h 477"/>
                  <a:gd name="T10" fmla="*/ 264 w 369"/>
                  <a:gd name="T11" fmla="*/ 31 h 477"/>
                  <a:gd name="T12" fmla="*/ 179 w 369"/>
                  <a:gd name="T13" fmla="*/ 9 h 477"/>
                  <a:gd name="T14" fmla="*/ 140 w 369"/>
                  <a:gd name="T15" fmla="*/ 9 h 477"/>
                  <a:gd name="T16" fmla="*/ 100 w 369"/>
                  <a:gd name="T17" fmla="*/ 246 h 477"/>
                  <a:gd name="T18" fmla="*/ 123 w 369"/>
                  <a:gd name="T19" fmla="*/ 251 h 477"/>
                  <a:gd name="T20" fmla="*/ 125 w 369"/>
                  <a:gd name="T21" fmla="*/ 279 h 477"/>
                  <a:gd name="T22" fmla="*/ 118 w 369"/>
                  <a:gd name="T23" fmla="*/ 289 h 477"/>
                  <a:gd name="T24" fmla="*/ 86 w 369"/>
                  <a:gd name="T25" fmla="*/ 299 h 477"/>
                  <a:gd name="T26" fmla="*/ 83 w 369"/>
                  <a:gd name="T27" fmla="*/ 300 h 477"/>
                  <a:gd name="T28" fmla="*/ 1 w 369"/>
                  <a:gd name="T29" fmla="*/ 469 h 477"/>
                  <a:gd name="T30" fmla="*/ 369 w 369"/>
                  <a:gd name="T31" fmla="*/ 477 h 477"/>
                  <a:gd name="T32" fmla="*/ 338 w 369"/>
                  <a:gd name="T33" fmla="*/ 338 h 477"/>
                  <a:gd name="T34" fmla="*/ 266 w 369"/>
                  <a:gd name="T35" fmla="*/ 311 h 477"/>
                  <a:gd name="T36" fmla="*/ 189 w 369"/>
                  <a:gd name="T37" fmla="*/ 347 h 477"/>
                  <a:gd name="T38" fmla="*/ 178 w 369"/>
                  <a:gd name="T39" fmla="*/ 347 h 477"/>
                  <a:gd name="T40" fmla="*/ 100 w 369"/>
                  <a:gd name="T41" fmla="*/ 308 h 477"/>
                  <a:gd name="T42" fmla="*/ 178 w 369"/>
                  <a:gd name="T43" fmla="*/ 347 h 477"/>
                  <a:gd name="T44" fmla="*/ 138 w 369"/>
                  <a:gd name="T45" fmla="*/ 279 h 477"/>
                  <a:gd name="T46" fmla="*/ 183 w 369"/>
                  <a:gd name="T47" fmla="*/ 288 h 477"/>
                  <a:gd name="T48" fmla="*/ 184 w 369"/>
                  <a:gd name="T49" fmla="*/ 288 h 477"/>
                  <a:gd name="T50" fmla="*/ 228 w 369"/>
                  <a:gd name="T51" fmla="*/ 279 h 477"/>
                  <a:gd name="T52" fmla="*/ 184 w 369"/>
                  <a:gd name="T53" fmla="*/ 335 h 477"/>
                  <a:gd name="T54" fmla="*/ 110 w 369"/>
                  <a:gd name="T55" fmla="*/ 193 h 477"/>
                  <a:gd name="T56" fmla="*/ 214 w 369"/>
                  <a:gd name="T57" fmla="*/ 118 h 477"/>
                  <a:gd name="T58" fmla="*/ 247 w 369"/>
                  <a:gd name="T59" fmla="*/ 125 h 477"/>
                  <a:gd name="T60" fmla="*/ 261 w 369"/>
                  <a:gd name="T61" fmla="*/ 142 h 477"/>
                  <a:gd name="T62" fmla="*/ 183 w 369"/>
                  <a:gd name="T63" fmla="*/ 276 h 477"/>
                  <a:gd name="T64" fmla="*/ 15 w 369"/>
                  <a:gd name="T65" fmla="*/ 463 h 477"/>
                  <a:gd name="T66" fmla="*/ 44 w 369"/>
                  <a:gd name="T67" fmla="*/ 345 h 477"/>
                  <a:gd name="T68" fmla="*/ 149 w 369"/>
                  <a:gd name="T69" fmla="*/ 386 h 477"/>
                  <a:gd name="T70" fmla="*/ 184 w 369"/>
                  <a:gd name="T71" fmla="*/ 360 h 477"/>
                  <a:gd name="T72" fmla="*/ 218 w 369"/>
                  <a:gd name="T73" fmla="*/ 386 h 477"/>
                  <a:gd name="T74" fmla="*/ 327 w 369"/>
                  <a:gd name="T75" fmla="*/ 346 h 477"/>
                  <a:gd name="T76" fmla="*/ 15 w 369"/>
                  <a:gd name="T77" fmla="*/ 463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477">
                    <a:moveTo>
                      <a:pt x="338" y="338"/>
                    </a:moveTo>
                    <a:cubicBezTo>
                      <a:pt x="337" y="337"/>
                      <a:pt x="320" y="314"/>
                      <a:pt x="278" y="301"/>
                    </a:cubicBezTo>
                    <a:cubicBezTo>
                      <a:pt x="251" y="290"/>
                      <a:pt x="251" y="290"/>
                      <a:pt x="251" y="290"/>
                    </a:cubicBezTo>
                    <a:cubicBezTo>
                      <a:pt x="245" y="287"/>
                      <a:pt x="245" y="287"/>
                      <a:pt x="245" y="287"/>
                    </a:cubicBezTo>
                    <a:cubicBezTo>
                      <a:pt x="243" y="286"/>
                      <a:pt x="243" y="286"/>
                      <a:pt x="243" y="286"/>
                    </a:cubicBezTo>
                    <a:cubicBezTo>
                      <a:pt x="241" y="284"/>
                      <a:pt x="240" y="282"/>
                      <a:pt x="240" y="279"/>
                    </a:cubicBezTo>
                    <a:cubicBezTo>
                      <a:pt x="240" y="257"/>
                      <a:pt x="240" y="257"/>
                      <a:pt x="240" y="257"/>
                    </a:cubicBezTo>
                    <a:cubicBezTo>
                      <a:pt x="240" y="256"/>
                      <a:pt x="240" y="256"/>
                      <a:pt x="240" y="256"/>
                    </a:cubicBezTo>
                    <a:cubicBezTo>
                      <a:pt x="240" y="256"/>
                      <a:pt x="241" y="255"/>
                      <a:pt x="241" y="255"/>
                    </a:cubicBezTo>
                    <a:cubicBezTo>
                      <a:pt x="263" y="249"/>
                      <a:pt x="263" y="249"/>
                      <a:pt x="263" y="249"/>
                    </a:cubicBezTo>
                    <a:cubicBezTo>
                      <a:pt x="264" y="248"/>
                      <a:pt x="264" y="248"/>
                      <a:pt x="264" y="248"/>
                    </a:cubicBezTo>
                    <a:cubicBezTo>
                      <a:pt x="265" y="246"/>
                      <a:pt x="348" y="129"/>
                      <a:pt x="264" y="31"/>
                    </a:cubicBezTo>
                    <a:cubicBezTo>
                      <a:pt x="263" y="29"/>
                      <a:pt x="239" y="0"/>
                      <a:pt x="207" y="0"/>
                    </a:cubicBezTo>
                    <a:cubicBezTo>
                      <a:pt x="197" y="0"/>
                      <a:pt x="188" y="3"/>
                      <a:pt x="179" y="9"/>
                    </a:cubicBezTo>
                    <a:cubicBezTo>
                      <a:pt x="175" y="7"/>
                      <a:pt x="169" y="4"/>
                      <a:pt x="161" y="4"/>
                    </a:cubicBezTo>
                    <a:cubicBezTo>
                      <a:pt x="154" y="4"/>
                      <a:pt x="147" y="6"/>
                      <a:pt x="140" y="9"/>
                    </a:cubicBezTo>
                    <a:cubicBezTo>
                      <a:pt x="140" y="9"/>
                      <a:pt x="72" y="37"/>
                      <a:pt x="64" y="112"/>
                    </a:cubicBezTo>
                    <a:cubicBezTo>
                      <a:pt x="63" y="119"/>
                      <a:pt x="58" y="185"/>
                      <a:pt x="100" y="246"/>
                    </a:cubicBezTo>
                    <a:cubicBezTo>
                      <a:pt x="101" y="248"/>
                      <a:pt x="101" y="248"/>
                      <a:pt x="101" y="248"/>
                    </a:cubicBezTo>
                    <a:cubicBezTo>
                      <a:pt x="123" y="251"/>
                      <a:pt x="123" y="251"/>
                      <a:pt x="123" y="251"/>
                    </a:cubicBezTo>
                    <a:cubicBezTo>
                      <a:pt x="124" y="253"/>
                      <a:pt x="125" y="254"/>
                      <a:pt x="125" y="255"/>
                    </a:cubicBezTo>
                    <a:cubicBezTo>
                      <a:pt x="125" y="279"/>
                      <a:pt x="125" y="279"/>
                      <a:pt x="125" y="279"/>
                    </a:cubicBezTo>
                    <a:cubicBezTo>
                      <a:pt x="125" y="285"/>
                      <a:pt x="121" y="287"/>
                      <a:pt x="118" y="289"/>
                    </a:cubicBezTo>
                    <a:cubicBezTo>
                      <a:pt x="118" y="289"/>
                      <a:pt x="118" y="289"/>
                      <a:pt x="118" y="289"/>
                    </a:cubicBezTo>
                    <a:cubicBezTo>
                      <a:pt x="96" y="296"/>
                      <a:pt x="96" y="296"/>
                      <a:pt x="96" y="296"/>
                    </a:cubicBezTo>
                    <a:cubicBezTo>
                      <a:pt x="86" y="299"/>
                      <a:pt x="86" y="299"/>
                      <a:pt x="86" y="299"/>
                    </a:cubicBezTo>
                    <a:cubicBezTo>
                      <a:pt x="86" y="299"/>
                      <a:pt x="86" y="299"/>
                      <a:pt x="86" y="299"/>
                    </a:cubicBezTo>
                    <a:cubicBezTo>
                      <a:pt x="85" y="299"/>
                      <a:pt x="84" y="300"/>
                      <a:pt x="83" y="300"/>
                    </a:cubicBezTo>
                    <a:cubicBezTo>
                      <a:pt x="48" y="314"/>
                      <a:pt x="34" y="336"/>
                      <a:pt x="32" y="339"/>
                    </a:cubicBezTo>
                    <a:cubicBezTo>
                      <a:pt x="7" y="378"/>
                      <a:pt x="1" y="466"/>
                      <a:pt x="1" y="469"/>
                    </a:cubicBezTo>
                    <a:cubicBezTo>
                      <a:pt x="0" y="477"/>
                      <a:pt x="0" y="477"/>
                      <a:pt x="0" y="477"/>
                    </a:cubicBezTo>
                    <a:cubicBezTo>
                      <a:pt x="369" y="477"/>
                      <a:pt x="369" y="477"/>
                      <a:pt x="369" y="477"/>
                    </a:cubicBezTo>
                    <a:cubicBezTo>
                      <a:pt x="369" y="470"/>
                      <a:pt x="369" y="470"/>
                      <a:pt x="369" y="470"/>
                    </a:cubicBezTo>
                    <a:cubicBezTo>
                      <a:pt x="369" y="466"/>
                      <a:pt x="369" y="378"/>
                      <a:pt x="338" y="338"/>
                    </a:cubicBezTo>
                    <a:close/>
                    <a:moveTo>
                      <a:pt x="251" y="304"/>
                    </a:moveTo>
                    <a:cubicBezTo>
                      <a:pt x="266" y="311"/>
                      <a:pt x="266" y="311"/>
                      <a:pt x="266" y="311"/>
                    </a:cubicBezTo>
                    <a:cubicBezTo>
                      <a:pt x="249" y="343"/>
                      <a:pt x="224" y="364"/>
                      <a:pt x="214" y="372"/>
                    </a:cubicBezTo>
                    <a:cubicBezTo>
                      <a:pt x="189" y="347"/>
                      <a:pt x="189" y="347"/>
                      <a:pt x="189" y="347"/>
                    </a:cubicBezTo>
                    <a:cubicBezTo>
                      <a:pt x="227" y="335"/>
                      <a:pt x="244" y="314"/>
                      <a:pt x="251" y="304"/>
                    </a:cubicBezTo>
                    <a:close/>
                    <a:moveTo>
                      <a:pt x="178" y="347"/>
                    </a:moveTo>
                    <a:cubicBezTo>
                      <a:pt x="153" y="372"/>
                      <a:pt x="153" y="372"/>
                      <a:pt x="153" y="372"/>
                    </a:cubicBezTo>
                    <a:cubicBezTo>
                      <a:pt x="142" y="363"/>
                      <a:pt x="114" y="339"/>
                      <a:pt x="100" y="308"/>
                    </a:cubicBezTo>
                    <a:cubicBezTo>
                      <a:pt x="118" y="303"/>
                      <a:pt x="118" y="303"/>
                      <a:pt x="118" y="303"/>
                    </a:cubicBezTo>
                    <a:cubicBezTo>
                      <a:pt x="124" y="313"/>
                      <a:pt x="140" y="335"/>
                      <a:pt x="178" y="347"/>
                    </a:cubicBezTo>
                    <a:close/>
                    <a:moveTo>
                      <a:pt x="130" y="297"/>
                    </a:moveTo>
                    <a:cubicBezTo>
                      <a:pt x="134" y="292"/>
                      <a:pt x="138" y="285"/>
                      <a:pt x="138" y="279"/>
                    </a:cubicBezTo>
                    <a:cubicBezTo>
                      <a:pt x="138" y="269"/>
                      <a:pt x="138" y="269"/>
                      <a:pt x="138" y="269"/>
                    </a:cubicBezTo>
                    <a:cubicBezTo>
                      <a:pt x="151" y="281"/>
                      <a:pt x="166" y="288"/>
                      <a:pt x="183" y="288"/>
                    </a:cubicBezTo>
                    <a:cubicBezTo>
                      <a:pt x="183" y="288"/>
                      <a:pt x="183" y="288"/>
                      <a:pt x="183" y="288"/>
                    </a:cubicBezTo>
                    <a:cubicBezTo>
                      <a:pt x="183" y="288"/>
                      <a:pt x="183" y="288"/>
                      <a:pt x="184" y="288"/>
                    </a:cubicBezTo>
                    <a:cubicBezTo>
                      <a:pt x="188" y="288"/>
                      <a:pt x="208" y="287"/>
                      <a:pt x="228" y="270"/>
                    </a:cubicBezTo>
                    <a:cubicBezTo>
                      <a:pt x="228" y="279"/>
                      <a:pt x="228" y="279"/>
                      <a:pt x="228" y="279"/>
                    </a:cubicBezTo>
                    <a:cubicBezTo>
                      <a:pt x="228" y="286"/>
                      <a:pt x="233" y="294"/>
                      <a:pt x="239" y="298"/>
                    </a:cubicBezTo>
                    <a:cubicBezTo>
                      <a:pt x="233" y="307"/>
                      <a:pt x="217" y="325"/>
                      <a:pt x="184" y="335"/>
                    </a:cubicBezTo>
                    <a:cubicBezTo>
                      <a:pt x="149" y="325"/>
                      <a:pt x="135" y="306"/>
                      <a:pt x="130" y="297"/>
                    </a:cubicBezTo>
                    <a:close/>
                    <a:moveTo>
                      <a:pt x="110" y="193"/>
                    </a:moveTo>
                    <a:cubicBezTo>
                      <a:pt x="95" y="129"/>
                      <a:pt x="126" y="95"/>
                      <a:pt x="138" y="84"/>
                    </a:cubicBezTo>
                    <a:cubicBezTo>
                      <a:pt x="161" y="112"/>
                      <a:pt x="208" y="117"/>
                      <a:pt x="214" y="118"/>
                    </a:cubicBezTo>
                    <a:cubicBezTo>
                      <a:pt x="234" y="120"/>
                      <a:pt x="245" y="124"/>
                      <a:pt x="247" y="124"/>
                    </a:cubicBezTo>
                    <a:cubicBezTo>
                      <a:pt x="247" y="125"/>
                      <a:pt x="247" y="125"/>
                      <a:pt x="247" y="125"/>
                    </a:cubicBezTo>
                    <a:cubicBezTo>
                      <a:pt x="262" y="129"/>
                      <a:pt x="261" y="140"/>
                      <a:pt x="261" y="141"/>
                    </a:cubicBezTo>
                    <a:cubicBezTo>
                      <a:pt x="261" y="142"/>
                      <a:pt x="261" y="142"/>
                      <a:pt x="261" y="142"/>
                    </a:cubicBezTo>
                    <a:cubicBezTo>
                      <a:pt x="255" y="272"/>
                      <a:pt x="191" y="276"/>
                      <a:pt x="184" y="276"/>
                    </a:cubicBezTo>
                    <a:cubicBezTo>
                      <a:pt x="183" y="276"/>
                      <a:pt x="183" y="276"/>
                      <a:pt x="183" y="276"/>
                    </a:cubicBezTo>
                    <a:cubicBezTo>
                      <a:pt x="132" y="276"/>
                      <a:pt x="111" y="197"/>
                      <a:pt x="110" y="193"/>
                    </a:cubicBezTo>
                    <a:close/>
                    <a:moveTo>
                      <a:pt x="15" y="463"/>
                    </a:moveTo>
                    <a:cubicBezTo>
                      <a:pt x="17" y="442"/>
                      <a:pt x="24" y="376"/>
                      <a:pt x="44" y="346"/>
                    </a:cubicBezTo>
                    <a:cubicBezTo>
                      <a:pt x="44" y="345"/>
                      <a:pt x="44" y="345"/>
                      <a:pt x="44" y="345"/>
                    </a:cubicBezTo>
                    <a:cubicBezTo>
                      <a:pt x="44" y="345"/>
                      <a:pt x="56" y="325"/>
                      <a:pt x="88" y="313"/>
                    </a:cubicBezTo>
                    <a:cubicBezTo>
                      <a:pt x="106" y="354"/>
                      <a:pt x="147" y="384"/>
                      <a:pt x="149" y="386"/>
                    </a:cubicBezTo>
                    <a:cubicBezTo>
                      <a:pt x="154" y="389"/>
                      <a:pt x="154" y="389"/>
                      <a:pt x="154" y="389"/>
                    </a:cubicBezTo>
                    <a:cubicBezTo>
                      <a:pt x="184" y="360"/>
                      <a:pt x="184" y="360"/>
                      <a:pt x="184" y="360"/>
                    </a:cubicBezTo>
                    <a:cubicBezTo>
                      <a:pt x="213" y="389"/>
                      <a:pt x="213" y="389"/>
                      <a:pt x="213" y="389"/>
                    </a:cubicBezTo>
                    <a:cubicBezTo>
                      <a:pt x="218" y="386"/>
                      <a:pt x="218" y="386"/>
                      <a:pt x="218" y="386"/>
                    </a:cubicBezTo>
                    <a:cubicBezTo>
                      <a:pt x="219" y="385"/>
                      <a:pt x="255" y="360"/>
                      <a:pt x="279" y="315"/>
                    </a:cubicBezTo>
                    <a:cubicBezTo>
                      <a:pt x="313" y="327"/>
                      <a:pt x="327" y="346"/>
                      <a:pt x="327" y="346"/>
                    </a:cubicBezTo>
                    <a:cubicBezTo>
                      <a:pt x="351" y="376"/>
                      <a:pt x="355" y="442"/>
                      <a:pt x="356" y="463"/>
                    </a:cubicBezTo>
                    <a:lnTo>
                      <a:pt x="15" y="4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8" name="Freeform 68">
              <a:extLst>
                <a:ext uri="{FF2B5EF4-FFF2-40B4-BE49-F238E27FC236}">
                  <a16:creationId xmlns:a16="http://schemas.microsoft.com/office/drawing/2014/main" id="{51C5A0C5-3374-4EF3-8DD2-8AEB8410BF04}"/>
                </a:ext>
              </a:extLst>
            </p:cNvPr>
            <p:cNvSpPr>
              <a:spLocks/>
            </p:cNvSpPr>
            <p:nvPr/>
          </p:nvSpPr>
          <p:spPr bwMode="auto">
            <a:xfrm>
              <a:off x="5329693" y="4750720"/>
              <a:ext cx="195144" cy="76497"/>
            </a:xfrm>
            <a:custGeom>
              <a:avLst/>
              <a:gdLst>
                <a:gd name="T0" fmla="*/ 114 w 114"/>
                <a:gd name="T1" fmla="*/ 9 h 45"/>
                <a:gd name="T2" fmla="*/ 42 w 114"/>
                <a:gd name="T3" fmla="*/ 38 h 45"/>
                <a:gd name="T4" fmla="*/ 31 w 114"/>
                <a:gd name="T5" fmla="*/ 45 h 45"/>
                <a:gd name="T6" fmla="*/ 12 w 114"/>
                <a:gd name="T7" fmla="*/ 45 h 45"/>
                <a:gd name="T8" fmla="*/ 0 w 114"/>
                <a:gd name="T9" fmla="*/ 32 h 45"/>
                <a:gd name="T10" fmla="*/ 12 w 114"/>
                <a:gd name="T11" fmla="*/ 19 h 45"/>
                <a:gd name="T12" fmla="*/ 31 w 114"/>
                <a:gd name="T13" fmla="*/ 19 h 45"/>
                <a:gd name="T14" fmla="*/ 42 w 114"/>
                <a:gd name="T15" fmla="*/ 26 h 45"/>
                <a:gd name="T16" fmla="*/ 106 w 114"/>
                <a:gd name="T17" fmla="*/ 0 h 45"/>
                <a:gd name="T18" fmla="*/ 114 w 114"/>
                <a:gd name="T19"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5">
                  <a:moveTo>
                    <a:pt x="114" y="9"/>
                  </a:moveTo>
                  <a:cubicBezTo>
                    <a:pt x="91" y="29"/>
                    <a:pt x="60" y="36"/>
                    <a:pt x="42" y="38"/>
                  </a:cubicBezTo>
                  <a:cubicBezTo>
                    <a:pt x="39" y="42"/>
                    <a:pt x="36" y="45"/>
                    <a:pt x="31" y="45"/>
                  </a:cubicBezTo>
                  <a:cubicBezTo>
                    <a:pt x="12" y="45"/>
                    <a:pt x="12" y="45"/>
                    <a:pt x="12" y="45"/>
                  </a:cubicBezTo>
                  <a:cubicBezTo>
                    <a:pt x="5" y="45"/>
                    <a:pt x="0" y="39"/>
                    <a:pt x="0" y="32"/>
                  </a:cubicBezTo>
                  <a:cubicBezTo>
                    <a:pt x="0" y="24"/>
                    <a:pt x="5" y="19"/>
                    <a:pt x="12" y="19"/>
                  </a:cubicBezTo>
                  <a:cubicBezTo>
                    <a:pt x="31" y="19"/>
                    <a:pt x="31" y="19"/>
                    <a:pt x="31" y="19"/>
                  </a:cubicBezTo>
                  <a:cubicBezTo>
                    <a:pt x="36" y="19"/>
                    <a:pt x="40" y="22"/>
                    <a:pt x="42" y="26"/>
                  </a:cubicBezTo>
                  <a:cubicBezTo>
                    <a:pt x="59" y="24"/>
                    <a:pt x="87" y="17"/>
                    <a:pt x="106" y="0"/>
                  </a:cubicBezTo>
                  <a:lnTo>
                    <a:pt x="114" y="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2702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yellow dress&#10;&#10;Description automatically generated with medium confidence">
            <a:extLst>
              <a:ext uri="{FF2B5EF4-FFF2-40B4-BE49-F238E27FC236}">
                <a16:creationId xmlns:a16="http://schemas.microsoft.com/office/drawing/2014/main" id="{26ED448C-17B4-4121-B65D-13E4183BFEB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l="31332" t="11455" r="12044" b="40826"/>
          <a:stretch/>
        </p:blipFill>
        <p:spPr>
          <a:xfrm>
            <a:off x="-23" y="4571990"/>
            <a:ext cx="4069272" cy="2286009"/>
          </a:xfrm>
          <a:prstGeom prst="rect">
            <a:avLst/>
          </a:prstGeom>
        </p:spPr>
      </p:pic>
      <p:pic>
        <p:nvPicPr>
          <p:cNvPr id="4" name="Picture 3" descr="A person wearing a headset&#10;&#10;Description automatically generated with medium confidence">
            <a:extLst>
              <a:ext uri="{FF2B5EF4-FFF2-40B4-BE49-F238E27FC236}">
                <a16:creationId xmlns:a16="http://schemas.microsoft.com/office/drawing/2014/main" id="{C091C0D3-EFD9-47C2-987E-E6096BC3F21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a:ext>
            </a:extLst>
          </a:blip>
          <a:srcRect l="1704" t="17698" r="1704" b="997"/>
          <a:stretch/>
        </p:blipFill>
        <p:spPr>
          <a:xfrm>
            <a:off x="-3" y="2285996"/>
            <a:ext cx="4069272" cy="2285995"/>
          </a:xfrm>
          <a:prstGeom prst="rect">
            <a:avLst/>
          </a:prstGeom>
        </p:spPr>
      </p:pic>
      <p:pic>
        <p:nvPicPr>
          <p:cNvPr id="3" name="Picture 2" descr="A person wearing a white shirt&#10;&#10;Description automatically generated with medium confidence">
            <a:extLst>
              <a:ext uri="{FF2B5EF4-FFF2-40B4-BE49-F238E27FC236}">
                <a16:creationId xmlns:a16="http://schemas.microsoft.com/office/drawing/2014/main" id="{C3A7E186-A8A9-431B-8E63-2221BA978A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
                    </a14:imgEffect>
                  </a14:imgLayer>
                </a14:imgProps>
              </a:ext>
              <a:ext uri="{28A0092B-C50C-407E-A947-70E740481C1C}">
                <a14:useLocalDpi xmlns:a14="http://schemas.microsoft.com/office/drawing/2010/main" val="0"/>
              </a:ext>
            </a:extLst>
          </a:blip>
          <a:srcRect l="25829" t="14284" b="23249"/>
          <a:stretch/>
        </p:blipFill>
        <p:spPr>
          <a:xfrm flipH="1">
            <a:off x="4069289" y="2285996"/>
            <a:ext cx="4069313" cy="2286004"/>
          </a:xfrm>
          <a:prstGeom prst="rect">
            <a:avLst/>
          </a:prstGeom>
        </p:spPr>
      </p:pic>
      <p:pic>
        <p:nvPicPr>
          <p:cNvPr id="8" name="Picture 7" descr="A person with his arms crossed&#10;&#10;Description automatically generated with medium confidence">
            <a:extLst>
              <a:ext uri="{FF2B5EF4-FFF2-40B4-BE49-F238E27FC236}">
                <a16:creationId xmlns:a16="http://schemas.microsoft.com/office/drawing/2014/main" id="{88AA39C6-F6B7-4526-B731-6272AE09966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3000"/>
                    </a14:imgEffect>
                  </a14:imgLayer>
                </a14:imgProps>
              </a:ext>
              <a:ext uri="{28A0092B-C50C-407E-A947-70E740481C1C}">
                <a14:useLocalDpi xmlns:a14="http://schemas.microsoft.com/office/drawing/2010/main"/>
              </a:ext>
            </a:extLst>
          </a:blip>
          <a:srcRect l="10320" t="7662" r="32257" b="43998"/>
          <a:stretch/>
        </p:blipFill>
        <p:spPr>
          <a:xfrm>
            <a:off x="8122682" y="2285996"/>
            <a:ext cx="4069318" cy="2285995"/>
          </a:xfrm>
          <a:prstGeom prst="rect">
            <a:avLst/>
          </a:prstGeom>
        </p:spPr>
      </p:pic>
      <p:pic>
        <p:nvPicPr>
          <p:cNvPr id="21" name="Picture 20" descr="A person wearing glasses&#10;&#10;Description automatically generated with medium confidence">
            <a:extLst>
              <a:ext uri="{FF2B5EF4-FFF2-40B4-BE49-F238E27FC236}">
                <a16:creationId xmlns:a16="http://schemas.microsoft.com/office/drawing/2014/main" id="{6C21EF1B-6D00-46C3-92AC-5C8996D56022}"/>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aturation sat="120000"/>
                    </a14:imgEffect>
                    <a14:imgEffect>
                      <a14:brightnessContrast bright="8000"/>
                    </a14:imgEffect>
                  </a14:imgLayer>
                </a14:imgProps>
              </a:ext>
              <a:ext uri="{28A0092B-C50C-407E-A947-70E740481C1C}">
                <a14:useLocalDpi xmlns:a14="http://schemas.microsoft.com/office/drawing/2010/main"/>
              </a:ext>
            </a:extLst>
          </a:blip>
          <a:srcRect l="29634" t="30622" r="1" b="9923"/>
          <a:stretch/>
        </p:blipFill>
        <p:spPr>
          <a:xfrm>
            <a:off x="8138601" y="4572000"/>
            <a:ext cx="4053400" cy="2285998"/>
          </a:xfrm>
          <a:prstGeom prst="rect">
            <a:avLst/>
          </a:prstGeom>
        </p:spPr>
      </p:pic>
      <p:pic>
        <p:nvPicPr>
          <p:cNvPr id="68" name="Picture 67" descr="A person sitting at a desk&#10;&#10;Description automatically generated with low confidence">
            <a:extLst>
              <a:ext uri="{FF2B5EF4-FFF2-40B4-BE49-F238E27FC236}">
                <a16:creationId xmlns:a16="http://schemas.microsoft.com/office/drawing/2014/main" id="{0EDF497A-BE30-4319-A716-774A4AF81A4A}"/>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7000"/>
                    </a14:imgEffect>
                  </a14:imgLayer>
                </a14:imgProps>
              </a:ext>
              <a:ext uri="{28A0092B-C50C-407E-A947-70E740481C1C}">
                <a14:useLocalDpi xmlns:a14="http://schemas.microsoft.com/office/drawing/2010/main"/>
              </a:ext>
            </a:extLst>
          </a:blip>
          <a:srcRect l="31841" t="15816" r="16592" b="40730"/>
          <a:stretch/>
        </p:blipFill>
        <p:spPr>
          <a:xfrm flipH="1">
            <a:off x="4069291" y="4571996"/>
            <a:ext cx="4069308" cy="2285999"/>
          </a:xfrm>
          <a:prstGeom prst="rect">
            <a:avLst/>
          </a:prstGeom>
        </p:spPr>
      </p:pic>
      <p:pic>
        <p:nvPicPr>
          <p:cNvPr id="66" name="Picture 65" descr="A person wearing headphones and using a computer&#10;&#10;Description automatically generated with medium confidence">
            <a:extLst>
              <a:ext uri="{FF2B5EF4-FFF2-40B4-BE49-F238E27FC236}">
                <a16:creationId xmlns:a16="http://schemas.microsoft.com/office/drawing/2014/main" id="{EF9256ED-DF49-4CC7-86FC-4D70AF30D591}"/>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brightnessContrast bright="7000"/>
                    </a14:imgEffect>
                  </a14:imgLayer>
                </a14:imgProps>
              </a:ext>
              <a:ext uri="{28A0092B-C50C-407E-A947-70E740481C1C}">
                <a14:useLocalDpi xmlns:a14="http://schemas.microsoft.com/office/drawing/2010/main"/>
              </a:ext>
            </a:extLst>
          </a:blip>
          <a:srcRect l="33791" t="23445" r="15106" b="33493"/>
          <a:stretch/>
        </p:blipFill>
        <p:spPr>
          <a:xfrm flipH="1">
            <a:off x="8122682" y="0"/>
            <a:ext cx="4069301" cy="2285996"/>
          </a:xfrm>
          <a:prstGeom prst="rect">
            <a:avLst/>
          </a:prstGeom>
        </p:spPr>
      </p:pic>
      <p:sp>
        <p:nvSpPr>
          <p:cNvPr id="7" name="Title 6">
            <a:extLst>
              <a:ext uri="{FF2B5EF4-FFF2-40B4-BE49-F238E27FC236}">
                <a16:creationId xmlns:a16="http://schemas.microsoft.com/office/drawing/2014/main" id="{9239E556-DC7B-4BCD-BB63-70A7C7BB0E74}"/>
              </a:ext>
            </a:extLst>
          </p:cNvPr>
          <p:cNvSpPr>
            <a:spLocks noGrp="1"/>
          </p:cNvSpPr>
          <p:nvPr>
            <p:ph type="title"/>
          </p:nvPr>
        </p:nvSpPr>
        <p:spPr>
          <a:xfrm>
            <a:off x="473414" y="411480"/>
            <a:ext cx="11108986" cy="876300"/>
          </a:xfrm>
        </p:spPr>
        <p:txBody>
          <a:bodyPr/>
          <a:lstStyle/>
          <a:p>
            <a:pPr>
              <a:tabLst>
                <a:tab pos="9888538" algn="l"/>
              </a:tabLst>
            </a:pPr>
            <a:r>
              <a:rPr lang="en-US" sz="2400" dirty="0">
                <a:solidFill>
                  <a:schemeClr val="tx1"/>
                </a:solidFill>
                <a:latin typeface="+mj-lt"/>
              </a:rPr>
              <a:t>YOUR MULTI-DISCIPLINARY TEAM </a:t>
            </a:r>
            <a:br>
              <a:rPr lang="en-US" dirty="0">
                <a:latin typeface="+mj-lt"/>
              </a:rPr>
            </a:br>
            <a:r>
              <a:rPr lang="en-US" sz="3300" dirty="0">
                <a:solidFill>
                  <a:schemeClr val="accent3">
                    <a:lumMod val="75000"/>
                  </a:schemeClr>
                </a:solidFill>
                <a:latin typeface="Arial Black" panose="020B0A04020102020204" pitchFamily="34" charset="0"/>
              </a:rPr>
              <a:t>WHERE IT ALL BEGINS</a:t>
            </a:r>
            <a:endParaRPr lang="en-US" sz="3300" dirty="0"/>
          </a:p>
        </p:txBody>
      </p:sp>
      <p:sp>
        <p:nvSpPr>
          <p:cNvPr id="44" name="TextBox 43">
            <a:extLst>
              <a:ext uri="{FF2B5EF4-FFF2-40B4-BE49-F238E27FC236}">
                <a16:creationId xmlns:a16="http://schemas.microsoft.com/office/drawing/2014/main" id="{6A41375E-6A00-45E7-B171-53B39C111FA5}"/>
              </a:ext>
            </a:extLst>
          </p:cNvPr>
          <p:cNvSpPr txBox="1"/>
          <p:nvPr/>
        </p:nvSpPr>
        <p:spPr>
          <a:xfrm>
            <a:off x="473414" y="1294330"/>
            <a:ext cx="7146586" cy="727059"/>
          </a:xfrm>
          <a:prstGeom prst="rect">
            <a:avLst/>
          </a:prstGeom>
          <a:noFill/>
        </p:spPr>
        <p:txBody>
          <a:bodyPr wrap="square" lIns="0">
            <a:spAutoFit/>
          </a:bodyPr>
          <a:lstStyle/>
          <a:p>
            <a:pPr marL="0" marR="0">
              <a:lnSpc>
                <a:spcPct val="107000"/>
              </a:lnSpc>
              <a:spcBef>
                <a:spcPts val="0"/>
              </a:spcBef>
              <a:spcAft>
                <a:spcPts val="800"/>
              </a:spcAft>
            </a:pPr>
            <a:r>
              <a:rPr lang="en-US" sz="2000" dirty="0">
                <a:effectLst/>
                <a:latin typeface="+mj-lt"/>
                <a:ea typeface="Calibri" panose="020F0502020204030204" pitchFamily="34" charset="0"/>
                <a:cs typeface="Times New Roman" panose="02020603050405020304" pitchFamily="18" charset="0"/>
              </a:rPr>
              <a:t>The team shares data and collaborates to provide guidance and support for members’ health issues.  </a:t>
            </a:r>
          </a:p>
        </p:txBody>
      </p:sp>
      <p:sp>
        <p:nvSpPr>
          <p:cNvPr id="48" name="Rectangle 47">
            <a:extLst>
              <a:ext uri="{FF2B5EF4-FFF2-40B4-BE49-F238E27FC236}">
                <a16:creationId xmlns:a16="http://schemas.microsoft.com/office/drawing/2014/main" id="{A213E321-7BCC-4EDE-8B9F-DE0AD11CA521}"/>
              </a:ext>
            </a:extLst>
          </p:cNvPr>
          <p:cNvSpPr/>
          <p:nvPr/>
        </p:nvSpPr>
        <p:spPr>
          <a:xfrm>
            <a:off x="-3" y="3954055"/>
            <a:ext cx="12192003" cy="617944"/>
          </a:xfrm>
          <a:prstGeom prst="rect">
            <a:avLst/>
          </a:prstGeom>
          <a:gradFill>
            <a:gsLst>
              <a:gs pos="0">
                <a:schemeClr val="tx1">
                  <a:alpha val="0"/>
                </a:schemeClr>
              </a:gs>
              <a:gs pos="100000">
                <a:schemeClr val="tx1">
                  <a:alpha val="9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9" name="Rectangle 21">
            <a:extLst>
              <a:ext uri="{FF2B5EF4-FFF2-40B4-BE49-F238E27FC236}">
                <a16:creationId xmlns:a16="http://schemas.microsoft.com/office/drawing/2014/main" id="{0D2C5E3E-4FDF-4B9A-B399-FA9E56FC7543}"/>
              </a:ext>
            </a:extLst>
          </p:cNvPr>
          <p:cNvSpPr>
            <a:spLocks noChangeArrowheads="1"/>
          </p:cNvSpPr>
          <p:nvPr/>
        </p:nvSpPr>
        <p:spPr bwMode="auto">
          <a:xfrm>
            <a:off x="562798" y="3954055"/>
            <a:ext cx="2943692" cy="494856"/>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C</a:t>
            </a:r>
            <a:r>
              <a:rPr lang="en-US" sz="1700" b="0" kern="0" dirty="0">
                <a:solidFill>
                  <a:schemeClr val="bg1"/>
                </a:solidFill>
                <a:effectLst>
                  <a:outerShdw blurRad="38100" dist="38100" dir="2700000" algn="tl">
                    <a:srgbClr val="000000">
                      <a:alpha val="43137"/>
                    </a:srgbClr>
                  </a:outerShdw>
                </a:effectLst>
                <a:latin typeface="Arial" pitchFamily="34" charset="0"/>
              </a:rPr>
              <a:t>linical Health Advocate </a:t>
            </a:r>
            <a:r>
              <a:rPr lang="en-US" sz="1400" b="0" kern="0" dirty="0">
                <a:solidFill>
                  <a:schemeClr val="bg1"/>
                </a:solidFill>
                <a:effectLst>
                  <a:outerShdw blurRad="38100" dist="38100" dir="2700000" algn="tl">
                    <a:srgbClr val="000000">
                      <a:alpha val="43137"/>
                    </a:srgbClr>
                  </a:outerShdw>
                </a:effectLst>
                <a:latin typeface="Arial" pitchFamily="34" charset="0"/>
              </a:rPr>
              <a:t>(usually an RN) </a:t>
            </a:r>
          </a:p>
        </p:txBody>
      </p:sp>
      <p:sp>
        <p:nvSpPr>
          <p:cNvPr id="50" name="Rectangle 49">
            <a:extLst>
              <a:ext uri="{FF2B5EF4-FFF2-40B4-BE49-F238E27FC236}">
                <a16:creationId xmlns:a16="http://schemas.microsoft.com/office/drawing/2014/main" id="{D1231237-1C5A-4B38-8227-C739701AF36E}"/>
              </a:ext>
            </a:extLst>
          </p:cNvPr>
          <p:cNvSpPr/>
          <p:nvPr/>
        </p:nvSpPr>
        <p:spPr>
          <a:xfrm>
            <a:off x="0" y="6096000"/>
            <a:ext cx="12191999" cy="762000"/>
          </a:xfrm>
          <a:prstGeom prst="rect">
            <a:avLst/>
          </a:prstGeom>
          <a:gradFill>
            <a:gsLst>
              <a:gs pos="48000">
                <a:srgbClr val="1E1E1E">
                  <a:alpha val="25000"/>
                </a:srgbClr>
              </a:gs>
              <a:gs pos="0">
                <a:schemeClr val="tx1">
                  <a:alpha val="0"/>
                </a:schemeClr>
              </a:gs>
              <a:gs pos="100000">
                <a:schemeClr val="tx1">
                  <a:alpha val="88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51" name="Rectangle 21">
            <a:extLst>
              <a:ext uri="{FF2B5EF4-FFF2-40B4-BE49-F238E27FC236}">
                <a16:creationId xmlns:a16="http://schemas.microsoft.com/office/drawing/2014/main" id="{B18F1D67-CD3E-4805-9BE4-1120BFC7786D}"/>
              </a:ext>
            </a:extLst>
          </p:cNvPr>
          <p:cNvSpPr>
            <a:spLocks noChangeArrowheads="1"/>
          </p:cNvSpPr>
          <p:nvPr/>
        </p:nvSpPr>
        <p:spPr bwMode="auto">
          <a:xfrm>
            <a:off x="8685486" y="6407150"/>
            <a:ext cx="2943692" cy="365760"/>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Medical Director</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55" name="Rectangle 54">
            <a:extLst>
              <a:ext uri="{FF2B5EF4-FFF2-40B4-BE49-F238E27FC236}">
                <a16:creationId xmlns:a16="http://schemas.microsoft.com/office/drawing/2014/main" id="{16D21851-8415-44BF-BB84-B707DA0CD077}"/>
              </a:ext>
            </a:extLst>
          </p:cNvPr>
          <p:cNvSpPr/>
          <p:nvPr/>
        </p:nvSpPr>
        <p:spPr>
          <a:xfrm>
            <a:off x="8122699" y="1552386"/>
            <a:ext cx="4069301" cy="733613"/>
          </a:xfrm>
          <a:prstGeom prst="rect">
            <a:avLst/>
          </a:prstGeom>
          <a:gradFill>
            <a:gsLst>
              <a:gs pos="0">
                <a:schemeClr val="tx1">
                  <a:alpha val="0"/>
                </a:schemeClr>
              </a:gs>
              <a:gs pos="100000">
                <a:schemeClr val="tx1">
                  <a:alpha val="9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56" name="Rectangle 21">
            <a:extLst>
              <a:ext uri="{FF2B5EF4-FFF2-40B4-BE49-F238E27FC236}">
                <a16:creationId xmlns:a16="http://schemas.microsoft.com/office/drawing/2014/main" id="{1C107222-33EB-4B55-813A-EF7180BB9757}"/>
              </a:ext>
            </a:extLst>
          </p:cNvPr>
          <p:cNvSpPr>
            <a:spLocks noChangeArrowheads="1"/>
          </p:cNvSpPr>
          <p:nvPr/>
        </p:nvSpPr>
        <p:spPr bwMode="auto">
          <a:xfrm>
            <a:off x="8685486" y="1766989"/>
            <a:ext cx="2943692" cy="406401"/>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Concierge</a:t>
            </a:r>
            <a:r>
              <a:rPr lang="en-US" sz="1700" b="0" kern="0" dirty="0">
                <a:solidFill>
                  <a:schemeClr val="bg1"/>
                </a:solidFill>
                <a:effectLst>
                  <a:outerShdw blurRad="38100" dist="38100" dir="2700000" algn="tl">
                    <a:srgbClr val="000000">
                      <a:alpha val="43137"/>
                    </a:srgbClr>
                  </a:outerShdw>
                </a:effectLst>
                <a:latin typeface="Arial" pitchFamily="34" charset="0"/>
              </a:rPr>
              <a:t> Health Advocate</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57" name="Rectangle 21">
            <a:extLst>
              <a:ext uri="{FF2B5EF4-FFF2-40B4-BE49-F238E27FC236}">
                <a16:creationId xmlns:a16="http://schemas.microsoft.com/office/drawing/2014/main" id="{35CAC971-6F7F-4E84-A8A2-D6E4895A0497}"/>
              </a:ext>
            </a:extLst>
          </p:cNvPr>
          <p:cNvSpPr>
            <a:spLocks noChangeArrowheads="1"/>
          </p:cNvSpPr>
          <p:nvPr/>
        </p:nvSpPr>
        <p:spPr bwMode="auto">
          <a:xfrm>
            <a:off x="4632099" y="4007173"/>
            <a:ext cx="2943692" cy="494856"/>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Social Worker</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64" name="Rectangle 21">
            <a:extLst>
              <a:ext uri="{FF2B5EF4-FFF2-40B4-BE49-F238E27FC236}">
                <a16:creationId xmlns:a16="http://schemas.microsoft.com/office/drawing/2014/main" id="{FEB57161-8BA6-486B-A537-B560B41B4DB9}"/>
              </a:ext>
            </a:extLst>
          </p:cNvPr>
          <p:cNvSpPr>
            <a:spLocks noChangeArrowheads="1"/>
          </p:cNvSpPr>
          <p:nvPr/>
        </p:nvSpPr>
        <p:spPr bwMode="auto">
          <a:xfrm>
            <a:off x="8685486" y="4007173"/>
            <a:ext cx="2943692" cy="494856"/>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Pharmacist</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69" name="Rectangle 21">
            <a:extLst>
              <a:ext uri="{FF2B5EF4-FFF2-40B4-BE49-F238E27FC236}">
                <a16:creationId xmlns:a16="http://schemas.microsoft.com/office/drawing/2014/main" id="{600155A4-D9A3-4B0B-AE6E-889C087A8B53}"/>
              </a:ext>
            </a:extLst>
          </p:cNvPr>
          <p:cNvSpPr>
            <a:spLocks noChangeArrowheads="1"/>
          </p:cNvSpPr>
          <p:nvPr/>
        </p:nvSpPr>
        <p:spPr bwMode="auto">
          <a:xfrm>
            <a:off x="4419929" y="6407150"/>
            <a:ext cx="3368032" cy="365760"/>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Utilization Management Specialist</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27" name="Rectangle 21">
            <a:extLst>
              <a:ext uri="{FF2B5EF4-FFF2-40B4-BE49-F238E27FC236}">
                <a16:creationId xmlns:a16="http://schemas.microsoft.com/office/drawing/2014/main" id="{9897A540-8E00-4068-B928-B6E3EE55E5B5}"/>
              </a:ext>
            </a:extLst>
          </p:cNvPr>
          <p:cNvSpPr>
            <a:spLocks noChangeArrowheads="1"/>
          </p:cNvSpPr>
          <p:nvPr/>
        </p:nvSpPr>
        <p:spPr bwMode="auto">
          <a:xfrm>
            <a:off x="350628" y="6407150"/>
            <a:ext cx="3368032" cy="365760"/>
          </a:xfrm>
          <a:prstGeom prst="rect">
            <a:avLst/>
          </a:prstGeom>
          <a:noFill/>
          <a:ln>
            <a:noFill/>
          </a:ln>
          <a:effectLst/>
        </p:spPr>
        <p:txBody>
          <a:bodyPr lIns="0" rIns="0" anchor="ctr" anchorCtr="0"/>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lvl="0" algn="ctr" eaLnBrk="1" hangingPunct="1">
              <a:lnSpc>
                <a:spcPct val="95000"/>
              </a:lnSpc>
              <a:defRPr/>
            </a:pPr>
            <a:r>
              <a:rPr lang="en-US" sz="1700" kern="0" dirty="0">
                <a:solidFill>
                  <a:schemeClr val="bg1"/>
                </a:solidFill>
                <a:effectLst>
                  <a:outerShdw blurRad="38100" dist="38100" dir="2700000" algn="tl">
                    <a:srgbClr val="000000">
                      <a:alpha val="43137"/>
                    </a:srgbClr>
                  </a:outerShdw>
                </a:effectLst>
                <a:latin typeface="Arial" pitchFamily="34" charset="0"/>
              </a:rPr>
              <a:t>Dietitian</a:t>
            </a:r>
            <a:endParaRPr lang="en-US" sz="1400" b="0" kern="0" dirty="0">
              <a:solidFill>
                <a:schemeClr val="bg1"/>
              </a:solidFill>
              <a:effectLst>
                <a:outerShdw blurRad="38100" dist="38100" dir="2700000" algn="tl">
                  <a:srgbClr val="000000">
                    <a:alpha val="43137"/>
                  </a:srgbClr>
                </a:outerShdw>
              </a:effectLst>
              <a:latin typeface="Arial" pitchFamily="34" charset="0"/>
            </a:endParaRPr>
          </a:p>
        </p:txBody>
      </p:sp>
      <p:sp>
        <p:nvSpPr>
          <p:cNvPr id="2" name="Slide Number Placeholder 1">
            <a:extLst>
              <a:ext uri="{FF2B5EF4-FFF2-40B4-BE49-F238E27FC236}">
                <a16:creationId xmlns:a16="http://schemas.microsoft.com/office/drawing/2014/main" id="{A623C731-EB95-D1B5-46E1-08D89B138C5B}"/>
              </a:ext>
            </a:extLst>
          </p:cNvPr>
          <p:cNvSpPr>
            <a:spLocks noGrp="1"/>
          </p:cNvSpPr>
          <p:nvPr>
            <p:ph type="sldNum" sz="quarter" idx="12"/>
          </p:nvPr>
        </p:nvSpPr>
        <p:spPr/>
        <p:txBody>
          <a:bodyPr/>
          <a:lstStyle/>
          <a:p>
            <a:fld id="{2D55A223-BDE3-4662-BD05-6BDBDD27824A}"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10436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E74B48-AD57-4C4B-A356-C84818575C7B}"/>
              </a:ext>
            </a:extLst>
          </p:cNvPr>
          <p:cNvSpPr>
            <a:spLocks noGrp="1"/>
          </p:cNvSpPr>
          <p:nvPr>
            <p:ph type="sldNum" sz="quarter" idx="12"/>
          </p:nvPr>
        </p:nvSpPr>
        <p:spPr/>
        <p:txBody>
          <a:bodyPr/>
          <a:lstStyle/>
          <a:p>
            <a:fld id="{2D55A223-BDE3-4662-BD05-6BDBDD27824A}" type="slidenum">
              <a:rPr lang="en-US" smtClean="0">
                <a:solidFill>
                  <a:schemeClr val="tx1"/>
                </a:solidFill>
              </a:rPr>
              <a:pPr/>
              <a:t>9</a:t>
            </a:fld>
            <a:endParaRPr lang="en-US" dirty="0">
              <a:solidFill>
                <a:schemeClr val="tx1"/>
              </a:solidFill>
            </a:endParaRPr>
          </a:p>
        </p:txBody>
      </p:sp>
      <p:sp>
        <p:nvSpPr>
          <p:cNvPr id="5" name="Title 4">
            <a:extLst>
              <a:ext uri="{FF2B5EF4-FFF2-40B4-BE49-F238E27FC236}">
                <a16:creationId xmlns:a16="http://schemas.microsoft.com/office/drawing/2014/main" id="{04C498D9-B4F1-4CEF-A234-A14C7E587E43}"/>
              </a:ext>
            </a:extLst>
          </p:cNvPr>
          <p:cNvSpPr>
            <a:spLocks noGrp="1"/>
          </p:cNvSpPr>
          <p:nvPr>
            <p:ph type="title"/>
          </p:nvPr>
        </p:nvSpPr>
        <p:spPr/>
        <p:txBody>
          <a:bodyPr/>
          <a:lstStyle/>
          <a:p>
            <a:r>
              <a:rPr lang="en-US" dirty="0">
                <a:solidFill>
                  <a:schemeClr val="accent3">
                    <a:lumMod val="75000"/>
                  </a:schemeClr>
                </a:solidFill>
                <a:latin typeface="Arial Black" panose="020B0A04020102020204" pitchFamily="34" charset="0"/>
              </a:rPr>
              <a:t>COLLABORATION</a:t>
            </a:r>
            <a:br>
              <a:rPr lang="en-US" dirty="0"/>
            </a:br>
            <a:r>
              <a:rPr lang="en-US" sz="2800" dirty="0">
                <a:solidFill>
                  <a:schemeClr val="tx1"/>
                </a:solidFill>
              </a:rPr>
              <a:t>ACROSS THE HEALTH CARE</a:t>
            </a:r>
            <a:br>
              <a:rPr lang="en-US" sz="2800" dirty="0">
                <a:solidFill>
                  <a:schemeClr val="tx1"/>
                </a:solidFill>
              </a:rPr>
            </a:br>
            <a:r>
              <a:rPr lang="en-US" sz="2800" dirty="0">
                <a:solidFill>
                  <a:schemeClr val="tx1"/>
                </a:solidFill>
              </a:rPr>
              <a:t>UNIVERSE</a:t>
            </a:r>
          </a:p>
        </p:txBody>
      </p:sp>
      <p:sp>
        <p:nvSpPr>
          <p:cNvPr id="26" name="Content Placeholder 25">
            <a:extLst>
              <a:ext uri="{FF2B5EF4-FFF2-40B4-BE49-F238E27FC236}">
                <a16:creationId xmlns:a16="http://schemas.microsoft.com/office/drawing/2014/main" id="{83C9F1C3-3A88-45B9-B120-AA9E5E35CCFE}"/>
              </a:ext>
            </a:extLst>
          </p:cNvPr>
          <p:cNvSpPr>
            <a:spLocks noGrp="1"/>
          </p:cNvSpPr>
          <p:nvPr>
            <p:ph idx="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Address their needs and reach their goals.</a:t>
            </a:r>
            <a:b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1E1E1E"/>
                </a:solidFill>
                <a:effectLst/>
                <a:uLnTx/>
                <a:uFillTx/>
                <a:latin typeface="Arial" panose="020B0604020202020204"/>
                <a:ea typeface="+mn-ea"/>
                <a:cs typeface="+mn-cs"/>
              </a:rPr>
              <a:t>Health Advocacy Solutions ensures your employees, and their families are getting the help they need. </a:t>
            </a:r>
          </a:p>
        </p:txBody>
      </p:sp>
      <p:grpSp>
        <p:nvGrpSpPr>
          <p:cNvPr id="8" name="Group 7">
            <a:extLst>
              <a:ext uri="{FF2B5EF4-FFF2-40B4-BE49-F238E27FC236}">
                <a16:creationId xmlns:a16="http://schemas.microsoft.com/office/drawing/2014/main" id="{D5BDBF0E-1BAE-4037-9746-EF6CF2E4D5D5}"/>
              </a:ext>
            </a:extLst>
          </p:cNvPr>
          <p:cNvGrpSpPr/>
          <p:nvPr/>
        </p:nvGrpSpPr>
        <p:grpSpPr>
          <a:xfrm>
            <a:off x="1566584" y="4330701"/>
            <a:ext cx="840468" cy="846526"/>
            <a:chOff x="8458034" y="2106097"/>
            <a:chExt cx="676954" cy="681834"/>
          </a:xfrm>
        </p:grpSpPr>
        <p:sp>
          <p:nvSpPr>
            <p:cNvPr id="9" name="Freeform 16">
              <a:extLst>
                <a:ext uri="{FF2B5EF4-FFF2-40B4-BE49-F238E27FC236}">
                  <a16:creationId xmlns:a16="http://schemas.microsoft.com/office/drawing/2014/main" id="{D7447A88-BC4C-46FE-A94A-6363F37EFF37}"/>
                </a:ext>
              </a:extLst>
            </p:cNvPr>
            <p:cNvSpPr>
              <a:spLocks/>
            </p:cNvSpPr>
            <p:nvPr/>
          </p:nvSpPr>
          <p:spPr bwMode="auto">
            <a:xfrm>
              <a:off x="8515363" y="2439087"/>
              <a:ext cx="525704" cy="348844"/>
            </a:xfrm>
            <a:custGeom>
              <a:avLst/>
              <a:gdLst>
                <a:gd name="T0" fmla="*/ 280 w 324"/>
                <a:gd name="T1" fmla="*/ 80 h 214"/>
                <a:gd name="T2" fmla="*/ 289 w 324"/>
                <a:gd name="T3" fmla="*/ 27 h 214"/>
                <a:gd name="T4" fmla="*/ 232 w 324"/>
                <a:gd name="T5" fmla="*/ 12 h 214"/>
                <a:gd name="T6" fmla="*/ 212 w 324"/>
                <a:gd name="T7" fmla="*/ 40 h 214"/>
                <a:gd name="T8" fmla="*/ 163 w 324"/>
                <a:gd name="T9" fmla="*/ 12 h 214"/>
                <a:gd name="T10" fmla="*/ 135 w 324"/>
                <a:gd name="T11" fmla="*/ 29 h 214"/>
                <a:gd name="T12" fmla="*/ 136 w 324"/>
                <a:gd name="T13" fmla="*/ 42 h 214"/>
                <a:gd name="T14" fmla="*/ 67 w 324"/>
                <a:gd name="T15" fmla="*/ 111 h 214"/>
                <a:gd name="T16" fmla="*/ 22 w 324"/>
                <a:gd name="T17" fmla="*/ 94 h 214"/>
                <a:gd name="T18" fmla="*/ 0 w 324"/>
                <a:gd name="T19" fmla="*/ 107 h 214"/>
                <a:gd name="T20" fmla="*/ 261 w 324"/>
                <a:gd name="T21" fmla="*/ 162 h 214"/>
                <a:gd name="T22" fmla="*/ 324 w 324"/>
                <a:gd name="T23" fmla="*/ 105 h 214"/>
                <a:gd name="T24" fmla="*/ 280 w 324"/>
                <a:gd name="T25" fmla="*/ 8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4" h="214">
                  <a:moveTo>
                    <a:pt x="280" y="80"/>
                  </a:moveTo>
                  <a:cubicBezTo>
                    <a:pt x="295" y="67"/>
                    <a:pt x="299" y="45"/>
                    <a:pt x="289" y="27"/>
                  </a:cubicBezTo>
                  <a:cubicBezTo>
                    <a:pt x="277" y="7"/>
                    <a:pt x="252" y="0"/>
                    <a:pt x="232" y="12"/>
                  </a:cubicBezTo>
                  <a:cubicBezTo>
                    <a:pt x="221" y="18"/>
                    <a:pt x="214" y="29"/>
                    <a:pt x="212" y="40"/>
                  </a:cubicBezTo>
                  <a:cubicBezTo>
                    <a:pt x="163" y="12"/>
                    <a:pt x="163" y="12"/>
                    <a:pt x="163" y="12"/>
                  </a:cubicBezTo>
                  <a:cubicBezTo>
                    <a:pt x="135" y="29"/>
                    <a:pt x="135" y="29"/>
                    <a:pt x="135" y="29"/>
                  </a:cubicBezTo>
                  <a:cubicBezTo>
                    <a:pt x="135" y="33"/>
                    <a:pt x="136" y="38"/>
                    <a:pt x="136" y="42"/>
                  </a:cubicBezTo>
                  <a:cubicBezTo>
                    <a:pt x="136" y="80"/>
                    <a:pt x="105" y="111"/>
                    <a:pt x="67" y="111"/>
                  </a:cubicBezTo>
                  <a:cubicBezTo>
                    <a:pt x="50" y="111"/>
                    <a:pt x="34" y="104"/>
                    <a:pt x="22" y="94"/>
                  </a:cubicBezTo>
                  <a:cubicBezTo>
                    <a:pt x="0" y="107"/>
                    <a:pt x="0" y="107"/>
                    <a:pt x="0" y="107"/>
                  </a:cubicBezTo>
                  <a:cubicBezTo>
                    <a:pt x="59" y="188"/>
                    <a:pt x="172" y="214"/>
                    <a:pt x="261" y="162"/>
                  </a:cubicBezTo>
                  <a:cubicBezTo>
                    <a:pt x="287" y="147"/>
                    <a:pt x="308" y="128"/>
                    <a:pt x="324" y="105"/>
                  </a:cubicBezTo>
                  <a:lnTo>
                    <a:pt x="280" y="80"/>
                  </a:lnTo>
                  <a:close/>
                </a:path>
              </a:pathLst>
            </a:custGeom>
            <a:solidFill>
              <a:srgbClr val="CAD4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0" name="Freeform 17">
              <a:extLst>
                <a:ext uri="{FF2B5EF4-FFF2-40B4-BE49-F238E27FC236}">
                  <a16:creationId xmlns:a16="http://schemas.microsoft.com/office/drawing/2014/main" id="{5639C508-35DB-4CA2-A568-0648206075F7}"/>
                </a:ext>
              </a:extLst>
            </p:cNvPr>
            <p:cNvSpPr>
              <a:spLocks/>
            </p:cNvSpPr>
            <p:nvPr/>
          </p:nvSpPr>
          <p:spPr bwMode="auto">
            <a:xfrm>
              <a:off x="8703203" y="2106100"/>
              <a:ext cx="431785" cy="457400"/>
            </a:xfrm>
            <a:custGeom>
              <a:avLst/>
              <a:gdLst>
                <a:gd name="T0" fmla="*/ 61 w 266"/>
                <a:gd name="T1" fmla="*/ 52 h 280"/>
                <a:gd name="T2" fmla="*/ 11 w 266"/>
                <a:gd name="T3" fmla="*/ 70 h 280"/>
                <a:gd name="T4" fmla="*/ 27 w 266"/>
                <a:gd name="T5" fmla="*/ 127 h 280"/>
                <a:gd name="T6" fmla="*/ 61 w 266"/>
                <a:gd name="T7" fmla="*/ 130 h 280"/>
                <a:gd name="T8" fmla="*/ 61 w 266"/>
                <a:gd name="T9" fmla="*/ 186 h 280"/>
                <a:gd name="T10" fmla="*/ 90 w 266"/>
                <a:gd name="T11" fmla="*/ 202 h 280"/>
                <a:gd name="T12" fmla="*/ 101 w 266"/>
                <a:gd name="T13" fmla="*/ 195 h 280"/>
                <a:gd name="T14" fmla="*/ 194 w 266"/>
                <a:gd name="T15" fmla="*/ 220 h 280"/>
                <a:gd name="T16" fmla="*/ 202 w 266"/>
                <a:gd name="T17" fmla="*/ 267 h 280"/>
                <a:gd name="T18" fmla="*/ 225 w 266"/>
                <a:gd name="T19" fmla="*/ 280 h 280"/>
                <a:gd name="T20" fmla="*/ 142 w 266"/>
                <a:gd name="T21" fmla="*/ 26 h 280"/>
                <a:gd name="T22" fmla="*/ 62 w 266"/>
                <a:gd name="T23" fmla="*/ 0 h 280"/>
                <a:gd name="T24" fmla="*/ 61 w 266"/>
                <a:gd name="T25" fmla="*/ 5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280">
                  <a:moveTo>
                    <a:pt x="61" y="52"/>
                  </a:moveTo>
                  <a:cubicBezTo>
                    <a:pt x="43" y="45"/>
                    <a:pt x="22" y="52"/>
                    <a:pt x="11" y="70"/>
                  </a:cubicBezTo>
                  <a:cubicBezTo>
                    <a:pt x="0" y="90"/>
                    <a:pt x="7" y="115"/>
                    <a:pt x="27" y="127"/>
                  </a:cubicBezTo>
                  <a:cubicBezTo>
                    <a:pt x="38" y="133"/>
                    <a:pt x="50" y="134"/>
                    <a:pt x="61" y="130"/>
                  </a:cubicBezTo>
                  <a:cubicBezTo>
                    <a:pt x="61" y="186"/>
                    <a:pt x="61" y="186"/>
                    <a:pt x="61" y="186"/>
                  </a:cubicBezTo>
                  <a:cubicBezTo>
                    <a:pt x="90" y="202"/>
                    <a:pt x="90" y="202"/>
                    <a:pt x="90" y="202"/>
                  </a:cubicBezTo>
                  <a:cubicBezTo>
                    <a:pt x="93" y="200"/>
                    <a:pt x="97" y="197"/>
                    <a:pt x="101" y="195"/>
                  </a:cubicBezTo>
                  <a:cubicBezTo>
                    <a:pt x="134" y="176"/>
                    <a:pt x="175" y="187"/>
                    <a:pt x="194" y="220"/>
                  </a:cubicBezTo>
                  <a:cubicBezTo>
                    <a:pt x="203" y="235"/>
                    <a:pt x="205" y="252"/>
                    <a:pt x="202" y="267"/>
                  </a:cubicBezTo>
                  <a:cubicBezTo>
                    <a:pt x="225" y="280"/>
                    <a:pt x="225" y="280"/>
                    <a:pt x="225" y="280"/>
                  </a:cubicBezTo>
                  <a:cubicBezTo>
                    <a:pt x="266" y="188"/>
                    <a:pt x="231" y="78"/>
                    <a:pt x="142" y="26"/>
                  </a:cubicBezTo>
                  <a:cubicBezTo>
                    <a:pt x="116" y="11"/>
                    <a:pt x="89" y="3"/>
                    <a:pt x="62" y="0"/>
                  </a:cubicBezTo>
                  <a:lnTo>
                    <a:pt x="61" y="52"/>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sp>
          <p:nvSpPr>
            <p:cNvPr id="11" name="Freeform 18">
              <a:extLst>
                <a:ext uri="{FF2B5EF4-FFF2-40B4-BE49-F238E27FC236}">
                  <a16:creationId xmlns:a16="http://schemas.microsoft.com/office/drawing/2014/main" id="{2ADC13AF-616D-4BF0-A3DB-F7BB0EE7F26A}"/>
                </a:ext>
              </a:extLst>
            </p:cNvPr>
            <p:cNvSpPr>
              <a:spLocks/>
            </p:cNvSpPr>
            <p:nvPr/>
          </p:nvSpPr>
          <p:spPr bwMode="auto">
            <a:xfrm>
              <a:off x="8458034" y="2106097"/>
              <a:ext cx="289076" cy="473256"/>
            </a:xfrm>
            <a:custGeom>
              <a:avLst/>
              <a:gdLst>
                <a:gd name="T0" fmla="*/ 62 w 178"/>
                <a:gd name="T1" fmla="*/ 256 h 290"/>
                <a:gd name="T2" fmla="*/ 103 w 178"/>
                <a:gd name="T3" fmla="*/ 290 h 290"/>
                <a:gd name="T4" fmla="*/ 145 w 178"/>
                <a:gd name="T5" fmla="*/ 249 h 290"/>
                <a:gd name="T6" fmla="*/ 130 w 178"/>
                <a:gd name="T7" fmla="*/ 217 h 290"/>
                <a:gd name="T8" fmla="*/ 178 w 178"/>
                <a:gd name="T9" fmla="*/ 189 h 290"/>
                <a:gd name="T10" fmla="*/ 178 w 178"/>
                <a:gd name="T11" fmla="*/ 156 h 290"/>
                <a:gd name="T12" fmla="*/ 166 w 178"/>
                <a:gd name="T13" fmla="*/ 150 h 290"/>
                <a:gd name="T14" fmla="*/ 141 w 178"/>
                <a:gd name="T15" fmla="*/ 57 h 290"/>
                <a:gd name="T16" fmla="*/ 178 w 178"/>
                <a:gd name="T17" fmla="*/ 26 h 290"/>
                <a:gd name="T18" fmla="*/ 178 w 178"/>
                <a:gd name="T19" fmla="*/ 0 h 290"/>
                <a:gd name="T20" fmla="*/ 0 w 178"/>
                <a:gd name="T21" fmla="*/ 199 h 290"/>
                <a:gd name="T22" fmla="*/ 18 w 178"/>
                <a:gd name="T23" fmla="*/ 282 h 290"/>
                <a:gd name="T24" fmla="*/ 62 w 178"/>
                <a:gd name="T25" fmla="*/ 25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90">
                  <a:moveTo>
                    <a:pt x="62" y="256"/>
                  </a:moveTo>
                  <a:cubicBezTo>
                    <a:pt x="66" y="275"/>
                    <a:pt x="83" y="290"/>
                    <a:pt x="103" y="290"/>
                  </a:cubicBezTo>
                  <a:cubicBezTo>
                    <a:pt x="126" y="290"/>
                    <a:pt x="145" y="272"/>
                    <a:pt x="145" y="249"/>
                  </a:cubicBezTo>
                  <a:cubicBezTo>
                    <a:pt x="145" y="236"/>
                    <a:pt x="139" y="224"/>
                    <a:pt x="130" y="217"/>
                  </a:cubicBezTo>
                  <a:cubicBezTo>
                    <a:pt x="178" y="189"/>
                    <a:pt x="178" y="189"/>
                    <a:pt x="178" y="189"/>
                  </a:cubicBezTo>
                  <a:cubicBezTo>
                    <a:pt x="178" y="156"/>
                    <a:pt x="178" y="156"/>
                    <a:pt x="178" y="156"/>
                  </a:cubicBezTo>
                  <a:cubicBezTo>
                    <a:pt x="174" y="154"/>
                    <a:pt x="170" y="153"/>
                    <a:pt x="166" y="150"/>
                  </a:cubicBezTo>
                  <a:cubicBezTo>
                    <a:pt x="134" y="131"/>
                    <a:pt x="122" y="89"/>
                    <a:pt x="141" y="57"/>
                  </a:cubicBezTo>
                  <a:cubicBezTo>
                    <a:pt x="150" y="42"/>
                    <a:pt x="163" y="31"/>
                    <a:pt x="178" y="26"/>
                  </a:cubicBezTo>
                  <a:cubicBezTo>
                    <a:pt x="178" y="0"/>
                    <a:pt x="178" y="0"/>
                    <a:pt x="178" y="0"/>
                  </a:cubicBezTo>
                  <a:cubicBezTo>
                    <a:pt x="78" y="11"/>
                    <a:pt x="0" y="96"/>
                    <a:pt x="0" y="199"/>
                  </a:cubicBezTo>
                  <a:cubicBezTo>
                    <a:pt x="0" y="228"/>
                    <a:pt x="6" y="256"/>
                    <a:pt x="18" y="282"/>
                  </a:cubicBezTo>
                  <a:lnTo>
                    <a:pt x="62" y="256"/>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dirty="0"/>
            </a:p>
          </p:txBody>
        </p:sp>
      </p:grpSp>
      <p:sp>
        <p:nvSpPr>
          <p:cNvPr id="12" name="TextBox 11">
            <a:extLst>
              <a:ext uri="{FF2B5EF4-FFF2-40B4-BE49-F238E27FC236}">
                <a16:creationId xmlns:a16="http://schemas.microsoft.com/office/drawing/2014/main" id="{972CE103-E40C-42F4-899D-52DCC37033F6}"/>
              </a:ext>
            </a:extLst>
          </p:cNvPr>
          <p:cNvSpPr txBox="1"/>
          <p:nvPr/>
        </p:nvSpPr>
        <p:spPr>
          <a:xfrm>
            <a:off x="473414" y="5253739"/>
            <a:ext cx="3026808" cy="584775"/>
          </a:xfrm>
          <a:prstGeom prst="rect">
            <a:avLst/>
          </a:prstGeom>
          <a:noFill/>
        </p:spPr>
        <p:txBody>
          <a:bodyPr wrap="square">
            <a:spAutoFit/>
          </a:bodyPr>
          <a:lstStyle/>
          <a:p>
            <a:pPr algn="ctr">
              <a:spcBef>
                <a:spcPts val="1600"/>
              </a:spcBef>
              <a:buNone/>
            </a:pPr>
            <a:r>
              <a:rPr lang="en-US" sz="1700" b="1" dirty="0">
                <a:solidFill>
                  <a:schemeClr val="accent3">
                    <a:lumMod val="75000"/>
                  </a:schemeClr>
                </a:solidFill>
              </a:rPr>
              <a:t>We work across specialties</a:t>
            </a:r>
            <a:br>
              <a:rPr lang="en-US" b="1" dirty="0">
                <a:solidFill>
                  <a:schemeClr val="accent3">
                    <a:lumMod val="75000"/>
                  </a:schemeClr>
                </a:solidFill>
              </a:rPr>
            </a:br>
            <a:endParaRPr lang="en-US" sz="1500" dirty="0"/>
          </a:p>
        </p:txBody>
      </p:sp>
      <p:sp>
        <p:nvSpPr>
          <p:cNvPr id="13" name="TextBox 12">
            <a:extLst>
              <a:ext uri="{FF2B5EF4-FFF2-40B4-BE49-F238E27FC236}">
                <a16:creationId xmlns:a16="http://schemas.microsoft.com/office/drawing/2014/main" id="{3185F1C0-8B54-4283-A537-2F1B986C147B}"/>
              </a:ext>
            </a:extLst>
          </p:cNvPr>
          <p:cNvSpPr txBox="1"/>
          <p:nvPr/>
        </p:nvSpPr>
        <p:spPr>
          <a:xfrm>
            <a:off x="4701843" y="5253739"/>
            <a:ext cx="2795433" cy="584775"/>
          </a:xfrm>
          <a:prstGeom prst="rect">
            <a:avLst/>
          </a:prstGeom>
          <a:noFill/>
        </p:spPr>
        <p:txBody>
          <a:bodyPr wrap="square">
            <a:spAutoFit/>
          </a:bodyPr>
          <a:lstStyle/>
          <a:p>
            <a:pPr algn="ctr">
              <a:spcBef>
                <a:spcPts val="1600"/>
              </a:spcBef>
              <a:buNone/>
            </a:pPr>
            <a:r>
              <a:rPr lang="en-US" sz="1700" b="1" dirty="0">
                <a:solidFill>
                  <a:schemeClr val="accent3">
                    <a:lumMod val="75000"/>
                  </a:schemeClr>
                </a:solidFill>
              </a:rPr>
              <a:t>We work with providers</a:t>
            </a:r>
            <a:br>
              <a:rPr lang="en-US" b="1" dirty="0">
                <a:solidFill>
                  <a:schemeClr val="accent3">
                    <a:lumMod val="75000"/>
                  </a:schemeClr>
                </a:solidFill>
              </a:rPr>
            </a:br>
            <a:endParaRPr lang="en-US" sz="1500" dirty="0"/>
          </a:p>
        </p:txBody>
      </p:sp>
      <p:sp>
        <p:nvSpPr>
          <p:cNvPr id="14" name="TextBox 13">
            <a:extLst>
              <a:ext uri="{FF2B5EF4-FFF2-40B4-BE49-F238E27FC236}">
                <a16:creationId xmlns:a16="http://schemas.microsoft.com/office/drawing/2014/main" id="{241FBB2D-A8F1-4D72-A1D8-88D1724A9D57}"/>
              </a:ext>
            </a:extLst>
          </p:cNvPr>
          <p:cNvSpPr txBox="1"/>
          <p:nvPr/>
        </p:nvSpPr>
        <p:spPr>
          <a:xfrm>
            <a:off x="8533156" y="5253739"/>
            <a:ext cx="3112103" cy="615553"/>
          </a:xfrm>
          <a:prstGeom prst="rect">
            <a:avLst/>
          </a:prstGeom>
          <a:noFill/>
        </p:spPr>
        <p:txBody>
          <a:bodyPr wrap="square">
            <a:spAutoFit/>
          </a:bodyPr>
          <a:lstStyle/>
          <a:p>
            <a:pPr algn="ctr">
              <a:spcBef>
                <a:spcPts val="1600"/>
              </a:spcBef>
              <a:buNone/>
            </a:pPr>
            <a:r>
              <a:rPr lang="en-US" sz="1700" b="1" dirty="0">
                <a:solidFill>
                  <a:schemeClr val="accent3">
                    <a:lumMod val="75000"/>
                  </a:schemeClr>
                </a:solidFill>
              </a:rPr>
              <a:t>We work with ancillary and 3</a:t>
            </a:r>
            <a:r>
              <a:rPr lang="en-US" sz="1700" b="1" baseline="30000" dirty="0">
                <a:solidFill>
                  <a:schemeClr val="accent3">
                    <a:lumMod val="75000"/>
                  </a:schemeClr>
                </a:solidFill>
              </a:rPr>
              <a:t>rd</a:t>
            </a:r>
            <a:r>
              <a:rPr lang="en-US" sz="1700" b="1" dirty="0">
                <a:solidFill>
                  <a:schemeClr val="accent3">
                    <a:lumMod val="75000"/>
                  </a:schemeClr>
                </a:solidFill>
              </a:rPr>
              <a:t> party service providers</a:t>
            </a:r>
            <a:endParaRPr lang="en-US" sz="1500" dirty="0"/>
          </a:p>
        </p:txBody>
      </p:sp>
      <p:grpSp>
        <p:nvGrpSpPr>
          <p:cNvPr id="18" name="Group 17">
            <a:extLst>
              <a:ext uri="{FF2B5EF4-FFF2-40B4-BE49-F238E27FC236}">
                <a16:creationId xmlns:a16="http://schemas.microsoft.com/office/drawing/2014/main" id="{A29162E8-68E7-4887-B323-25DC927F4F40}"/>
              </a:ext>
            </a:extLst>
          </p:cNvPr>
          <p:cNvGrpSpPr/>
          <p:nvPr/>
        </p:nvGrpSpPr>
        <p:grpSpPr>
          <a:xfrm>
            <a:off x="5760762" y="4216400"/>
            <a:ext cx="677595" cy="908636"/>
            <a:chOff x="6194483" y="1841630"/>
            <a:chExt cx="636222" cy="853156"/>
          </a:xfrm>
        </p:grpSpPr>
        <p:grpSp>
          <p:nvGrpSpPr>
            <p:cNvPr id="19" name="Group 18">
              <a:extLst>
                <a:ext uri="{FF2B5EF4-FFF2-40B4-BE49-F238E27FC236}">
                  <a16:creationId xmlns:a16="http://schemas.microsoft.com/office/drawing/2014/main" id="{7968BB2B-7FBF-46DD-A4F0-325AE5006572}"/>
                </a:ext>
              </a:extLst>
            </p:cNvPr>
            <p:cNvGrpSpPr/>
            <p:nvPr/>
          </p:nvGrpSpPr>
          <p:grpSpPr>
            <a:xfrm>
              <a:off x="6194483" y="1841630"/>
              <a:ext cx="636222" cy="853156"/>
              <a:chOff x="1168401" y="5253720"/>
              <a:chExt cx="554038" cy="742950"/>
            </a:xfrm>
          </p:grpSpPr>
          <p:sp>
            <p:nvSpPr>
              <p:cNvPr id="23" name="Freeform 184">
                <a:extLst>
                  <a:ext uri="{FF2B5EF4-FFF2-40B4-BE49-F238E27FC236}">
                    <a16:creationId xmlns:a16="http://schemas.microsoft.com/office/drawing/2014/main" id="{72CB0571-E7B6-4879-A398-8520E1CCAA52}"/>
                  </a:ext>
                </a:extLst>
              </p:cNvPr>
              <p:cNvSpPr>
                <a:spLocks/>
              </p:cNvSpPr>
              <p:nvPr/>
            </p:nvSpPr>
            <p:spPr bwMode="auto">
              <a:xfrm>
                <a:off x="1168401" y="5737908"/>
                <a:ext cx="542925" cy="249238"/>
              </a:xfrm>
              <a:custGeom>
                <a:avLst/>
                <a:gdLst>
                  <a:gd name="T0" fmla="*/ 302 w 362"/>
                  <a:gd name="T1" fmla="*/ 13 h 166"/>
                  <a:gd name="T2" fmla="*/ 277 w 362"/>
                  <a:gd name="T3" fmla="*/ 3 h 166"/>
                  <a:gd name="T4" fmla="*/ 214 w 362"/>
                  <a:gd name="T5" fmla="*/ 75 h 166"/>
                  <a:gd name="T6" fmla="*/ 184 w 362"/>
                  <a:gd name="T7" fmla="*/ 46 h 166"/>
                  <a:gd name="T8" fmla="*/ 158 w 362"/>
                  <a:gd name="T9" fmla="*/ 70 h 166"/>
                  <a:gd name="T10" fmla="*/ 148 w 362"/>
                  <a:gd name="T11" fmla="*/ 71 h 166"/>
                  <a:gd name="T12" fmla="*/ 90 w 362"/>
                  <a:gd name="T13" fmla="*/ 0 h 166"/>
                  <a:gd name="T14" fmla="*/ 47 w 362"/>
                  <a:gd name="T15" fmla="*/ 28 h 166"/>
                  <a:gd name="T16" fmla="*/ 5 w 362"/>
                  <a:gd name="T17" fmla="*/ 166 h 166"/>
                  <a:gd name="T18" fmla="*/ 362 w 362"/>
                  <a:gd name="T19" fmla="*/ 166 h 166"/>
                  <a:gd name="T20" fmla="*/ 302 w 362"/>
                  <a:gd name="T21" fmla="*/ 1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166">
                    <a:moveTo>
                      <a:pt x="302" y="13"/>
                    </a:moveTo>
                    <a:cubicBezTo>
                      <a:pt x="277" y="3"/>
                      <a:pt x="277" y="3"/>
                      <a:pt x="277" y="3"/>
                    </a:cubicBezTo>
                    <a:cubicBezTo>
                      <a:pt x="264" y="24"/>
                      <a:pt x="238" y="62"/>
                      <a:pt x="214" y="75"/>
                    </a:cubicBezTo>
                    <a:cubicBezTo>
                      <a:pt x="184" y="46"/>
                      <a:pt x="184" y="46"/>
                      <a:pt x="184" y="46"/>
                    </a:cubicBezTo>
                    <a:cubicBezTo>
                      <a:pt x="184" y="46"/>
                      <a:pt x="160" y="69"/>
                      <a:pt x="158" y="70"/>
                    </a:cubicBezTo>
                    <a:cubicBezTo>
                      <a:pt x="157" y="72"/>
                      <a:pt x="148" y="71"/>
                      <a:pt x="148" y="71"/>
                    </a:cubicBezTo>
                    <a:cubicBezTo>
                      <a:pt x="148" y="71"/>
                      <a:pt x="113" y="51"/>
                      <a:pt x="90" y="0"/>
                    </a:cubicBezTo>
                    <a:cubicBezTo>
                      <a:pt x="79" y="5"/>
                      <a:pt x="58" y="16"/>
                      <a:pt x="47" y="28"/>
                    </a:cubicBezTo>
                    <a:cubicBezTo>
                      <a:pt x="47" y="28"/>
                      <a:pt x="0" y="77"/>
                      <a:pt x="5" y="166"/>
                    </a:cubicBezTo>
                    <a:cubicBezTo>
                      <a:pt x="362" y="166"/>
                      <a:pt x="362" y="166"/>
                      <a:pt x="362" y="166"/>
                    </a:cubicBezTo>
                    <a:cubicBezTo>
                      <a:pt x="362" y="166"/>
                      <a:pt x="361" y="46"/>
                      <a:pt x="302" y="13"/>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88">
                <a:extLst>
                  <a:ext uri="{FF2B5EF4-FFF2-40B4-BE49-F238E27FC236}">
                    <a16:creationId xmlns:a16="http://schemas.microsoft.com/office/drawing/2014/main" id="{7AFA710A-8DB5-4C91-9FDC-40762DD4809A}"/>
                  </a:ext>
                </a:extLst>
              </p:cNvPr>
              <p:cNvSpPr>
                <a:spLocks noEditPoints="1"/>
              </p:cNvSpPr>
              <p:nvPr/>
            </p:nvSpPr>
            <p:spPr bwMode="auto">
              <a:xfrm>
                <a:off x="1168401" y="5253720"/>
                <a:ext cx="554038" cy="742950"/>
              </a:xfrm>
              <a:custGeom>
                <a:avLst/>
                <a:gdLst>
                  <a:gd name="T0" fmla="*/ 290 w 369"/>
                  <a:gd name="T1" fmla="*/ 323 h 495"/>
                  <a:gd name="T2" fmla="*/ 302 w 369"/>
                  <a:gd name="T3" fmla="*/ 167 h 495"/>
                  <a:gd name="T4" fmla="*/ 281 w 369"/>
                  <a:gd name="T5" fmla="*/ 72 h 495"/>
                  <a:gd name="T6" fmla="*/ 92 w 369"/>
                  <a:gd name="T7" fmla="*/ 66 h 495"/>
                  <a:gd name="T8" fmla="*/ 65 w 369"/>
                  <a:gd name="T9" fmla="*/ 132 h 495"/>
                  <a:gd name="T10" fmla="*/ 64 w 369"/>
                  <a:gd name="T11" fmla="*/ 155 h 495"/>
                  <a:gd name="T12" fmla="*/ 78 w 369"/>
                  <a:gd name="T13" fmla="*/ 320 h 495"/>
                  <a:gd name="T14" fmla="*/ 1 w 369"/>
                  <a:gd name="T15" fmla="*/ 487 h 495"/>
                  <a:gd name="T16" fmla="*/ 369 w 369"/>
                  <a:gd name="T17" fmla="*/ 495 h 495"/>
                  <a:gd name="T18" fmla="*/ 338 w 369"/>
                  <a:gd name="T19" fmla="*/ 356 h 495"/>
                  <a:gd name="T20" fmla="*/ 230 w 369"/>
                  <a:gd name="T21" fmla="*/ 305 h 495"/>
                  <a:gd name="T22" fmla="*/ 184 w 369"/>
                  <a:gd name="T23" fmla="*/ 353 h 495"/>
                  <a:gd name="T24" fmla="*/ 139 w 369"/>
                  <a:gd name="T25" fmla="*/ 298 h 495"/>
                  <a:gd name="T26" fmla="*/ 184 w 369"/>
                  <a:gd name="T27" fmla="*/ 307 h 495"/>
                  <a:gd name="T28" fmla="*/ 185 w 369"/>
                  <a:gd name="T29" fmla="*/ 307 h 495"/>
                  <a:gd name="T30" fmla="*/ 229 w 369"/>
                  <a:gd name="T31" fmla="*/ 298 h 495"/>
                  <a:gd name="T32" fmla="*/ 251 w 369"/>
                  <a:gd name="T33" fmla="*/ 322 h 495"/>
                  <a:gd name="T34" fmla="*/ 214 w 369"/>
                  <a:gd name="T35" fmla="*/ 390 h 495"/>
                  <a:gd name="T36" fmla="*/ 251 w 369"/>
                  <a:gd name="T37" fmla="*/ 322 h 495"/>
                  <a:gd name="T38" fmla="*/ 144 w 369"/>
                  <a:gd name="T39" fmla="*/ 125 h 495"/>
                  <a:gd name="T40" fmla="*/ 262 w 369"/>
                  <a:gd name="T41" fmla="*/ 161 h 495"/>
                  <a:gd name="T42" fmla="*/ 185 w 369"/>
                  <a:gd name="T43" fmla="*/ 295 h 495"/>
                  <a:gd name="T44" fmla="*/ 109 w 369"/>
                  <a:gd name="T45" fmla="*/ 158 h 495"/>
                  <a:gd name="T46" fmla="*/ 178 w 369"/>
                  <a:gd name="T47" fmla="*/ 365 h 495"/>
                  <a:gd name="T48" fmla="*/ 100 w 369"/>
                  <a:gd name="T49" fmla="*/ 326 h 495"/>
                  <a:gd name="T50" fmla="*/ 81 w 369"/>
                  <a:gd name="T51" fmla="*/ 319 h 495"/>
                  <a:gd name="T52" fmla="*/ 81 w 369"/>
                  <a:gd name="T53" fmla="*/ 319 h 495"/>
                  <a:gd name="T54" fmla="*/ 44 w 369"/>
                  <a:gd name="T55" fmla="*/ 364 h 495"/>
                  <a:gd name="T56" fmla="*/ 88 w 369"/>
                  <a:gd name="T57" fmla="*/ 331 h 495"/>
                  <a:gd name="T58" fmla="*/ 154 w 369"/>
                  <a:gd name="T59" fmla="*/ 407 h 495"/>
                  <a:gd name="T60" fmla="*/ 213 w 369"/>
                  <a:gd name="T61" fmla="*/ 407 h 495"/>
                  <a:gd name="T62" fmla="*/ 279 w 369"/>
                  <a:gd name="T63" fmla="*/ 333 h 495"/>
                  <a:gd name="T64" fmla="*/ 356 w 369"/>
                  <a:gd name="T65" fmla="*/ 48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495">
                    <a:moveTo>
                      <a:pt x="338" y="356"/>
                    </a:moveTo>
                    <a:cubicBezTo>
                      <a:pt x="337" y="355"/>
                      <a:pt x="323" y="336"/>
                      <a:pt x="290" y="323"/>
                    </a:cubicBezTo>
                    <a:cubicBezTo>
                      <a:pt x="301" y="169"/>
                      <a:pt x="301" y="169"/>
                      <a:pt x="301" y="169"/>
                    </a:cubicBezTo>
                    <a:cubicBezTo>
                      <a:pt x="302" y="167"/>
                      <a:pt x="302" y="167"/>
                      <a:pt x="302" y="167"/>
                    </a:cubicBezTo>
                    <a:cubicBezTo>
                      <a:pt x="302" y="163"/>
                      <a:pt x="302" y="159"/>
                      <a:pt x="303" y="155"/>
                    </a:cubicBezTo>
                    <a:cubicBezTo>
                      <a:pt x="303" y="128"/>
                      <a:pt x="299" y="97"/>
                      <a:pt x="281" y="72"/>
                    </a:cubicBezTo>
                    <a:cubicBezTo>
                      <a:pt x="279" y="69"/>
                      <a:pt x="223" y="0"/>
                      <a:pt x="139" y="46"/>
                    </a:cubicBezTo>
                    <a:cubicBezTo>
                      <a:pt x="139" y="46"/>
                      <a:pt x="111" y="44"/>
                      <a:pt x="92" y="66"/>
                    </a:cubicBezTo>
                    <a:cubicBezTo>
                      <a:pt x="86" y="74"/>
                      <a:pt x="80" y="83"/>
                      <a:pt x="75" y="94"/>
                    </a:cubicBezTo>
                    <a:cubicBezTo>
                      <a:pt x="70" y="105"/>
                      <a:pt x="66" y="118"/>
                      <a:pt x="65" y="132"/>
                    </a:cubicBezTo>
                    <a:cubicBezTo>
                      <a:pt x="65" y="134"/>
                      <a:pt x="64" y="142"/>
                      <a:pt x="64" y="155"/>
                    </a:cubicBezTo>
                    <a:cubicBezTo>
                      <a:pt x="64" y="155"/>
                      <a:pt x="64" y="155"/>
                      <a:pt x="64" y="155"/>
                    </a:cubicBezTo>
                    <a:cubicBezTo>
                      <a:pt x="65" y="160"/>
                      <a:pt x="65" y="164"/>
                      <a:pt x="66" y="168"/>
                    </a:cubicBezTo>
                    <a:cubicBezTo>
                      <a:pt x="78" y="320"/>
                      <a:pt x="78" y="320"/>
                      <a:pt x="78" y="320"/>
                    </a:cubicBezTo>
                    <a:cubicBezTo>
                      <a:pt x="46" y="334"/>
                      <a:pt x="34" y="354"/>
                      <a:pt x="32" y="357"/>
                    </a:cubicBezTo>
                    <a:cubicBezTo>
                      <a:pt x="7" y="396"/>
                      <a:pt x="1" y="484"/>
                      <a:pt x="1" y="487"/>
                    </a:cubicBezTo>
                    <a:cubicBezTo>
                      <a:pt x="0" y="495"/>
                      <a:pt x="0" y="495"/>
                      <a:pt x="0" y="495"/>
                    </a:cubicBezTo>
                    <a:cubicBezTo>
                      <a:pt x="369" y="495"/>
                      <a:pt x="369" y="495"/>
                      <a:pt x="369" y="495"/>
                    </a:cubicBezTo>
                    <a:cubicBezTo>
                      <a:pt x="369" y="488"/>
                      <a:pt x="369" y="488"/>
                      <a:pt x="369" y="488"/>
                    </a:cubicBezTo>
                    <a:cubicBezTo>
                      <a:pt x="369" y="484"/>
                      <a:pt x="369" y="396"/>
                      <a:pt x="338" y="356"/>
                    </a:cubicBezTo>
                    <a:close/>
                    <a:moveTo>
                      <a:pt x="229" y="302"/>
                    </a:moveTo>
                    <a:cubicBezTo>
                      <a:pt x="229" y="303"/>
                      <a:pt x="230" y="304"/>
                      <a:pt x="230" y="305"/>
                    </a:cubicBezTo>
                    <a:cubicBezTo>
                      <a:pt x="232" y="310"/>
                      <a:pt x="235" y="314"/>
                      <a:pt x="239" y="317"/>
                    </a:cubicBezTo>
                    <a:cubicBezTo>
                      <a:pt x="233" y="325"/>
                      <a:pt x="217" y="343"/>
                      <a:pt x="184" y="353"/>
                    </a:cubicBezTo>
                    <a:cubicBezTo>
                      <a:pt x="150" y="343"/>
                      <a:pt x="136" y="325"/>
                      <a:pt x="130" y="316"/>
                    </a:cubicBezTo>
                    <a:cubicBezTo>
                      <a:pt x="135" y="312"/>
                      <a:pt x="139" y="306"/>
                      <a:pt x="139" y="298"/>
                    </a:cubicBezTo>
                    <a:cubicBezTo>
                      <a:pt x="139" y="288"/>
                      <a:pt x="139" y="288"/>
                      <a:pt x="139" y="288"/>
                    </a:cubicBezTo>
                    <a:cubicBezTo>
                      <a:pt x="152" y="301"/>
                      <a:pt x="168" y="307"/>
                      <a:pt x="184" y="307"/>
                    </a:cubicBezTo>
                    <a:cubicBezTo>
                      <a:pt x="184" y="307"/>
                      <a:pt x="184" y="307"/>
                      <a:pt x="184" y="307"/>
                    </a:cubicBezTo>
                    <a:cubicBezTo>
                      <a:pt x="184" y="307"/>
                      <a:pt x="184" y="307"/>
                      <a:pt x="185" y="307"/>
                    </a:cubicBezTo>
                    <a:cubicBezTo>
                      <a:pt x="189" y="307"/>
                      <a:pt x="209" y="306"/>
                      <a:pt x="229" y="289"/>
                    </a:cubicBezTo>
                    <a:cubicBezTo>
                      <a:pt x="229" y="298"/>
                      <a:pt x="229" y="298"/>
                      <a:pt x="229" y="298"/>
                    </a:cubicBezTo>
                    <a:cubicBezTo>
                      <a:pt x="229" y="300"/>
                      <a:pt x="229" y="301"/>
                      <a:pt x="229" y="302"/>
                    </a:cubicBezTo>
                    <a:close/>
                    <a:moveTo>
                      <a:pt x="251" y="322"/>
                    </a:moveTo>
                    <a:cubicBezTo>
                      <a:pt x="266" y="329"/>
                      <a:pt x="266" y="329"/>
                      <a:pt x="266" y="329"/>
                    </a:cubicBezTo>
                    <a:cubicBezTo>
                      <a:pt x="249" y="361"/>
                      <a:pt x="224" y="382"/>
                      <a:pt x="214" y="390"/>
                    </a:cubicBezTo>
                    <a:cubicBezTo>
                      <a:pt x="190" y="365"/>
                      <a:pt x="190" y="365"/>
                      <a:pt x="190" y="365"/>
                    </a:cubicBezTo>
                    <a:cubicBezTo>
                      <a:pt x="227" y="353"/>
                      <a:pt x="245" y="332"/>
                      <a:pt x="251" y="322"/>
                    </a:cubicBezTo>
                    <a:close/>
                    <a:moveTo>
                      <a:pt x="109" y="158"/>
                    </a:moveTo>
                    <a:cubicBezTo>
                      <a:pt x="114" y="156"/>
                      <a:pt x="136" y="148"/>
                      <a:pt x="144" y="125"/>
                    </a:cubicBezTo>
                    <a:cubicBezTo>
                      <a:pt x="144" y="125"/>
                      <a:pt x="188" y="158"/>
                      <a:pt x="262" y="161"/>
                    </a:cubicBezTo>
                    <a:cubicBezTo>
                      <a:pt x="262" y="161"/>
                      <a:pt x="262" y="161"/>
                      <a:pt x="262" y="161"/>
                    </a:cubicBezTo>
                    <a:cubicBezTo>
                      <a:pt x="256" y="291"/>
                      <a:pt x="192" y="295"/>
                      <a:pt x="185" y="295"/>
                    </a:cubicBezTo>
                    <a:cubicBezTo>
                      <a:pt x="185" y="295"/>
                      <a:pt x="185" y="295"/>
                      <a:pt x="185" y="295"/>
                    </a:cubicBezTo>
                    <a:cubicBezTo>
                      <a:pt x="133" y="295"/>
                      <a:pt x="112" y="216"/>
                      <a:pt x="112" y="213"/>
                    </a:cubicBezTo>
                    <a:cubicBezTo>
                      <a:pt x="107" y="193"/>
                      <a:pt x="107" y="172"/>
                      <a:pt x="109" y="158"/>
                    </a:cubicBezTo>
                    <a:close/>
                    <a:moveTo>
                      <a:pt x="118" y="321"/>
                    </a:moveTo>
                    <a:cubicBezTo>
                      <a:pt x="124" y="331"/>
                      <a:pt x="140" y="353"/>
                      <a:pt x="178" y="365"/>
                    </a:cubicBezTo>
                    <a:cubicBezTo>
                      <a:pt x="153" y="390"/>
                      <a:pt x="153" y="390"/>
                      <a:pt x="153" y="390"/>
                    </a:cubicBezTo>
                    <a:cubicBezTo>
                      <a:pt x="142" y="381"/>
                      <a:pt x="114" y="357"/>
                      <a:pt x="100" y="326"/>
                    </a:cubicBezTo>
                    <a:lnTo>
                      <a:pt x="118" y="321"/>
                    </a:lnTo>
                    <a:close/>
                    <a:moveTo>
                      <a:pt x="81" y="319"/>
                    </a:moveTo>
                    <a:cubicBezTo>
                      <a:pt x="81" y="319"/>
                      <a:pt x="81" y="319"/>
                      <a:pt x="81" y="319"/>
                    </a:cubicBezTo>
                    <a:cubicBezTo>
                      <a:pt x="81" y="319"/>
                      <a:pt x="81" y="319"/>
                      <a:pt x="81" y="319"/>
                    </a:cubicBezTo>
                    <a:close/>
                    <a:moveTo>
                      <a:pt x="15" y="481"/>
                    </a:moveTo>
                    <a:cubicBezTo>
                      <a:pt x="17" y="460"/>
                      <a:pt x="24" y="394"/>
                      <a:pt x="44" y="364"/>
                    </a:cubicBezTo>
                    <a:cubicBezTo>
                      <a:pt x="44" y="363"/>
                      <a:pt x="44" y="363"/>
                      <a:pt x="44" y="363"/>
                    </a:cubicBezTo>
                    <a:cubicBezTo>
                      <a:pt x="44" y="363"/>
                      <a:pt x="56" y="343"/>
                      <a:pt x="88" y="331"/>
                    </a:cubicBezTo>
                    <a:cubicBezTo>
                      <a:pt x="106" y="372"/>
                      <a:pt x="148" y="402"/>
                      <a:pt x="149" y="404"/>
                    </a:cubicBezTo>
                    <a:cubicBezTo>
                      <a:pt x="154" y="407"/>
                      <a:pt x="154" y="407"/>
                      <a:pt x="154" y="407"/>
                    </a:cubicBezTo>
                    <a:cubicBezTo>
                      <a:pt x="184" y="378"/>
                      <a:pt x="184" y="378"/>
                      <a:pt x="184" y="378"/>
                    </a:cubicBezTo>
                    <a:cubicBezTo>
                      <a:pt x="213" y="407"/>
                      <a:pt x="213" y="407"/>
                      <a:pt x="213" y="407"/>
                    </a:cubicBezTo>
                    <a:cubicBezTo>
                      <a:pt x="218" y="404"/>
                      <a:pt x="218" y="404"/>
                      <a:pt x="218" y="404"/>
                    </a:cubicBezTo>
                    <a:cubicBezTo>
                      <a:pt x="219" y="403"/>
                      <a:pt x="256" y="378"/>
                      <a:pt x="279" y="333"/>
                    </a:cubicBezTo>
                    <a:cubicBezTo>
                      <a:pt x="313" y="345"/>
                      <a:pt x="327" y="364"/>
                      <a:pt x="327" y="364"/>
                    </a:cubicBezTo>
                    <a:cubicBezTo>
                      <a:pt x="351" y="394"/>
                      <a:pt x="355" y="460"/>
                      <a:pt x="356" y="481"/>
                    </a:cubicBezTo>
                    <a:lnTo>
                      <a:pt x="15" y="48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0" name="Group 19">
              <a:extLst>
                <a:ext uri="{FF2B5EF4-FFF2-40B4-BE49-F238E27FC236}">
                  <a16:creationId xmlns:a16="http://schemas.microsoft.com/office/drawing/2014/main" id="{A47ABEE9-204C-4D1E-ABB4-B30BC9FD5881}"/>
                </a:ext>
              </a:extLst>
            </p:cNvPr>
            <p:cNvGrpSpPr/>
            <p:nvPr/>
          </p:nvGrpSpPr>
          <p:grpSpPr>
            <a:xfrm>
              <a:off x="6281506" y="2409448"/>
              <a:ext cx="502514" cy="250108"/>
              <a:chOff x="6299242" y="2437961"/>
              <a:chExt cx="502514" cy="250108"/>
            </a:xfrm>
          </p:grpSpPr>
          <p:sp>
            <p:nvSpPr>
              <p:cNvPr id="21" name="Freeform 65">
                <a:extLst>
                  <a:ext uri="{FF2B5EF4-FFF2-40B4-BE49-F238E27FC236}">
                    <a16:creationId xmlns:a16="http://schemas.microsoft.com/office/drawing/2014/main" id="{CB7A70B1-3886-43C1-B5ED-BE2D7D673691}"/>
                  </a:ext>
                </a:extLst>
              </p:cNvPr>
              <p:cNvSpPr>
                <a:spLocks/>
              </p:cNvSpPr>
              <p:nvPr/>
            </p:nvSpPr>
            <p:spPr bwMode="auto">
              <a:xfrm>
                <a:off x="6299242" y="2437961"/>
                <a:ext cx="89469" cy="216930"/>
              </a:xfrm>
              <a:custGeom>
                <a:avLst/>
                <a:gdLst>
                  <a:gd name="T0" fmla="*/ 67 w 67"/>
                  <a:gd name="T1" fmla="*/ 128 h 161"/>
                  <a:gd name="T2" fmla="*/ 34 w 67"/>
                  <a:gd name="T3" fmla="*/ 161 h 161"/>
                  <a:gd name="T4" fmla="*/ 0 w 67"/>
                  <a:gd name="T5" fmla="*/ 128 h 161"/>
                  <a:gd name="T6" fmla="*/ 27 w 67"/>
                  <a:gd name="T7" fmla="*/ 95 h 161"/>
                  <a:gd name="T8" fmla="*/ 27 w 67"/>
                  <a:gd name="T9" fmla="*/ 0 h 161"/>
                  <a:gd name="T10" fmla="*/ 41 w 67"/>
                  <a:gd name="T11" fmla="*/ 0 h 161"/>
                  <a:gd name="T12" fmla="*/ 41 w 67"/>
                  <a:gd name="T13" fmla="*/ 95 h 161"/>
                  <a:gd name="T14" fmla="*/ 67 w 67"/>
                  <a:gd name="T15" fmla="*/ 128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161">
                    <a:moveTo>
                      <a:pt x="67" y="128"/>
                    </a:moveTo>
                    <a:cubicBezTo>
                      <a:pt x="67" y="146"/>
                      <a:pt x="52" y="161"/>
                      <a:pt x="34" y="161"/>
                    </a:cubicBezTo>
                    <a:cubicBezTo>
                      <a:pt x="15" y="161"/>
                      <a:pt x="0" y="146"/>
                      <a:pt x="0" y="128"/>
                    </a:cubicBezTo>
                    <a:cubicBezTo>
                      <a:pt x="0" y="112"/>
                      <a:pt x="11" y="98"/>
                      <a:pt x="27" y="95"/>
                    </a:cubicBezTo>
                    <a:cubicBezTo>
                      <a:pt x="27" y="0"/>
                      <a:pt x="27" y="0"/>
                      <a:pt x="27" y="0"/>
                    </a:cubicBezTo>
                    <a:cubicBezTo>
                      <a:pt x="41" y="0"/>
                      <a:pt x="41" y="0"/>
                      <a:pt x="41" y="0"/>
                    </a:cubicBezTo>
                    <a:cubicBezTo>
                      <a:pt x="41" y="95"/>
                      <a:pt x="41" y="95"/>
                      <a:pt x="41" y="95"/>
                    </a:cubicBezTo>
                    <a:cubicBezTo>
                      <a:pt x="56" y="98"/>
                      <a:pt x="67" y="112"/>
                      <a:pt x="67" y="12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66">
                <a:extLst>
                  <a:ext uri="{FF2B5EF4-FFF2-40B4-BE49-F238E27FC236}">
                    <a16:creationId xmlns:a16="http://schemas.microsoft.com/office/drawing/2014/main" id="{6F398A22-F2ED-49E0-A310-F9D83BF5CC14}"/>
                  </a:ext>
                </a:extLst>
              </p:cNvPr>
              <p:cNvSpPr>
                <a:spLocks/>
              </p:cNvSpPr>
              <p:nvPr/>
            </p:nvSpPr>
            <p:spPr bwMode="auto">
              <a:xfrm>
                <a:off x="6635124" y="2442626"/>
                <a:ext cx="166632" cy="245443"/>
              </a:xfrm>
              <a:custGeom>
                <a:avLst/>
                <a:gdLst>
                  <a:gd name="T0" fmla="*/ 127 w 135"/>
                  <a:gd name="T1" fmla="*/ 178 h 198"/>
                  <a:gd name="T2" fmla="*/ 116 w 135"/>
                  <a:gd name="T3" fmla="*/ 188 h 198"/>
                  <a:gd name="T4" fmla="*/ 101 w 135"/>
                  <a:gd name="T5" fmla="*/ 198 h 198"/>
                  <a:gd name="T6" fmla="*/ 86 w 135"/>
                  <a:gd name="T7" fmla="*/ 184 h 198"/>
                  <a:gd name="T8" fmla="*/ 101 w 135"/>
                  <a:gd name="T9" fmla="*/ 170 h 198"/>
                  <a:gd name="T10" fmla="*/ 111 w 135"/>
                  <a:gd name="T11" fmla="*/ 173 h 198"/>
                  <a:gd name="T12" fmla="*/ 114 w 135"/>
                  <a:gd name="T13" fmla="*/ 170 h 198"/>
                  <a:gd name="T14" fmla="*/ 116 w 135"/>
                  <a:gd name="T15" fmla="*/ 152 h 198"/>
                  <a:gd name="T16" fmla="*/ 99 w 135"/>
                  <a:gd name="T17" fmla="*/ 85 h 198"/>
                  <a:gd name="T18" fmla="*/ 68 w 135"/>
                  <a:gd name="T19" fmla="*/ 57 h 198"/>
                  <a:gd name="T20" fmla="*/ 67 w 135"/>
                  <a:gd name="T21" fmla="*/ 57 h 198"/>
                  <a:gd name="T22" fmla="*/ 36 w 135"/>
                  <a:gd name="T23" fmla="*/ 85 h 198"/>
                  <a:gd name="T24" fmla="*/ 19 w 135"/>
                  <a:gd name="T25" fmla="*/ 152 h 198"/>
                  <a:gd name="T26" fmla="*/ 21 w 135"/>
                  <a:gd name="T27" fmla="*/ 170 h 198"/>
                  <a:gd name="T28" fmla="*/ 26 w 135"/>
                  <a:gd name="T29" fmla="*/ 174 h 198"/>
                  <a:gd name="T30" fmla="*/ 36 w 135"/>
                  <a:gd name="T31" fmla="*/ 170 h 198"/>
                  <a:gd name="T32" fmla="*/ 51 w 135"/>
                  <a:gd name="T33" fmla="*/ 184 h 198"/>
                  <a:gd name="T34" fmla="*/ 36 w 135"/>
                  <a:gd name="T35" fmla="*/ 198 h 198"/>
                  <a:gd name="T36" fmla="*/ 21 w 135"/>
                  <a:gd name="T37" fmla="*/ 188 h 198"/>
                  <a:gd name="T38" fmla="*/ 8 w 135"/>
                  <a:gd name="T39" fmla="*/ 178 h 198"/>
                  <a:gd name="T40" fmla="*/ 5 w 135"/>
                  <a:gd name="T41" fmla="*/ 148 h 198"/>
                  <a:gd name="T42" fmla="*/ 22 w 135"/>
                  <a:gd name="T43" fmla="*/ 81 h 198"/>
                  <a:gd name="T44" fmla="*/ 60 w 135"/>
                  <a:gd name="T45" fmla="*/ 43 h 198"/>
                  <a:gd name="T46" fmla="*/ 60 w 135"/>
                  <a:gd name="T47" fmla="*/ 0 h 198"/>
                  <a:gd name="T48" fmla="*/ 75 w 135"/>
                  <a:gd name="T49" fmla="*/ 0 h 198"/>
                  <a:gd name="T50" fmla="*/ 75 w 135"/>
                  <a:gd name="T51" fmla="*/ 43 h 198"/>
                  <a:gd name="T52" fmla="*/ 114 w 135"/>
                  <a:gd name="T53" fmla="*/ 81 h 198"/>
                  <a:gd name="T54" fmla="*/ 131 w 135"/>
                  <a:gd name="T55" fmla="*/ 148 h 198"/>
                  <a:gd name="T56" fmla="*/ 127 w 135"/>
                  <a:gd name="T57"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5" h="198">
                    <a:moveTo>
                      <a:pt x="127" y="178"/>
                    </a:moveTo>
                    <a:cubicBezTo>
                      <a:pt x="124" y="183"/>
                      <a:pt x="121" y="186"/>
                      <a:pt x="116" y="188"/>
                    </a:cubicBezTo>
                    <a:cubicBezTo>
                      <a:pt x="114" y="193"/>
                      <a:pt x="108" y="198"/>
                      <a:pt x="101" y="198"/>
                    </a:cubicBezTo>
                    <a:cubicBezTo>
                      <a:pt x="93" y="198"/>
                      <a:pt x="86" y="192"/>
                      <a:pt x="86" y="184"/>
                    </a:cubicBezTo>
                    <a:cubicBezTo>
                      <a:pt x="86" y="176"/>
                      <a:pt x="93" y="170"/>
                      <a:pt x="101" y="170"/>
                    </a:cubicBezTo>
                    <a:cubicBezTo>
                      <a:pt x="105" y="170"/>
                      <a:pt x="108" y="171"/>
                      <a:pt x="111" y="173"/>
                    </a:cubicBezTo>
                    <a:cubicBezTo>
                      <a:pt x="113" y="172"/>
                      <a:pt x="114" y="171"/>
                      <a:pt x="114" y="170"/>
                    </a:cubicBezTo>
                    <a:cubicBezTo>
                      <a:pt x="118" y="165"/>
                      <a:pt x="117" y="155"/>
                      <a:pt x="116" y="152"/>
                    </a:cubicBezTo>
                    <a:cubicBezTo>
                      <a:pt x="99" y="85"/>
                      <a:pt x="99" y="85"/>
                      <a:pt x="99" y="85"/>
                    </a:cubicBezTo>
                    <a:cubicBezTo>
                      <a:pt x="93" y="59"/>
                      <a:pt x="74" y="57"/>
                      <a:pt x="68" y="57"/>
                    </a:cubicBezTo>
                    <a:cubicBezTo>
                      <a:pt x="67" y="57"/>
                      <a:pt x="67" y="57"/>
                      <a:pt x="67" y="57"/>
                    </a:cubicBezTo>
                    <a:cubicBezTo>
                      <a:pt x="61" y="57"/>
                      <a:pt x="44" y="60"/>
                      <a:pt x="36" y="85"/>
                    </a:cubicBezTo>
                    <a:cubicBezTo>
                      <a:pt x="19" y="152"/>
                      <a:pt x="19" y="152"/>
                      <a:pt x="19" y="152"/>
                    </a:cubicBezTo>
                    <a:cubicBezTo>
                      <a:pt x="19" y="155"/>
                      <a:pt x="17" y="165"/>
                      <a:pt x="21" y="170"/>
                    </a:cubicBezTo>
                    <a:cubicBezTo>
                      <a:pt x="22" y="171"/>
                      <a:pt x="23" y="173"/>
                      <a:pt x="26" y="174"/>
                    </a:cubicBezTo>
                    <a:cubicBezTo>
                      <a:pt x="28" y="172"/>
                      <a:pt x="32" y="170"/>
                      <a:pt x="36" y="170"/>
                    </a:cubicBezTo>
                    <a:cubicBezTo>
                      <a:pt x="44" y="170"/>
                      <a:pt x="51" y="176"/>
                      <a:pt x="51" y="184"/>
                    </a:cubicBezTo>
                    <a:cubicBezTo>
                      <a:pt x="51" y="192"/>
                      <a:pt x="44" y="198"/>
                      <a:pt x="36" y="198"/>
                    </a:cubicBezTo>
                    <a:cubicBezTo>
                      <a:pt x="29" y="198"/>
                      <a:pt x="23" y="194"/>
                      <a:pt x="21" y="188"/>
                    </a:cubicBezTo>
                    <a:cubicBezTo>
                      <a:pt x="16" y="187"/>
                      <a:pt x="11" y="183"/>
                      <a:pt x="8" y="178"/>
                    </a:cubicBezTo>
                    <a:cubicBezTo>
                      <a:pt x="0" y="166"/>
                      <a:pt x="4" y="150"/>
                      <a:pt x="5" y="148"/>
                    </a:cubicBezTo>
                    <a:cubicBezTo>
                      <a:pt x="22" y="81"/>
                      <a:pt x="22" y="81"/>
                      <a:pt x="22" y="81"/>
                    </a:cubicBezTo>
                    <a:cubicBezTo>
                      <a:pt x="29" y="55"/>
                      <a:pt x="47" y="45"/>
                      <a:pt x="60" y="43"/>
                    </a:cubicBezTo>
                    <a:cubicBezTo>
                      <a:pt x="60" y="0"/>
                      <a:pt x="60" y="0"/>
                      <a:pt x="60" y="0"/>
                    </a:cubicBezTo>
                    <a:cubicBezTo>
                      <a:pt x="75" y="0"/>
                      <a:pt x="75" y="0"/>
                      <a:pt x="75" y="0"/>
                    </a:cubicBezTo>
                    <a:cubicBezTo>
                      <a:pt x="75" y="43"/>
                      <a:pt x="75" y="43"/>
                      <a:pt x="75" y="43"/>
                    </a:cubicBezTo>
                    <a:cubicBezTo>
                      <a:pt x="89" y="45"/>
                      <a:pt x="107" y="54"/>
                      <a:pt x="114" y="81"/>
                    </a:cubicBezTo>
                    <a:cubicBezTo>
                      <a:pt x="131" y="148"/>
                      <a:pt x="131" y="148"/>
                      <a:pt x="131" y="148"/>
                    </a:cubicBezTo>
                    <a:cubicBezTo>
                      <a:pt x="131" y="150"/>
                      <a:pt x="135" y="166"/>
                      <a:pt x="127" y="178"/>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cxnSp>
        <p:nvCxnSpPr>
          <p:cNvPr id="28" name="Straight Connector 27">
            <a:extLst>
              <a:ext uri="{FF2B5EF4-FFF2-40B4-BE49-F238E27FC236}">
                <a16:creationId xmlns:a16="http://schemas.microsoft.com/office/drawing/2014/main" id="{7BDE071A-2505-435D-AF98-7E881FF8C7B7}"/>
              </a:ext>
            </a:extLst>
          </p:cNvPr>
          <p:cNvCxnSpPr/>
          <p:nvPr/>
        </p:nvCxnSpPr>
        <p:spPr>
          <a:xfrm>
            <a:off x="511914" y="3750523"/>
            <a:ext cx="1110898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BA2475E-6FFD-42AC-85BB-17A7FD07FA2D}"/>
              </a:ext>
            </a:extLst>
          </p:cNvPr>
          <p:cNvGrpSpPr/>
          <p:nvPr/>
        </p:nvGrpSpPr>
        <p:grpSpPr>
          <a:xfrm>
            <a:off x="9716450" y="4298852"/>
            <a:ext cx="745514" cy="827129"/>
            <a:chOff x="323318" y="4637089"/>
            <a:chExt cx="754062" cy="836614"/>
          </a:xfrm>
        </p:grpSpPr>
        <p:sp>
          <p:nvSpPr>
            <p:cNvPr id="31" name="Rectangle 26">
              <a:extLst>
                <a:ext uri="{FF2B5EF4-FFF2-40B4-BE49-F238E27FC236}">
                  <a16:creationId xmlns:a16="http://schemas.microsoft.com/office/drawing/2014/main" id="{9EFEC2F0-DBD1-4FA5-A277-FDB2568364B1}"/>
                </a:ext>
              </a:extLst>
            </p:cNvPr>
            <p:cNvSpPr>
              <a:spLocks noChangeArrowheads="1"/>
            </p:cNvSpPr>
            <p:nvPr/>
          </p:nvSpPr>
          <p:spPr bwMode="auto">
            <a:xfrm>
              <a:off x="697968" y="4722814"/>
              <a:ext cx="7937"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7">
              <a:extLst>
                <a:ext uri="{FF2B5EF4-FFF2-40B4-BE49-F238E27FC236}">
                  <a16:creationId xmlns:a16="http://schemas.microsoft.com/office/drawing/2014/main" id="{E5E3F292-3C8A-4BED-8ECA-1EFFE9CBD612}"/>
                </a:ext>
              </a:extLst>
            </p:cNvPr>
            <p:cNvSpPr>
              <a:spLocks noEditPoints="1"/>
            </p:cNvSpPr>
            <p:nvPr/>
          </p:nvSpPr>
          <p:spPr bwMode="auto">
            <a:xfrm>
              <a:off x="697968" y="4757739"/>
              <a:ext cx="7937" cy="590550"/>
            </a:xfrm>
            <a:custGeom>
              <a:avLst/>
              <a:gdLst>
                <a:gd name="T0" fmla="*/ 0 w 5"/>
                <a:gd name="T1" fmla="*/ 372 h 372"/>
                <a:gd name="T2" fmla="*/ 5 w 5"/>
                <a:gd name="T3" fmla="*/ 356 h 372"/>
                <a:gd name="T4" fmla="*/ 5 w 5"/>
                <a:gd name="T5" fmla="*/ 342 h 372"/>
                <a:gd name="T6" fmla="*/ 0 w 5"/>
                <a:gd name="T7" fmla="*/ 326 h 372"/>
                <a:gd name="T8" fmla="*/ 5 w 5"/>
                <a:gd name="T9" fmla="*/ 342 h 372"/>
                <a:gd name="T10" fmla="*/ 0 w 5"/>
                <a:gd name="T11" fmla="*/ 313 h 372"/>
                <a:gd name="T12" fmla="*/ 5 w 5"/>
                <a:gd name="T13" fmla="*/ 296 h 372"/>
                <a:gd name="T14" fmla="*/ 5 w 5"/>
                <a:gd name="T15" fmla="*/ 283 h 372"/>
                <a:gd name="T16" fmla="*/ 0 w 5"/>
                <a:gd name="T17" fmla="*/ 267 h 372"/>
                <a:gd name="T18" fmla="*/ 5 w 5"/>
                <a:gd name="T19" fmla="*/ 283 h 372"/>
                <a:gd name="T20" fmla="*/ 0 w 5"/>
                <a:gd name="T21" fmla="*/ 253 h 372"/>
                <a:gd name="T22" fmla="*/ 5 w 5"/>
                <a:gd name="T23" fmla="*/ 237 h 372"/>
                <a:gd name="T24" fmla="*/ 5 w 5"/>
                <a:gd name="T25" fmla="*/ 224 h 372"/>
                <a:gd name="T26" fmla="*/ 0 w 5"/>
                <a:gd name="T27" fmla="*/ 207 h 372"/>
                <a:gd name="T28" fmla="*/ 5 w 5"/>
                <a:gd name="T29" fmla="*/ 224 h 372"/>
                <a:gd name="T30" fmla="*/ 0 w 5"/>
                <a:gd name="T31" fmla="*/ 194 h 372"/>
                <a:gd name="T32" fmla="*/ 5 w 5"/>
                <a:gd name="T33" fmla="*/ 178 h 372"/>
                <a:gd name="T34" fmla="*/ 5 w 5"/>
                <a:gd name="T35" fmla="*/ 165 h 372"/>
                <a:gd name="T36" fmla="*/ 0 w 5"/>
                <a:gd name="T37" fmla="*/ 148 h 372"/>
                <a:gd name="T38" fmla="*/ 5 w 5"/>
                <a:gd name="T39" fmla="*/ 165 h 372"/>
                <a:gd name="T40" fmla="*/ 0 w 5"/>
                <a:gd name="T41" fmla="*/ 135 h 372"/>
                <a:gd name="T42" fmla="*/ 5 w 5"/>
                <a:gd name="T43" fmla="*/ 118 h 372"/>
                <a:gd name="T44" fmla="*/ 5 w 5"/>
                <a:gd name="T45" fmla="*/ 105 h 372"/>
                <a:gd name="T46" fmla="*/ 0 w 5"/>
                <a:gd name="T47" fmla="*/ 89 h 372"/>
                <a:gd name="T48" fmla="*/ 5 w 5"/>
                <a:gd name="T49" fmla="*/ 105 h 372"/>
                <a:gd name="T50" fmla="*/ 0 w 5"/>
                <a:gd name="T51" fmla="*/ 76 h 372"/>
                <a:gd name="T52" fmla="*/ 5 w 5"/>
                <a:gd name="T53" fmla="*/ 59 h 372"/>
                <a:gd name="T54" fmla="*/ 5 w 5"/>
                <a:gd name="T55" fmla="*/ 45 h 372"/>
                <a:gd name="T56" fmla="*/ 0 w 5"/>
                <a:gd name="T57" fmla="*/ 29 h 372"/>
                <a:gd name="T58" fmla="*/ 5 w 5"/>
                <a:gd name="T59" fmla="*/ 45 h 372"/>
                <a:gd name="T60" fmla="*/ 0 w 5"/>
                <a:gd name="T61" fmla="*/ 16 h 372"/>
                <a:gd name="T62" fmla="*/ 5 w 5"/>
                <a:gd name="T6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 h="372">
                  <a:moveTo>
                    <a:pt x="5" y="372"/>
                  </a:moveTo>
                  <a:lnTo>
                    <a:pt x="0" y="372"/>
                  </a:lnTo>
                  <a:lnTo>
                    <a:pt x="0" y="356"/>
                  </a:lnTo>
                  <a:lnTo>
                    <a:pt x="5" y="356"/>
                  </a:lnTo>
                  <a:lnTo>
                    <a:pt x="5" y="372"/>
                  </a:lnTo>
                  <a:close/>
                  <a:moveTo>
                    <a:pt x="5" y="342"/>
                  </a:moveTo>
                  <a:lnTo>
                    <a:pt x="0" y="342"/>
                  </a:lnTo>
                  <a:lnTo>
                    <a:pt x="0" y="326"/>
                  </a:lnTo>
                  <a:lnTo>
                    <a:pt x="5" y="326"/>
                  </a:lnTo>
                  <a:lnTo>
                    <a:pt x="5" y="342"/>
                  </a:lnTo>
                  <a:close/>
                  <a:moveTo>
                    <a:pt x="5" y="313"/>
                  </a:moveTo>
                  <a:lnTo>
                    <a:pt x="0" y="313"/>
                  </a:lnTo>
                  <a:lnTo>
                    <a:pt x="0" y="296"/>
                  </a:lnTo>
                  <a:lnTo>
                    <a:pt x="5" y="296"/>
                  </a:lnTo>
                  <a:lnTo>
                    <a:pt x="5" y="313"/>
                  </a:lnTo>
                  <a:close/>
                  <a:moveTo>
                    <a:pt x="5" y="283"/>
                  </a:moveTo>
                  <a:lnTo>
                    <a:pt x="0" y="283"/>
                  </a:lnTo>
                  <a:lnTo>
                    <a:pt x="0" y="267"/>
                  </a:lnTo>
                  <a:lnTo>
                    <a:pt x="5" y="267"/>
                  </a:lnTo>
                  <a:lnTo>
                    <a:pt x="5" y="283"/>
                  </a:lnTo>
                  <a:close/>
                  <a:moveTo>
                    <a:pt x="5" y="253"/>
                  </a:moveTo>
                  <a:lnTo>
                    <a:pt x="0" y="253"/>
                  </a:lnTo>
                  <a:lnTo>
                    <a:pt x="0" y="237"/>
                  </a:lnTo>
                  <a:lnTo>
                    <a:pt x="5" y="237"/>
                  </a:lnTo>
                  <a:lnTo>
                    <a:pt x="5" y="253"/>
                  </a:lnTo>
                  <a:close/>
                  <a:moveTo>
                    <a:pt x="5" y="224"/>
                  </a:moveTo>
                  <a:lnTo>
                    <a:pt x="0" y="224"/>
                  </a:lnTo>
                  <a:lnTo>
                    <a:pt x="0" y="207"/>
                  </a:lnTo>
                  <a:lnTo>
                    <a:pt x="5" y="207"/>
                  </a:lnTo>
                  <a:lnTo>
                    <a:pt x="5" y="224"/>
                  </a:lnTo>
                  <a:close/>
                  <a:moveTo>
                    <a:pt x="5" y="194"/>
                  </a:moveTo>
                  <a:lnTo>
                    <a:pt x="0" y="194"/>
                  </a:lnTo>
                  <a:lnTo>
                    <a:pt x="0" y="178"/>
                  </a:lnTo>
                  <a:lnTo>
                    <a:pt x="5" y="178"/>
                  </a:lnTo>
                  <a:lnTo>
                    <a:pt x="5" y="194"/>
                  </a:lnTo>
                  <a:close/>
                  <a:moveTo>
                    <a:pt x="5" y="165"/>
                  </a:moveTo>
                  <a:lnTo>
                    <a:pt x="0" y="165"/>
                  </a:lnTo>
                  <a:lnTo>
                    <a:pt x="0" y="148"/>
                  </a:lnTo>
                  <a:lnTo>
                    <a:pt x="5" y="148"/>
                  </a:lnTo>
                  <a:lnTo>
                    <a:pt x="5" y="165"/>
                  </a:lnTo>
                  <a:close/>
                  <a:moveTo>
                    <a:pt x="5" y="135"/>
                  </a:moveTo>
                  <a:lnTo>
                    <a:pt x="0" y="135"/>
                  </a:lnTo>
                  <a:lnTo>
                    <a:pt x="0" y="118"/>
                  </a:lnTo>
                  <a:lnTo>
                    <a:pt x="5" y="118"/>
                  </a:lnTo>
                  <a:lnTo>
                    <a:pt x="5" y="135"/>
                  </a:lnTo>
                  <a:close/>
                  <a:moveTo>
                    <a:pt x="5" y="105"/>
                  </a:moveTo>
                  <a:lnTo>
                    <a:pt x="0" y="105"/>
                  </a:lnTo>
                  <a:lnTo>
                    <a:pt x="0" y="89"/>
                  </a:lnTo>
                  <a:lnTo>
                    <a:pt x="5" y="89"/>
                  </a:lnTo>
                  <a:lnTo>
                    <a:pt x="5" y="105"/>
                  </a:lnTo>
                  <a:close/>
                  <a:moveTo>
                    <a:pt x="5" y="76"/>
                  </a:moveTo>
                  <a:lnTo>
                    <a:pt x="0" y="76"/>
                  </a:lnTo>
                  <a:lnTo>
                    <a:pt x="0" y="59"/>
                  </a:lnTo>
                  <a:lnTo>
                    <a:pt x="5" y="59"/>
                  </a:lnTo>
                  <a:lnTo>
                    <a:pt x="5" y="76"/>
                  </a:lnTo>
                  <a:close/>
                  <a:moveTo>
                    <a:pt x="5" y="45"/>
                  </a:moveTo>
                  <a:lnTo>
                    <a:pt x="0" y="45"/>
                  </a:lnTo>
                  <a:lnTo>
                    <a:pt x="0" y="29"/>
                  </a:lnTo>
                  <a:lnTo>
                    <a:pt x="5" y="29"/>
                  </a:lnTo>
                  <a:lnTo>
                    <a:pt x="5" y="45"/>
                  </a:lnTo>
                  <a:close/>
                  <a:moveTo>
                    <a:pt x="5" y="16"/>
                  </a:moveTo>
                  <a:lnTo>
                    <a:pt x="0" y="16"/>
                  </a:lnTo>
                  <a:lnTo>
                    <a:pt x="0" y="0"/>
                  </a:lnTo>
                  <a:lnTo>
                    <a:pt x="5" y="0"/>
                  </a:lnTo>
                  <a:lnTo>
                    <a:pt x="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Rectangle 28">
              <a:extLst>
                <a:ext uri="{FF2B5EF4-FFF2-40B4-BE49-F238E27FC236}">
                  <a16:creationId xmlns:a16="http://schemas.microsoft.com/office/drawing/2014/main" id="{72AA4407-CB04-43D0-9F14-A05CF3C8952E}"/>
                </a:ext>
              </a:extLst>
            </p:cNvPr>
            <p:cNvSpPr>
              <a:spLocks noChangeArrowheads="1"/>
            </p:cNvSpPr>
            <p:nvPr/>
          </p:nvSpPr>
          <p:spPr bwMode="auto">
            <a:xfrm>
              <a:off x="697968" y="5368927"/>
              <a:ext cx="7937" cy="1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9">
              <a:extLst>
                <a:ext uri="{FF2B5EF4-FFF2-40B4-BE49-F238E27FC236}">
                  <a16:creationId xmlns:a16="http://schemas.microsoft.com/office/drawing/2014/main" id="{D3F347D2-6173-43F1-89B8-77A287214782}"/>
                </a:ext>
              </a:extLst>
            </p:cNvPr>
            <p:cNvSpPr>
              <a:spLocks/>
            </p:cNvSpPr>
            <p:nvPr/>
          </p:nvSpPr>
          <p:spPr bwMode="auto">
            <a:xfrm>
              <a:off x="413806" y="4884739"/>
              <a:ext cx="14287" cy="12700"/>
            </a:xfrm>
            <a:custGeom>
              <a:avLst/>
              <a:gdLst>
                <a:gd name="T0" fmla="*/ 7 w 9"/>
                <a:gd name="T1" fmla="*/ 8 h 8"/>
                <a:gd name="T2" fmla="*/ 0 w 9"/>
                <a:gd name="T3" fmla="*/ 4 h 8"/>
                <a:gd name="T4" fmla="*/ 3 w 9"/>
                <a:gd name="T5" fmla="*/ 0 h 8"/>
                <a:gd name="T6" fmla="*/ 9 w 9"/>
                <a:gd name="T7" fmla="*/ 4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0" y="4"/>
                  </a:lnTo>
                  <a:lnTo>
                    <a:pt x="3" y="0"/>
                  </a:lnTo>
                  <a:lnTo>
                    <a:pt x="9" y="4"/>
                  </a:lnTo>
                  <a:lnTo>
                    <a:pt x="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0">
              <a:extLst>
                <a:ext uri="{FF2B5EF4-FFF2-40B4-BE49-F238E27FC236}">
                  <a16:creationId xmlns:a16="http://schemas.microsoft.com/office/drawing/2014/main" id="{55963230-7B06-4992-A407-C5652D41C5DE}"/>
                </a:ext>
              </a:extLst>
            </p:cNvPr>
            <p:cNvSpPr>
              <a:spLocks noEditPoints="1"/>
            </p:cNvSpPr>
            <p:nvPr/>
          </p:nvSpPr>
          <p:spPr bwMode="auto">
            <a:xfrm>
              <a:off x="442381" y="4902202"/>
              <a:ext cx="515937" cy="301625"/>
            </a:xfrm>
            <a:custGeom>
              <a:avLst/>
              <a:gdLst>
                <a:gd name="T0" fmla="*/ 308 w 325"/>
                <a:gd name="T1" fmla="*/ 182 h 190"/>
                <a:gd name="T2" fmla="*/ 325 w 325"/>
                <a:gd name="T3" fmla="*/ 186 h 190"/>
                <a:gd name="T4" fmla="*/ 297 w 325"/>
                <a:gd name="T5" fmla="*/ 175 h 190"/>
                <a:gd name="T6" fmla="*/ 285 w 325"/>
                <a:gd name="T7" fmla="*/ 162 h 190"/>
                <a:gd name="T8" fmla="*/ 297 w 325"/>
                <a:gd name="T9" fmla="*/ 175 h 190"/>
                <a:gd name="T10" fmla="*/ 257 w 325"/>
                <a:gd name="T11" fmla="*/ 152 h 190"/>
                <a:gd name="T12" fmla="*/ 274 w 325"/>
                <a:gd name="T13" fmla="*/ 156 h 190"/>
                <a:gd name="T14" fmla="*/ 246 w 325"/>
                <a:gd name="T15" fmla="*/ 146 h 190"/>
                <a:gd name="T16" fmla="*/ 234 w 325"/>
                <a:gd name="T17" fmla="*/ 133 h 190"/>
                <a:gd name="T18" fmla="*/ 246 w 325"/>
                <a:gd name="T19" fmla="*/ 146 h 190"/>
                <a:gd name="T20" fmla="*/ 206 w 325"/>
                <a:gd name="T21" fmla="*/ 122 h 190"/>
                <a:gd name="T22" fmla="*/ 223 w 325"/>
                <a:gd name="T23" fmla="*/ 126 h 190"/>
                <a:gd name="T24" fmla="*/ 194 w 325"/>
                <a:gd name="T25" fmla="*/ 116 h 190"/>
                <a:gd name="T26" fmla="*/ 182 w 325"/>
                <a:gd name="T27" fmla="*/ 104 h 190"/>
                <a:gd name="T28" fmla="*/ 194 w 325"/>
                <a:gd name="T29" fmla="*/ 116 h 190"/>
                <a:gd name="T30" fmla="*/ 155 w 325"/>
                <a:gd name="T31" fmla="*/ 93 h 190"/>
                <a:gd name="T32" fmla="*/ 171 w 325"/>
                <a:gd name="T33" fmla="*/ 97 h 190"/>
                <a:gd name="T34" fmla="*/ 143 w 325"/>
                <a:gd name="T35" fmla="*/ 86 h 190"/>
                <a:gd name="T36" fmla="*/ 131 w 325"/>
                <a:gd name="T37" fmla="*/ 74 h 190"/>
                <a:gd name="T38" fmla="*/ 143 w 325"/>
                <a:gd name="T39" fmla="*/ 86 h 190"/>
                <a:gd name="T40" fmla="*/ 104 w 325"/>
                <a:gd name="T41" fmla="*/ 63 h 190"/>
                <a:gd name="T42" fmla="*/ 120 w 325"/>
                <a:gd name="T43" fmla="*/ 67 h 190"/>
                <a:gd name="T44" fmla="*/ 92 w 325"/>
                <a:gd name="T45" fmla="*/ 57 h 190"/>
                <a:gd name="T46" fmla="*/ 80 w 325"/>
                <a:gd name="T47" fmla="*/ 44 h 190"/>
                <a:gd name="T48" fmla="*/ 92 w 325"/>
                <a:gd name="T49" fmla="*/ 57 h 190"/>
                <a:gd name="T50" fmla="*/ 52 w 325"/>
                <a:gd name="T51" fmla="*/ 33 h 190"/>
                <a:gd name="T52" fmla="*/ 68 w 325"/>
                <a:gd name="T53" fmla="*/ 37 h 190"/>
                <a:gd name="T54" fmla="*/ 41 w 325"/>
                <a:gd name="T55" fmla="*/ 27 h 190"/>
                <a:gd name="T56" fmla="*/ 29 w 325"/>
                <a:gd name="T57" fmla="*/ 15 h 190"/>
                <a:gd name="T58" fmla="*/ 41 w 325"/>
                <a:gd name="T59" fmla="*/ 27 h 190"/>
                <a:gd name="T60" fmla="*/ 0 w 325"/>
                <a:gd name="T61" fmla="*/ 4 h 190"/>
                <a:gd name="T62" fmla="*/ 17 w 325"/>
                <a:gd name="T63" fmla="*/ 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190">
                  <a:moveTo>
                    <a:pt x="322" y="190"/>
                  </a:moveTo>
                  <a:lnTo>
                    <a:pt x="308" y="182"/>
                  </a:lnTo>
                  <a:lnTo>
                    <a:pt x="311" y="178"/>
                  </a:lnTo>
                  <a:lnTo>
                    <a:pt x="325" y="186"/>
                  </a:lnTo>
                  <a:lnTo>
                    <a:pt x="322" y="190"/>
                  </a:lnTo>
                  <a:close/>
                  <a:moveTo>
                    <a:pt x="297" y="175"/>
                  </a:moveTo>
                  <a:lnTo>
                    <a:pt x="283" y="167"/>
                  </a:lnTo>
                  <a:lnTo>
                    <a:pt x="285" y="162"/>
                  </a:lnTo>
                  <a:lnTo>
                    <a:pt x="300" y="171"/>
                  </a:lnTo>
                  <a:lnTo>
                    <a:pt x="297" y="175"/>
                  </a:lnTo>
                  <a:close/>
                  <a:moveTo>
                    <a:pt x="271" y="161"/>
                  </a:moveTo>
                  <a:lnTo>
                    <a:pt x="257" y="152"/>
                  </a:lnTo>
                  <a:lnTo>
                    <a:pt x="259" y="148"/>
                  </a:lnTo>
                  <a:lnTo>
                    <a:pt x="274" y="156"/>
                  </a:lnTo>
                  <a:lnTo>
                    <a:pt x="271" y="161"/>
                  </a:lnTo>
                  <a:close/>
                  <a:moveTo>
                    <a:pt x="246" y="146"/>
                  </a:moveTo>
                  <a:lnTo>
                    <a:pt x="232" y="137"/>
                  </a:lnTo>
                  <a:lnTo>
                    <a:pt x="234" y="133"/>
                  </a:lnTo>
                  <a:lnTo>
                    <a:pt x="249" y="142"/>
                  </a:lnTo>
                  <a:lnTo>
                    <a:pt x="246" y="146"/>
                  </a:lnTo>
                  <a:close/>
                  <a:moveTo>
                    <a:pt x="220" y="131"/>
                  </a:moveTo>
                  <a:lnTo>
                    <a:pt x="206" y="122"/>
                  </a:lnTo>
                  <a:lnTo>
                    <a:pt x="208" y="118"/>
                  </a:lnTo>
                  <a:lnTo>
                    <a:pt x="223" y="126"/>
                  </a:lnTo>
                  <a:lnTo>
                    <a:pt x="220" y="131"/>
                  </a:lnTo>
                  <a:close/>
                  <a:moveTo>
                    <a:pt x="194" y="116"/>
                  </a:moveTo>
                  <a:lnTo>
                    <a:pt x="180" y="108"/>
                  </a:lnTo>
                  <a:lnTo>
                    <a:pt x="182" y="104"/>
                  </a:lnTo>
                  <a:lnTo>
                    <a:pt x="197" y="111"/>
                  </a:lnTo>
                  <a:lnTo>
                    <a:pt x="194" y="116"/>
                  </a:lnTo>
                  <a:close/>
                  <a:moveTo>
                    <a:pt x="169" y="101"/>
                  </a:moveTo>
                  <a:lnTo>
                    <a:pt x="155" y="93"/>
                  </a:lnTo>
                  <a:lnTo>
                    <a:pt x="157" y="89"/>
                  </a:lnTo>
                  <a:lnTo>
                    <a:pt x="171" y="97"/>
                  </a:lnTo>
                  <a:lnTo>
                    <a:pt x="169" y="101"/>
                  </a:lnTo>
                  <a:close/>
                  <a:moveTo>
                    <a:pt x="143" y="86"/>
                  </a:moveTo>
                  <a:lnTo>
                    <a:pt x="129" y="78"/>
                  </a:lnTo>
                  <a:lnTo>
                    <a:pt x="131" y="74"/>
                  </a:lnTo>
                  <a:lnTo>
                    <a:pt x="145" y="82"/>
                  </a:lnTo>
                  <a:lnTo>
                    <a:pt x="143" y="86"/>
                  </a:lnTo>
                  <a:close/>
                  <a:moveTo>
                    <a:pt x="118" y="72"/>
                  </a:moveTo>
                  <a:lnTo>
                    <a:pt x="104" y="63"/>
                  </a:lnTo>
                  <a:lnTo>
                    <a:pt x="106" y="59"/>
                  </a:lnTo>
                  <a:lnTo>
                    <a:pt x="120" y="67"/>
                  </a:lnTo>
                  <a:lnTo>
                    <a:pt x="118" y="72"/>
                  </a:lnTo>
                  <a:close/>
                  <a:moveTo>
                    <a:pt x="92" y="57"/>
                  </a:moveTo>
                  <a:lnTo>
                    <a:pt x="78" y="48"/>
                  </a:lnTo>
                  <a:lnTo>
                    <a:pt x="80" y="44"/>
                  </a:lnTo>
                  <a:lnTo>
                    <a:pt x="94" y="53"/>
                  </a:lnTo>
                  <a:lnTo>
                    <a:pt x="92" y="57"/>
                  </a:lnTo>
                  <a:close/>
                  <a:moveTo>
                    <a:pt x="66" y="42"/>
                  </a:moveTo>
                  <a:lnTo>
                    <a:pt x="52" y="33"/>
                  </a:lnTo>
                  <a:lnTo>
                    <a:pt x="54" y="29"/>
                  </a:lnTo>
                  <a:lnTo>
                    <a:pt x="68" y="37"/>
                  </a:lnTo>
                  <a:lnTo>
                    <a:pt x="66" y="42"/>
                  </a:lnTo>
                  <a:close/>
                  <a:moveTo>
                    <a:pt x="41" y="27"/>
                  </a:moveTo>
                  <a:lnTo>
                    <a:pt x="26" y="19"/>
                  </a:lnTo>
                  <a:lnTo>
                    <a:pt x="29" y="15"/>
                  </a:lnTo>
                  <a:lnTo>
                    <a:pt x="43" y="22"/>
                  </a:lnTo>
                  <a:lnTo>
                    <a:pt x="41" y="27"/>
                  </a:lnTo>
                  <a:close/>
                  <a:moveTo>
                    <a:pt x="15" y="12"/>
                  </a:moveTo>
                  <a:lnTo>
                    <a:pt x="0" y="4"/>
                  </a:lnTo>
                  <a:lnTo>
                    <a:pt x="3" y="0"/>
                  </a:lnTo>
                  <a:lnTo>
                    <a:pt x="17" y="8"/>
                  </a:lnTo>
                  <a:lnTo>
                    <a:pt x="15"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1">
              <a:extLst>
                <a:ext uri="{FF2B5EF4-FFF2-40B4-BE49-F238E27FC236}">
                  <a16:creationId xmlns:a16="http://schemas.microsoft.com/office/drawing/2014/main" id="{248CA6FF-E39F-406E-9D25-E30C7C040DD5}"/>
                </a:ext>
              </a:extLst>
            </p:cNvPr>
            <p:cNvSpPr>
              <a:spLocks/>
            </p:cNvSpPr>
            <p:nvPr/>
          </p:nvSpPr>
          <p:spPr bwMode="auto">
            <a:xfrm>
              <a:off x="972606" y="5208590"/>
              <a:ext cx="15875" cy="12700"/>
            </a:xfrm>
            <a:custGeom>
              <a:avLst/>
              <a:gdLst>
                <a:gd name="T0" fmla="*/ 8 w 10"/>
                <a:gd name="T1" fmla="*/ 8 h 8"/>
                <a:gd name="T2" fmla="*/ 0 w 10"/>
                <a:gd name="T3" fmla="*/ 4 h 8"/>
                <a:gd name="T4" fmla="*/ 3 w 10"/>
                <a:gd name="T5" fmla="*/ 0 h 8"/>
                <a:gd name="T6" fmla="*/ 10 w 10"/>
                <a:gd name="T7" fmla="*/ 4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lnTo>
                    <a:pt x="0" y="4"/>
                  </a:lnTo>
                  <a:lnTo>
                    <a:pt x="3" y="0"/>
                  </a:lnTo>
                  <a:lnTo>
                    <a:pt x="10" y="4"/>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2">
              <a:extLst>
                <a:ext uri="{FF2B5EF4-FFF2-40B4-BE49-F238E27FC236}">
                  <a16:creationId xmlns:a16="http://schemas.microsoft.com/office/drawing/2014/main" id="{637C8F1E-4280-4052-89E4-650DFCB5EFDE}"/>
                </a:ext>
              </a:extLst>
            </p:cNvPr>
            <p:cNvSpPr>
              <a:spLocks/>
            </p:cNvSpPr>
            <p:nvPr/>
          </p:nvSpPr>
          <p:spPr bwMode="auto">
            <a:xfrm>
              <a:off x="413806" y="5208590"/>
              <a:ext cx="14287" cy="12700"/>
            </a:xfrm>
            <a:custGeom>
              <a:avLst/>
              <a:gdLst>
                <a:gd name="T0" fmla="*/ 3 w 9"/>
                <a:gd name="T1" fmla="*/ 8 h 8"/>
                <a:gd name="T2" fmla="*/ 0 w 9"/>
                <a:gd name="T3" fmla="*/ 4 h 8"/>
                <a:gd name="T4" fmla="*/ 7 w 9"/>
                <a:gd name="T5" fmla="*/ 0 h 8"/>
                <a:gd name="T6" fmla="*/ 9 w 9"/>
                <a:gd name="T7" fmla="*/ 4 h 8"/>
                <a:gd name="T8" fmla="*/ 3 w 9"/>
                <a:gd name="T9" fmla="*/ 8 h 8"/>
              </a:gdLst>
              <a:ahLst/>
              <a:cxnLst>
                <a:cxn ang="0">
                  <a:pos x="T0" y="T1"/>
                </a:cxn>
                <a:cxn ang="0">
                  <a:pos x="T2" y="T3"/>
                </a:cxn>
                <a:cxn ang="0">
                  <a:pos x="T4" y="T5"/>
                </a:cxn>
                <a:cxn ang="0">
                  <a:pos x="T6" y="T7"/>
                </a:cxn>
                <a:cxn ang="0">
                  <a:pos x="T8" y="T9"/>
                </a:cxn>
              </a:cxnLst>
              <a:rect l="0" t="0" r="r" b="b"/>
              <a:pathLst>
                <a:path w="9" h="8">
                  <a:moveTo>
                    <a:pt x="3" y="8"/>
                  </a:moveTo>
                  <a:lnTo>
                    <a:pt x="0" y="4"/>
                  </a:lnTo>
                  <a:lnTo>
                    <a:pt x="7" y="0"/>
                  </a:lnTo>
                  <a:lnTo>
                    <a:pt x="9" y="4"/>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3">
              <a:extLst>
                <a:ext uri="{FF2B5EF4-FFF2-40B4-BE49-F238E27FC236}">
                  <a16:creationId xmlns:a16="http://schemas.microsoft.com/office/drawing/2014/main" id="{13AF4BBB-4445-4053-8F94-0D7BDD97A011}"/>
                </a:ext>
              </a:extLst>
            </p:cNvPr>
            <p:cNvSpPr>
              <a:spLocks noEditPoints="1"/>
            </p:cNvSpPr>
            <p:nvPr/>
          </p:nvSpPr>
          <p:spPr bwMode="auto">
            <a:xfrm>
              <a:off x="442381" y="4902202"/>
              <a:ext cx="515937" cy="301625"/>
            </a:xfrm>
            <a:custGeom>
              <a:avLst/>
              <a:gdLst>
                <a:gd name="T0" fmla="*/ 0 w 325"/>
                <a:gd name="T1" fmla="*/ 186 h 190"/>
                <a:gd name="T2" fmla="*/ 17 w 325"/>
                <a:gd name="T3" fmla="*/ 182 h 190"/>
                <a:gd name="T4" fmla="*/ 29 w 325"/>
                <a:gd name="T5" fmla="*/ 175 h 190"/>
                <a:gd name="T6" fmla="*/ 41 w 325"/>
                <a:gd name="T7" fmla="*/ 162 h 190"/>
                <a:gd name="T8" fmla="*/ 29 w 325"/>
                <a:gd name="T9" fmla="*/ 175 h 190"/>
                <a:gd name="T10" fmla="*/ 52 w 325"/>
                <a:gd name="T11" fmla="*/ 156 h 190"/>
                <a:gd name="T12" fmla="*/ 68 w 325"/>
                <a:gd name="T13" fmla="*/ 152 h 190"/>
                <a:gd name="T14" fmla="*/ 80 w 325"/>
                <a:gd name="T15" fmla="*/ 146 h 190"/>
                <a:gd name="T16" fmla="*/ 92 w 325"/>
                <a:gd name="T17" fmla="*/ 133 h 190"/>
                <a:gd name="T18" fmla="*/ 80 w 325"/>
                <a:gd name="T19" fmla="*/ 146 h 190"/>
                <a:gd name="T20" fmla="*/ 104 w 325"/>
                <a:gd name="T21" fmla="*/ 126 h 190"/>
                <a:gd name="T22" fmla="*/ 120 w 325"/>
                <a:gd name="T23" fmla="*/ 122 h 190"/>
                <a:gd name="T24" fmla="*/ 131 w 325"/>
                <a:gd name="T25" fmla="*/ 116 h 190"/>
                <a:gd name="T26" fmla="*/ 143 w 325"/>
                <a:gd name="T27" fmla="*/ 104 h 190"/>
                <a:gd name="T28" fmla="*/ 131 w 325"/>
                <a:gd name="T29" fmla="*/ 116 h 190"/>
                <a:gd name="T30" fmla="*/ 155 w 325"/>
                <a:gd name="T31" fmla="*/ 97 h 190"/>
                <a:gd name="T32" fmla="*/ 171 w 325"/>
                <a:gd name="T33" fmla="*/ 93 h 190"/>
                <a:gd name="T34" fmla="*/ 182 w 325"/>
                <a:gd name="T35" fmla="*/ 86 h 190"/>
                <a:gd name="T36" fmla="*/ 194 w 325"/>
                <a:gd name="T37" fmla="*/ 74 h 190"/>
                <a:gd name="T38" fmla="*/ 182 w 325"/>
                <a:gd name="T39" fmla="*/ 86 h 190"/>
                <a:gd name="T40" fmla="*/ 206 w 325"/>
                <a:gd name="T41" fmla="*/ 67 h 190"/>
                <a:gd name="T42" fmla="*/ 223 w 325"/>
                <a:gd name="T43" fmla="*/ 63 h 190"/>
                <a:gd name="T44" fmla="*/ 234 w 325"/>
                <a:gd name="T45" fmla="*/ 57 h 190"/>
                <a:gd name="T46" fmla="*/ 246 w 325"/>
                <a:gd name="T47" fmla="*/ 44 h 190"/>
                <a:gd name="T48" fmla="*/ 234 w 325"/>
                <a:gd name="T49" fmla="*/ 57 h 190"/>
                <a:gd name="T50" fmla="*/ 257 w 325"/>
                <a:gd name="T51" fmla="*/ 37 h 190"/>
                <a:gd name="T52" fmla="*/ 274 w 325"/>
                <a:gd name="T53" fmla="*/ 33 h 190"/>
                <a:gd name="T54" fmla="*/ 285 w 325"/>
                <a:gd name="T55" fmla="*/ 27 h 190"/>
                <a:gd name="T56" fmla="*/ 297 w 325"/>
                <a:gd name="T57" fmla="*/ 15 h 190"/>
                <a:gd name="T58" fmla="*/ 285 w 325"/>
                <a:gd name="T59" fmla="*/ 27 h 190"/>
                <a:gd name="T60" fmla="*/ 308 w 325"/>
                <a:gd name="T61" fmla="*/ 8 h 190"/>
                <a:gd name="T62" fmla="*/ 325 w 325"/>
                <a:gd name="T63" fmla="*/ 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190">
                  <a:moveTo>
                    <a:pt x="3" y="190"/>
                  </a:moveTo>
                  <a:lnTo>
                    <a:pt x="0" y="186"/>
                  </a:lnTo>
                  <a:lnTo>
                    <a:pt x="15" y="178"/>
                  </a:lnTo>
                  <a:lnTo>
                    <a:pt x="17" y="182"/>
                  </a:lnTo>
                  <a:lnTo>
                    <a:pt x="3" y="190"/>
                  </a:lnTo>
                  <a:close/>
                  <a:moveTo>
                    <a:pt x="29" y="175"/>
                  </a:moveTo>
                  <a:lnTo>
                    <a:pt x="26" y="171"/>
                  </a:lnTo>
                  <a:lnTo>
                    <a:pt x="41" y="162"/>
                  </a:lnTo>
                  <a:lnTo>
                    <a:pt x="43" y="167"/>
                  </a:lnTo>
                  <a:lnTo>
                    <a:pt x="29" y="175"/>
                  </a:lnTo>
                  <a:close/>
                  <a:moveTo>
                    <a:pt x="54" y="161"/>
                  </a:moveTo>
                  <a:lnTo>
                    <a:pt x="52" y="156"/>
                  </a:lnTo>
                  <a:lnTo>
                    <a:pt x="66" y="148"/>
                  </a:lnTo>
                  <a:lnTo>
                    <a:pt x="68" y="152"/>
                  </a:lnTo>
                  <a:lnTo>
                    <a:pt x="54" y="161"/>
                  </a:lnTo>
                  <a:close/>
                  <a:moveTo>
                    <a:pt x="80" y="146"/>
                  </a:moveTo>
                  <a:lnTo>
                    <a:pt x="78" y="142"/>
                  </a:lnTo>
                  <a:lnTo>
                    <a:pt x="92" y="133"/>
                  </a:lnTo>
                  <a:lnTo>
                    <a:pt x="94" y="137"/>
                  </a:lnTo>
                  <a:lnTo>
                    <a:pt x="80" y="146"/>
                  </a:lnTo>
                  <a:close/>
                  <a:moveTo>
                    <a:pt x="106" y="131"/>
                  </a:moveTo>
                  <a:lnTo>
                    <a:pt x="104" y="126"/>
                  </a:lnTo>
                  <a:lnTo>
                    <a:pt x="118" y="118"/>
                  </a:lnTo>
                  <a:lnTo>
                    <a:pt x="120" y="122"/>
                  </a:lnTo>
                  <a:lnTo>
                    <a:pt x="106" y="131"/>
                  </a:lnTo>
                  <a:close/>
                  <a:moveTo>
                    <a:pt x="131" y="116"/>
                  </a:moveTo>
                  <a:lnTo>
                    <a:pt x="129" y="111"/>
                  </a:lnTo>
                  <a:lnTo>
                    <a:pt x="143" y="104"/>
                  </a:lnTo>
                  <a:lnTo>
                    <a:pt x="145" y="108"/>
                  </a:lnTo>
                  <a:lnTo>
                    <a:pt x="131" y="116"/>
                  </a:lnTo>
                  <a:close/>
                  <a:moveTo>
                    <a:pt x="157" y="101"/>
                  </a:moveTo>
                  <a:lnTo>
                    <a:pt x="155" y="97"/>
                  </a:lnTo>
                  <a:lnTo>
                    <a:pt x="169" y="89"/>
                  </a:lnTo>
                  <a:lnTo>
                    <a:pt x="171" y="93"/>
                  </a:lnTo>
                  <a:lnTo>
                    <a:pt x="157" y="101"/>
                  </a:lnTo>
                  <a:close/>
                  <a:moveTo>
                    <a:pt x="182" y="86"/>
                  </a:moveTo>
                  <a:lnTo>
                    <a:pt x="180" y="82"/>
                  </a:lnTo>
                  <a:lnTo>
                    <a:pt x="194" y="74"/>
                  </a:lnTo>
                  <a:lnTo>
                    <a:pt x="197" y="78"/>
                  </a:lnTo>
                  <a:lnTo>
                    <a:pt x="182" y="86"/>
                  </a:lnTo>
                  <a:close/>
                  <a:moveTo>
                    <a:pt x="208" y="72"/>
                  </a:moveTo>
                  <a:lnTo>
                    <a:pt x="206" y="67"/>
                  </a:lnTo>
                  <a:lnTo>
                    <a:pt x="220" y="59"/>
                  </a:lnTo>
                  <a:lnTo>
                    <a:pt x="223" y="63"/>
                  </a:lnTo>
                  <a:lnTo>
                    <a:pt x="208" y="72"/>
                  </a:lnTo>
                  <a:close/>
                  <a:moveTo>
                    <a:pt x="234" y="57"/>
                  </a:moveTo>
                  <a:lnTo>
                    <a:pt x="232" y="53"/>
                  </a:lnTo>
                  <a:lnTo>
                    <a:pt x="246" y="44"/>
                  </a:lnTo>
                  <a:lnTo>
                    <a:pt x="249" y="48"/>
                  </a:lnTo>
                  <a:lnTo>
                    <a:pt x="234" y="57"/>
                  </a:lnTo>
                  <a:close/>
                  <a:moveTo>
                    <a:pt x="259" y="42"/>
                  </a:moveTo>
                  <a:lnTo>
                    <a:pt x="257" y="37"/>
                  </a:lnTo>
                  <a:lnTo>
                    <a:pt x="271" y="29"/>
                  </a:lnTo>
                  <a:lnTo>
                    <a:pt x="274" y="33"/>
                  </a:lnTo>
                  <a:lnTo>
                    <a:pt x="259" y="42"/>
                  </a:lnTo>
                  <a:close/>
                  <a:moveTo>
                    <a:pt x="285" y="27"/>
                  </a:moveTo>
                  <a:lnTo>
                    <a:pt x="283" y="22"/>
                  </a:lnTo>
                  <a:lnTo>
                    <a:pt x="297" y="15"/>
                  </a:lnTo>
                  <a:lnTo>
                    <a:pt x="300" y="19"/>
                  </a:lnTo>
                  <a:lnTo>
                    <a:pt x="285" y="27"/>
                  </a:lnTo>
                  <a:close/>
                  <a:moveTo>
                    <a:pt x="311" y="12"/>
                  </a:moveTo>
                  <a:lnTo>
                    <a:pt x="308" y="8"/>
                  </a:lnTo>
                  <a:lnTo>
                    <a:pt x="322" y="0"/>
                  </a:lnTo>
                  <a:lnTo>
                    <a:pt x="325" y="4"/>
                  </a:lnTo>
                  <a:lnTo>
                    <a:pt x="31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4">
              <a:extLst>
                <a:ext uri="{FF2B5EF4-FFF2-40B4-BE49-F238E27FC236}">
                  <a16:creationId xmlns:a16="http://schemas.microsoft.com/office/drawing/2014/main" id="{5F6E437E-245A-4CD2-BF69-53F0AAB2D297}"/>
                </a:ext>
              </a:extLst>
            </p:cNvPr>
            <p:cNvSpPr>
              <a:spLocks/>
            </p:cNvSpPr>
            <p:nvPr/>
          </p:nvSpPr>
          <p:spPr bwMode="auto">
            <a:xfrm>
              <a:off x="972606" y="4884739"/>
              <a:ext cx="15875" cy="12700"/>
            </a:xfrm>
            <a:custGeom>
              <a:avLst/>
              <a:gdLst>
                <a:gd name="T0" fmla="*/ 3 w 10"/>
                <a:gd name="T1" fmla="*/ 8 h 8"/>
                <a:gd name="T2" fmla="*/ 0 w 10"/>
                <a:gd name="T3" fmla="*/ 4 h 8"/>
                <a:gd name="T4" fmla="*/ 8 w 10"/>
                <a:gd name="T5" fmla="*/ 0 h 8"/>
                <a:gd name="T6" fmla="*/ 10 w 10"/>
                <a:gd name="T7" fmla="*/ 4 h 8"/>
                <a:gd name="T8" fmla="*/ 3 w 10"/>
                <a:gd name="T9" fmla="*/ 8 h 8"/>
              </a:gdLst>
              <a:ahLst/>
              <a:cxnLst>
                <a:cxn ang="0">
                  <a:pos x="T0" y="T1"/>
                </a:cxn>
                <a:cxn ang="0">
                  <a:pos x="T2" y="T3"/>
                </a:cxn>
                <a:cxn ang="0">
                  <a:pos x="T4" y="T5"/>
                </a:cxn>
                <a:cxn ang="0">
                  <a:pos x="T6" y="T7"/>
                </a:cxn>
                <a:cxn ang="0">
                  <a:pos x="T8" y="T9"/>
                </a:cxn>
              </a:cxnLst>
              <a:rect l="0" t="0" r="r" b="b"/>
              <a:pathLst>
                <a:path w="10" h="8">
                  <a:moveTo>
                    <a:pt x="3" y="8"/>
                  </a:moveTo>
                  <a:lnTo>
                    <a:pt x="0" y="4"/>
                  </a:lnTo>
                  <a:lnTo>
                    <a:pt x="8" y="0"/>
                  </a:lnTo>
                  <a:lnTo>
                    <a:pt x="10" y="4"/>
                  </a:lnTo>
                  <a:lnTo>
                    <a:pt x="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5">
              <a:extLst>
                <a:ext uri="{FF2B5EF4-FFF2-40B4-BE49-F238E27FC236}">
                  <a16:creationId xmlns:a16="http://schemas.microsoft.com/office/drawing/2014/main" id="{8D41E29D-7E44-4BCA-BF1B-F58593353620}"/>
                </a:ext>
              </a:extLst>
            </p:cNvPr>
            <p:cNvSpPr>
              <a:spLocks/>
            </p:cNvSpPr>
            <p:nvPr/>
          </p:nvSpPr>
          <p:spPr bwMode="auto">
            <a:xfrm>
              <a:off x="690031" y="4721227"/>
              <a:ext cx="14287" cy="15875"/>
            </a:xfrm>
            <a:custGeom>
              <a:avLst/>
              <a:gdLst>
                <a:gd name="T0" fmla="*/ 5 w 9"/>
                <a:gd name="T1" fmla="*/ 10 h 10"/>
                <a:gd name="T2" fmla="*/ 0 w 9"/>
                <a:gd name="T3" fmla="*/ 7 h 10"/>
                <a:gd name="T4" fmla="*/ 5 w 9"/>
                <a:gd name="T5" fmla="*/ 0 h 10"/>
                <a:gd name="T6" fmla="*/ 9 w 9"/>
                <a:gd name="T7" fmla="*/ 2 h 10"/>
                <a:gd name="T8" fmla="*/ 5 w 9"/>
                <a:gd name="T9" fmla="*/ 10 h 10"/>
              </a:gdLst>
              <a:ahLst/>
              <a:cxnLst>
                <a:cxn ang="0">
                  <a:pos x="T0" y="T1"/>
                </a:cxn>
                <a:cxn ang="0">
                  <a:pos x="T2" y="T3"/>
                </a:cxn>
                <a:cxn ang="0">
                  <a:pos x="T4" y="T5"/>
                </a:cxn>
                <a:cxn ang="0">
                  <a:pos x="T6" y="T7"/>
                </a:cxn>
                <a:cxn ang="0">
                  <a:pos x="T8" y="T9"/>
                </a:cxn>
              </a:cxnLst>
              <a:rect l="0" t="0" r="r" b="b"/>
              <a:pathLst>
                <a:path w="9" h="10">
                  <a:moveTo>
                    <a:pt x="5" y="10"/>
                  </a:moveTo>
                  <a:lnTo>
                    <a:pt x="0" y="7"/>
                  </a:lnTo>
                  <a:lnTo>
                    <a:pt x="5" y="0"/>
                  </a:lnTo>
                  <a:lnTo>
                    <a:pt x="9" y="2"/>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6">
              <a:extLst>
                <a:ext uri="{FF2B5EF4-FFF2-40B4-BE49-F238E27FC236}">
                  <a16:creationId xmlns:a16="http://schemas.microsoft.com/office/drawing/2014/main" id="{A8192BBF-8590-42C6-A905-393F5102EA61}"/>
                </a:ext>
              </a:extLst>
            </p:cNvPr>
            <p:cNvSpPr>
              <a:spLocks noEditPoints="1"/>
            </p:cNvSpPr>
            <p:nvPr/>
          </p:nvSpPr>
          <p:spPr bwMode="auto">
            <a:xfrm>
              <a:off x="429681" y="4751389"/>
              <a:ext cx="257175" cy="438150"/>
            </a:xfrm>
            <a:custGeom>
              <a:avLst/>
              <a:gdLst>
                <a:gd name="T0" fmla="*/ 4 w 162"/>
                <a:gd name="T1" fmla="*/ 276 h 276"/>
                <a:gd name="T2" fmla="*/ 0 w 162"/>
                <a:gd name="T3" fmla="*/ 273 h 276"/>
                <a:gd name="T4" fmla="*/ 8 w 162"/>
                <a:gd name="T5" fmla="*/ 259 h 276"/>
                <a:gd name="T6" fmla="*/ 13 w 162"/>
                <a:gd name="T7" fmla="*/ 262 h 276"/>
                <a:gd name="T8" fmla="*/ 4 w 162"/>
                <a:gd name="T9" fmla="*/ 276 h 276"/>
                <a:gd name="T10" fmla="*/ 19 w 162"/>
                <a:gd name="T11" fmla="*/ 250 h 276"/>
                <a:gd name="T12" fmla="*/ 15 w 162"/>
                <a:gd name="T13" fmla="*/ 247 h 276"/>
                <a:gd name="T14" fmla="*/ 23 w 162"/>
                <a:gd name="T15" fmla="*/ 233 h 276"/>
                <a:gd name="T16" fmla="*/ 28 w 162"/>
                <a:gd name="T17" fmla="*/ 236 h 276"/>
                <a:gd name="T18" fmla="*/ 19 w 162"/>
                <a:gd name="T19" fmla="*/ 250 h 276"/>
                <a:gd name="T20" fmla="*/ 34 w 162"/>
                <a:gd name="T21" fmla="*/ 224 h 276"/>
                <a:gd name="T22" fmla="*/ 29 w 162"/>
                <a:gd name="T23" fmla="*/ 221 h 276"/>
                <a:gd name="T24" fmla="*/ 38 w 162"/>
                <a:gd name="T25" fmla="*/ 207 h 276"/>
                <a:gd name="T26" fmla="*/ 42 w 162"/>
                <a:gd name="T27" fmla="*/ 210 h 276"/>
                <a:gd name="T28" fmla="*/ 34 w 162"/>
                <a:gd name="T29" fmla="*/ 224 h 276"/>
                <a:gd name="T30" fmla="*/ 49 w 162"/>
                <a:gd name="T31" fmla="*/ 198 h 276"/>
                <a:gd name="T32" fmla="*/ 45 w 162"/>
                <a:gd name="T33" fmla="*/ 195 h 276"/>
                <a:gd name="T34" fmla="*/ 53 w 162"/>
                <a:gd name="T35" fmla="*/ 181 h 276"/>
                <a:gd name="T36" fmla="*/ 57 w 162"/>
                <a:gd name="T37" fmla="*/ 184 h 276"/>
                <a:gd name="T38" fmla="*/ 49 w 162"/>
                <a:gd name="T39" fmla="*/ 198 h 276"/>
                <a:gd name="T40" fmla="*/ 64 w 162"/>
                <a:gd name="T41" fmla="*/ 173 h 276"/>
                <a:gd name="T42" fmla="*/ 60 w 162"/>
                <a:gd name="T43" fmla="*/ 170 h 276"/>
                <a:gd name="T44" fmla="*/ 68 w 162"/>
                <a:gd name="T45" fmla="*/ 155 h 276"/>
                <a:gd name="T46" fmla="*/ 72 w 162"/>
                <a:gd name="T47" fmla="*/ 158 h 276"/>
                <a:gd name="T48" fmla="*/ 64 w 162"/>
                <a:gd name="T49" fmla="*/ 173 h 276"/>
                <a:gd name="T50" fmla="*/ 79 w 162"/>
                <a:gd name="T51" fmla="*/ 147 h 276"/>
                <a:gd name="T52" fmla="*/ 75 w 162"/>
                <a:gd name="T53" fmla="*/ 144 h 276"/>
                <a:gd name="T54" fmla="*/ 83 w 162"/>
                <a:gd name="T55" fmla="*/ 129 h 276"/>
                <a:gd name="T56" fmla="*/ 87 w 162"/>
                <a:gd name="T57" fmla="*/ 132 h 276"/>
                <a:gd name="T58" fmla="*/ 79 w 162"/>
                <a:gd name="T59" fmla="*/ 147 h 276"/>
                <a:gd name="T60" fmla="*/ 94 w 162"/>
                <a:gd name="T61" fmla="*/ 121 h 276"/>
                <a:gd name="T62" fmla="*/ 90 w 162"/>
                <a:gd name="T63" fmla="*/ 118 h 276"/>
                <a:gd name="T64" fmla="*/ 98 w 162"/>
                <a:gd name="T65" fmla="*/ 103 h 276"/>
                <a:gd name="T66" fmla="*/ 102 w 162"/>
                <a:gd name="T67" fmla="*/ 106 h 276"/>
                <a:gd name="T68" fmla="*/ 94 w 162"/>
                <a:gd name="T69" fmla="*/ 121 h 276"/>
                <a:gd name="T70" fmla="*/ 109 w 162"/>
                <a:gd name="T71" fmla="*/ 95 h 276"/>
                <a:gd name="T72" fmla="*/ 105 w 162"/>
                <a:gd name="T73" fmla="*/ 92 h 276"/>
                <a:gd name="T74" fmla="*/ 113 w 162"/>
                <a:gd name="T75" fmla="*/ 78 h 276"/>
                <a:gd name="T76" fmla="*/ 117 w 162"/>
                <a:gd name="T77" fmla="*/ 80 h 276"/>
                <a:gd name="T78" fmla="*/ 109 w 162"/>
                <a:gd name="T79" fmla="*/ 95 h 276"/>
                <a:gd name="T80" fmla="*/ 124 w 162"/>
                <a:gd name="T81" fmla="*/ 69 h 276"/>
                <a:gd name="T82" fmla="*/ 120 w 162"/>
                <a:gd name="T83" fmla="*/ 66 h 276"/>
                <a:gd name="T84" fmla="*/ 127 w 162"/>
                <a:gd name="T85" fmla="*/ 52 h 276"/>
                <a:gd name="T86" fmla="*/ 133 w 162"/>
                <a:gd name="T87" fmla="*/ 54 h 276"/>
                <a:gd name="T88" fmla="*/ 124 w 162"/>
                <a:gd name="T89" fmla="*/ 69 h 276"/>
                <a:gd name="T90" fmla="*/ 139 w 162"/>
                <a:gd name="T91" fmla="*/ 43 h 276"/>
                <a:gd name="T92" fmla="*/ 134 w 162"/>
                <a:gd name="T93" fmla="*/ 40 h 276"/>
                <a:gd name="T94" fmla="*/ 143 w 162"/>
                <a:gd name="T95" fmla="*/ 26 h 276"/>
                <a:gd name="T96" fmla="*/ 148 w 162"/>
                <a:gd name="T97" fmla="*/ 28 h 276"/>
                <a:gd name="T98" fmla="*/ 139 w 162"/>
                <a:gd name="T99" fmla="*/ 43 h 276"/>
                <a:gd name="T100" fmla="*/ 153 w 162"/>
                <a:gd name="T101" fmla="*/ 17 h 276"/>
                <a:gd name="T102" fmla="*/ 149 w 162"/>
                <a:gd name="T103" fmla="*/ 14 h 276"/>
                <a:gd name="T104" fmla="*/ 158 w 162"/>
                <a:gd name="T105" fmla="*/ 0 h 276"/>
                <a:gd name="T106" fmla="*/ 162 w 162"/>
                <a:gd name="T107" fmla="*/ 2 h 276"/>
                <a:gd name="T108" fmla="*/ 153 w 162"/>
                <a:gd name="T109" fmla="*/ 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76">
                  <a:moveTo>
                    <a:pt x="4" y="276"/>
                  </a:moveTo>
                  <a:lnTo>
                    <a:pt x="0" y="273"/>
                  </a:lnTo>
                  <a:lnTo>
                    <a:pt x="8" y="259"/>
                  </a:lnTo>
                  <a:lnTo>
                    <a:pt x="13" y="262"/>
                  </a:lnTo>
                  <a:lnTo>
                    <a:pt x="4" y="276"/>
                  </a:lnTo>
                  <a:close/>
                  <a:moveTo>
                    <a:pt x="19" y="250"/>
                  </a:moveTo>
                  <a:lnTo>
                    <a:pt x="15" y="247"/>
                  </a:lnTo>
                  <a:lnTo>
                    <a:pt x="23" y="233"/>
                  </a:lnTo>
                  <a:lnTo>
                    <a:pt x="28" y="236"/>
                  </a:lnTo>
                  <a:lnTo>
                    <a:pt x="19" y="250"/>
                  </a:lnTo>
                  <a:close/>
                  <a:moveTo>
                    <a:pt x="34" y="224"/>
                  </a:moveTo>
                  <a:lnTo>
                    <a:pt x="29" y="221"/>
                  </a:lnTo>
                  <a:lnTo>
                    <a:pt x="38" y="207"/>
                  </a:lnTo>
                  <a:lnTo>
                    <a:pt x="42" y="210"/>
                  </a:lnTo>
                  <a:lnTo>
                    <a:pt x="34" y="224"/>
                  </a:lnTo>
                  <a:close/>
                  <a:moveTo>
                    <a:pt x="49" y="198"/>
                  </a:moveTo>
                  <a:lnTo>
                    <a:pt x="45" y="195"/>
                  </a:lnTo>
                  <a:lnTo>
                    <a:pt x="53" y="181"/>
                  </a:lnTo>
                  <a:lnTo>
                    <a:pt x="57" y="184"/>
                  </a:lnTo>
                  <a:lnTo>
                    <a:pt x="49" y="198"/>
                  </a:lnTo>
                  <a:close/>
                  <a:moveTo>
                    <a:pt x="64" y="173"/>
                  </a:moveTo>
                  <a:lnTo>
                    <a:pt x="60" y="170"/>
                  </a:lnTo>
                  <a:lnTo>
                    <a:pt x="68" y="155"/>
                  </a:lnTo>
                  <a:lnTo>
                    <a:pt x="72" y="158"/>
                  </a:lnTo>
                  <a:lnTo>
                    <a:pt x="64" y="173"/>
                  </a:lnTo>
                  <a:close/>
                  <a:moveTo>
                    <a:pt x="79" y="147"/>
                  </a:moveTo>
                  <a:lnTo>
                    <a:pt x="75" y="144"/>
                  </a:lnTo>
                  <a:lnTo>
                    <a:pt x="83" y="129"/>
                  </a:lnTo>
                  <a:lnTo>
                    <a:pt x="87" y="132"/>
                  </a:lnTo>
                  <a:lnTo>
                    <a:pt x="79" y="147"/>
                  </a:lnTo>
                  <a:close/>
                  <a:moveTo>
                    <a:pt x="94" y="121"/>
                  </a:moveTo>
                  <a:lnTo>
                    <a:pt x="90" y="118"/>
                  </a:lnTo>
                  <a:lnTo>
                    <a:pt x="98" y="103"/>
                  </a:lnTo>
                  <a:lnTo>
                    <a:pt x="102" y="106"/>
                  </a:lnTo>
                  <a:lnTo>
                    <a:pt x="94" y="121"/>
                  </a:lnTo>
                  <a:close/>
                  <a:moveTo>
                    <a:pt x="109" y="95"/>
                  </a:moveTo>
                  <a:lnTo>
                    <a:pt x="105" y="92"/>
                  </a:lnTo>
                  <a:lnTo>
                    <a:pt x="113" y="78"/>
                  </a:lnTo>
                  <a:lnTo>
                    <a:pt x="117" y="80"/>
                  </a:lnTo>
                  <a:lnTo>
                    <a:pt x="109" y="95"/>
                  </a:lnTo>
                  <a:close/>
                  <a:moveTo>
                    <a:pt x="124" y="69"/>
                  </a:moveTo>
                  <a:lnTo>
                    <a:pt x="120" y="66"/>
                  </a:lnTo>
                  <a:lnTo>
                    <a:pt x="127" y="52"/>
                  </a:lnTo>
                  <a:lnTo>
                    <a:pt x="133" y="54"/>
                  </a:lnTo>
                  <a:lnTo>
                    <a:pt x="124" y="69"/>
                  </a:lnTo>
                  <a:close/>
                  <a:moveTo>
                    <a:pt x="139" y="43"/>
                  </a:moveTo>
                  <a:lnTo>
                    <a:pt x="134" y="40"/>
                  </a:lnTo>
                  <a:lnTo>
                    <a:pt x="143" y="26"/>
                  </a:lnTo>
                  <a:lnTo>
                    <a:pt x="148" y="28"/>
                  </a:lnTo>
                  <a:lnTo>
                    <a:pt x="139" y="43"/>
                  </a:lnTo>
                  <a:close/>
                  <a:moveTo>
                    <a:pt x="153" y="17"/>
                  </a:moveTo>
                  <a:lnTo>
                    <a:pt x="149" y="14"/>
                  </a:lnTo>
                  <a:lnTo>
                    <a:pt x="158" y="0"/>
                  </a:lnTo>
                  <a:lnTo>
                    <a:pt x="162" y="2"/>
                  </a:lnTo>
                  <a:lnTo>
                    <a:pt x="153"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7">
              <a:extLst>
                <a:ext uri="{FF2B5EF4-FFF2-40B4-BE49-F238E27FC236}">
                  <a16:creationId xmlns:a16="http://schemas.microsoft.com/office/drawing/2014/main" id="{DED664C5-E51C-42E0-A2D5-D3EA44D494AF}"/>
                </a:ext>
              </a:extLst>
            </p:cNvPr>
            <p:cNvSpPr>
              <a:spLocks/>
            </p:cNvSpPr>
            <p:nvPr/>
          </p:nvSpPr>
          <p:spPr bwMode="auto">
            <a:xfrm>
              <a:off x="412218" y="5203827"/>
              <a:ext cx="14287" cy="15875"/>
            </a:xfrm>
            <a:custGeom>
              <a:avLst/>
              <a:gdLst>
                <a:gd name="T0" fmla="*/ 4 w 9"/>
                <a:gd name="T1" fmla="*/ 10 h 10"/>
                <a:gd name="T2" fmla="*/ 0 w 9"/>
                <a:gd name="T3" fmla="*/ 8 h 10"/>
                <a:gd name="T4" fmla="*/ 4 w 9"/>
                <a:gd name="T5" fmla="*/ 0 h 10"/>
                <a:gd name="T6" fmla="*/ 9 w 9"/>
                <a:gd name="T7" fmla="*/ 3 h 10"/>
                <a:gd name="T8" fmla="*/ 4 w 9"/>
                <a:gd name="T9" fmla="*/ 10 h 10"/>
              </a:gdLst>
              <a:ahLst/>
              <a:cxnLst>
                <a:cxn ang="0">
                  <a:pos x="T0" y="T1"/>
                </a:cxn>
                <a:cxn ang="0">
                  <a:pos x="T2" y="T3"/>
                </a:cxn>
                <a:cxn ang="0">
                  <a:pos x="T4" y="T5"/>
                </a:cxn>
                <a:cxn ang="0">
                  <a:pos x="T6" y="T7"/>
                </a:cxn>
                <a:cxn ang="0">
                  <a:pos x="T8" y="T9"/>
                </a:cxn>
              </a:cxnLst>
              <a:rect l="0" t="0" r="r" b="b"/>
              <a:pathLst>
                <a:path w="9" h="10">
                  <a:moveTo>
                    <a:pt x="4" y="10"/>
                  </a:moveTo>
                  <a:lnTo>
                    <a:pt x="0" y="8"/>
                  </a:lnTo>
                  <a:lnTo>
                    <a:pt x="4" y="0"/>
                  </a:lnTo>
                  <a:lnTo>
                    <a:pt x="9" y="3"/>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8">
              <a:extLst>
                <a:ext uri="{FF2B5EF4-FFF2-40B4-BE49-F238E27FC236}">
                  <a16:creationId xmlns:a16="http://schemas.microsoft.com/office/drawing/2014/main" id="{64C06A81-1B73-447C-9DF2-07A5FB23021B}"/>
                </a:ext>
              </a:extLst>
            </p:cNvPr>
            <p:cNvSpPr>
              <a:spLocks/>
            </p:cNvSpPr>
            <p:nvPr/>
          </p:nvSpPr>
          <p:spPr bwMode="auto">
            <a:xfrm>
              <a:off x="697968" y="4721227"/>
              <a:ext cx="12700" cy="15875"/>
            </a:xfrm>
            <a:custGeom>
              <a:avLst/>
              <a:gdLst>
                <a:gd name="T0" fmla="*/ 4 w 8"/>
                <a:gd name="T1" fmla="*/ 10 h 10"/>
                <a:gd name="T2" fmla="*/ 0 w 8"/>
                <a:gd name="T3" fmla="*/ 2 h 10"/>
                <a:gd name="T4" fmla="*/ 4 w 8"/>
                <a:gd name="T5" fmla="*/ 0 h 10"/>
                <a:gd name="T6" fmla="*/ 8 w 8"/>
                <a:gd name="T7" fmla="*/ 7 h 10"/>
                <a:gd name="T8" fmla="*/ 4 w 8"/>
                <a:gd name="T9" fmla="*/ 10 h 10"/>
              </a:gdLst>
              <a:ahLst/>
              <a:cxnLst>
                <a:cxn ang="0">
                  <a:pos x="T0" y="T1"/>
                </a:cxn>
                <a:cxn ang="0">
                  <a:pos x="T2" y="T3"/>
                </a:cxn>
                <a:cxn ang="0">
                  <a:pos x="T4" y="T5"/>
                </a:cxn>
                <a:cxn ang="0">
                  <a:pos x="T6" y="T7"/>
                </a:cxn>
                <a:cxn ang="0">
                  <a:pos x="T8" y="T9"/>
                </a:cxn>
              </a:cxnLst>
              <a:rect l="0" t="0" r="r" b="b"/>
              <a:pathLst>
                <a:path w="8" h="10">
                  <a:moveTo>
                    <a:pt x="4" y="10"/>
                  </a:moveTo>
                  <a:lnTo>
                    <a:pt x="0" y="2"/>
                  </a:lnTo>
                  <a:lnTo>
                    <a:pt x="4" y="0"/>
                  </a:lnTo>
                  <a:lnTo>
                    <a:pt x="8" y="7"/>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9">
              <a:extLst>
                <a:ext uri="{FF2B5EF4-FFF2-40B4-BE49-F238E27FC236}">
                  <a16:creationId xmlns:a16="http://schemas.microsoft.com/office/drawing/2014/main" id="{2E67C4C1-A7F5-46EC-8C22-FAAA31C27A1A}"/>
                </a:ext>
              </a:extLst>
            </p:cNvPr>
            <p:cNvSpPr>
              <a:spLocks noEditPoints="1"/>
            </p:cNvSpPr>
            <p:nvPr/>
          </p:nvSpPr>
          <p:spPr bwMode="auto">
            <a:xfrm>
              <a:off x="713843" y="4751389"/>
              <a:ext cx="258762" cy="438150"/>
            </a:xfrm>
            <a:custGeom>
              <a:avLst/>
              <a:gdLst>
                <a:gd name="T0" fmla="*/ 159 w 163"/>
                <a:gd name="T1" fmla="*/ 276 h 276"/>
                <a:gd name="T2" fmla="*/ 150 w 163"/>
                <a:gd name="T3" fmla="*/ 262 h 276"/>
                <a:gd name="T4" fmla="*/ 155 w 163"/>
                <a:gd name="T5" fmla="*/ 259 h 276"/>
                <a:gd name="T6" fmla="*/ 163 w 163"/>
                <a:gd name="T7" fmla="*/ 273 h 276"/>
                <a:gd name="T8" fmla="*/ 159 w 163"/>
                <a:gd name="T9" fmla="*/ 276 h 276"/>
                <a:gd name="T10" fmla="*/ 144 w 163"/>
                <a:gd name="T11" fmla="*/ 250 h 276"/>
                <a:gd name="T12" fmla="*/ 135 w 163"/>
                <a:gd name="T13" fmla="*/ 236 h 276"/>
                <a:gd name="T14" fmla="*/ 140 w 163"/>
                <a:gd name="T15" fmla="*/ 233 h 276"/>
                <a:gd name="T16" fmla="*/ 148 w 163"/>
                <a:gd name="T17" fmla="*/ 247 h 276"/>
                <a:gd name="T18" fmla="*/ 144 w 163"/>
                <a:gd name="T19" fmla="*/ 250 h 276"/>
                <a:gd name="T20" fmla="*/ 129 w 163"/>
                <a:gd name="T21" fmla="*/ 224 h 276"/>
                <a:gd name="T22" fmla="*/ 120 w 163"/>
                <a:gd name="T23" fmla="*/ 210 h 276"/>
                <a:gd name="T24" fmla="*/ 125 w 163"/>
                <a:gd name="T25" fmla="*/ 207 h 276"/>
                <a:gd name="T26" fmla="*/ 133 w 163"/>
                <a:gd name="T27" fmla="*/ 221 h 276"/>
                <a:gd name="T28" fmla="*/ 129 w 163"/>
                <a:gd name="T29" fmla="*/ 224 h 276"/>
                <a:gd name="T30" fmla="*/ 114 w 163"/>
                <a:gd name="T31" fmla="*/ 198 h 276"/>
                <a:gd name="T32" fmla="*/ 105 w 163"/>
                <a:gd name="T33" fmla="*/ 184 h 276"/>
                <a:gd name="T34" fmla="*/ 109 w 163"/>
                <a:gd name="T35" fmla="*/ 181 h 276"/>
                <a:gd name="T36" fmla="*/ 118 w 163"/>
                <a:gd name="T37" fmla="*/ 195 h 276"/>
                <a:gd name="T38" fmla="*/ 114 w 163"/>
                <a:gd name="T39" fmla="*/ 198 h 276"/>
                <a:gd name="T40" fmla="*/ 99 w 163"/>
                <a:gd name="T41" fmla="*/ 173 h 276"/>
                <a:gd name="T42" fmla="*/ 90 w 163"/>
                <a:gd name="T43" fmla="*/ 158 h 276"/>
                <a:gd name="T44" fmla="*/ 94 w 163"/>
                <a:gd name="T45" fmla="*/ 155 h 276"/>
                <a:gd name="T46" fmla="*/ 103 w 163"/>
                <a:gd name="T47" fmla="*/ 170 h 276"/>
                <a:gd name="T48" fmla="*/ 99 w 163"/>
                <a:gd name="T49" fmla="*/ 173 h 276"/>
                <a:gd name="T50" fmla="*/ 83 w 163"/>
                <a:gd name="T51" fmla="*/ 147 h 276"/>
                <a:gd name="T52" fmla="*/ 75 w 163"/>
                <a:gd name="T53" fmla="*/ 132 h 276"/>
                <a:gd name="T54" fmla="*/ 80 w 163"/>
                <a:gd name="T55" fmla="*/ 129 h 276"/>
                <a:gd name="T56" fmla="*/ 88 w 163"/>
                <a:gd name="T57" fmla="*/ 144 h 276"/>
                <a:gd name="T58" fmla="*/ 83 w 163"/>
                <a:gd name="T59" fmla="*/ 147 h 276"/>
                <a:gd name="T60" fmla="*/ 68 w 163"/>
                <a:gd name="T61" fmla="*/ 121 h 276"/>
                <a:gd name="T62" fmla="*/ 60 w 163"/>
                <a:gd name="T63" fmla="*/ 106 h 276"/>
                <a:gd name="T64" fmla="*/ 65 w 163"/>
                <a:gd name="T65" fmla="*/ 103 h 276"/>
                <a:gd name="T66" fmla="*/ 73 w 163"/>
                <a:gd name="T67" fmla="*/ 118 h 276"/>
                <a:gd name="T68" fmla="*/ 68 w 163"/>
                <a:gd name="T69" fmla="*/ 121 h 276"/>
                <a:gd name="T70" fmla="*/ 54 w 163"/>
                <a:gd name="T71" fmla="*/ 95 h 276"/>
                <a:gd name="T72" fmla="*/ 46 w 163"/>
                <a:gd name="T73" fmla="*/ 80 h 276"/>
                <a:gd name="T74" fmla="*/ 50 w 163"/>
                <a:gd name="T75" fmla="*/ 78 h 276"/>
                <a:gd name="T76" fmla="*/ 58 w 163"/>
                <a:gd name="T77" fmla="*/ 92 h 276"/>
                <a:gd name="T78" fmla="*/ 54 w 163"/>
                <a:gd name="T79" fmla="*/ 95 h 276"/>
                <a:gd name="T80" fmla="*/ 39 w 163"/>
                <a:gd name="T81" fmla="*/ 69 h 276"/>
                <a:gd name="T82" fmla="*/ 31 w 163"/>
                <a:gd name="T83" fmla="*/ 54 h 276"/>
                <a:gd name="T84" fmla="*/ 35 w 163"/>
                <a:gd name="T85" fmla="*/ 52 h 276"/>
                <a:gd name="T86" fmla="*/ 43 w 163"/>
                <a:gd name="T87" fmla="*/ 66 h 276"/>
                <a:gd name="T88" fmla="*/ 39 w 163"/>
                <a:gd name="T89" fmla="*/ 69 h 276"/>
                <a:gd name="T90" fmla="*/ 24 w 163"/>
                <a:gd name="T91" fmla="*/ 43 h 276"/>
                <a:gd name="T92" fmla="*/ 16 w 163"/>
                <a:gd name="T93" fmla="*/ 28 h 276"/>
                <a:gd name="T94" fmla="*/ 20 w 163"/>
                <a:gd name="T95" fmla="*/ 26 h 276"/>
                <a:gd name="T96" fmla="*/ 28 w 163"/>
                <a:gd name="T97" fmla="*/ 40 h 276"/>
                <a:gd name="T98" fmla="*/ 24 w 163"/>
                <a:gd name="T99" fmla="*/ 43 h 276"/>
                <a:gd name="T100" fmla="*/ 9 w 163"/>
                <a:gd name="T101" fmla="*/ 17 h 276"/>
                <a:gd name="T102" fmla="*/ 0 w 163"/>
                <a:gd name="T103" fmla="*/ 2 h 276"/>
                <a:gd name="T104" fmla="*/ 5 w 163"/>
                <a:gd name="T105" fmla="*/ 0 h 276"/>
                <a:gd name="T106" fmla="*/ 13 w 163"/>
                <a:gd name="T107" fmla="*/ 14 h 276"/>
                <a:gd name="T108" fmla="*/ 9 w 163"/>
                <a:gd name="T109" fmla="*/ 1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276">
                  <a:moveTo>
                    <a:pt x="159" y="276"/>
                  </a:moveTo>
                  <a:lnTo>
                    <a:pt x="150" y="262"/>
                  </a:lnTo>
                  <a:lnTo>
                    <a:pt x="155" y="259"/>
                  </a:lnTo>
                  <a:lnTo>
                    <a:pt x="163" y="273"/>
                  </a:lnTo>
                  <a:lnTo>
                    <a:pt x="159" y="276"/>
                  </a:lnTo>
                  <a:close/>
                  <a:moveTo>
                    <a:pt x="144" y="250"/>
                  </a:moveTo>
                  <a:lnTo>
                    <a:pt x="135" y="236"/>
                  </a:lnTo>
                  <a:lnTo>
                    <a:pt x="140" y="233"/>
                  </a:lnTo>
                  <a:lnTo>
                    <a:pt x="148" y="247"/>
                  </a:lnTo>
                  <a:lnTo>
                    <a:pt x="144" y="250"/>
                  </a:lnTo>
                  <a:close/>
                  <a:moveTo>
                    <a:pt x="129" y="224"/>
                  </a:moveTo>
                  <a:lnTo>
                    <a:pt x="120" y="210"/>
                  </a:lnTo>
                  <a:lnTo>
                    <a:pt x="125" y="207"/>
                  </a:lnTo>
                  <a:lnTo>
                    <a:pt x="133" y="221"/>
                  </a:lnTo>
                  <a:lnTo>
                    <a:pt x="129" y="224"/>
                  </a:lnTo>
                  <a:close/>
                  <a:moveTo>
                    <a:pt x="114" y="198"/>
                  </a:moveTo>
                  <a:lnTo>
                    <a:pt x="105" y="184"/>
                  </a:lnTo>
                  <a:lnTo>
                    <a:pt x="109" y="181"/>
                  </a:lnTo>
                  <a:lnTo>
                    <a:pt x="118" y="195"/>
                  </a:lnTo>
                  <a:lnTo>
                    <a:pt x="114" y="198"/>
                  </a:lnTo>
                  <a:close/>
                  <a:moveTo>
                    <a:pt x="99" y="173"/>
                  </a:moveTo>
                  <a:lnTo>
                    <a:pt x="90" y="158"/>
                  </a:lnTo>
                  <a:lnTo>
                    <a:pt x="94" y="155"/>
                  </a:lnTo>
                  <a:lnTo>
                    <a:pt x="103" y="170"/>
                  </a:lnTo>
                  <a:lnTo>
                    <a:pt x="99" y="173"/>
                  </a:lnTo>
                  <a:close/>
                  <a:moveTo>
                    <a:pt x="83" y="147"/>
                  </a:moveTo>
                  <a:lnTo>
                    <a:pt x="75" y="132"/>
                  </a:lnTo>
                  <a:lnTo>
                    <a:pt x="80" y="129"/>
                  </a:lnTo>
                  <a:lnTo>
                    <a:pt x="88" y="144"/>
                  </a:lnTo>
                  <a:lnTo>
                    <a:pt x="83" y="147"/>
                  </a:lnTo>
                  <a:close/>
                  <a:moveTo>
                    <a:pt x="68" y="121"/>
                  </a:moveTo>
                  <a:lnTo>
                    <a:pt x="60" y="106"/>
                  </a:lnTo>
                  <a:lnTo>
                    <a:pt x="65" y="103"/>
                  </a:lnTo>
                  <a:lnTo>
                    <a:pt x="73" y="118"/>
                  </a:lnTo>
                  <a:lnTo>
                    <a:pt x="68" y="121"/>
                  </a:lnTo>
                  <a:close/>
                  <a:moveTo>
                    <a:pt x="54" y="95"/>
                  </a:moveTo>
                  <a:lnTo>
                    <a:pt x="46" y="80"/>
                  </a:lnTo>
                  <a:lnTo>
                    <a:pt x="50" y="78"/>
                  </a:lnTo>
                  <a:lnTo>
                    <a:pt x="58" y="92"/>
                  </a:lnTo>
                  <a:lnTo>
                    <a:pt x="54" y="95"/>
                  </a:lnTo>
                  <a:close/>
                  <a:moveTo>
                    <a:pt x="39" y="69"/>
                  </a:moveTo>
                  <a:lnTo>
                    <a:pt x="31" y="54"/>
                  </a:lnTo>
                  <a:lnTo>
                    <a:pt x="35" y="52"/>
                  </a:lnTo>
                  <a:lnTo>
                    <a:pt x="43" y="66"/>
                  </a:lnTo>
                  <a:lnTo>
                    <a:pt x="39" y="69"/>
                  </a:lnTo>
                  <a:close/>
                  <a:moveTo>
                    <a:pt x="24" y="43"/>
                  </a:moveTo>
                  <a:lnTo>
                    <a:pt x="16" y="28"/>
                  </a:lnTo>
                  <a:lnTo>
                    <a:pt x="20" y="26"/>
                  </a:lnTo>
                  <a:lnTo>
                    <a:pt x="28" y="40"/>
                  </a:lnTo>
                  <a:lnTo>
                    <a:pt x="24" y="43"/>
                  </a:lnTo>
                  <a:close/>
                  <a:moveTo>
                    <a:pt x="9" y="17"/>
                  </a:moveTo>
                  <a:lnTo>
                    <a:pt x="0" y="2"/>
                  </a:lnTo>
                  <a:lnTo>
                    <a:pt x="5" y="0"/>
                  </a:lnTo>
                  <a:lnTo>
                    <a:pt x="13" y="14"/>
                  </a:lnTo>
                  <a:lnTo>
                    <a:pt x="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0">
              <a:extLst>
                <a:ext uri="{FF2B5EF4-FFF2-40B4-BE49-F238E27FC236}">
                  <a16:creationId xmlns:a16="http://schemas.microsoft.com/office/drawing/2014/main" id="{4DE6A4E9-1A78-437D-9719-03B46F2F9CDB}"/>
                </a:ext>
              </a:extLst>
            </p:cNvPr>
            <p:cNvSpPr>
              <a:spLocks/>
            </p:cNvSpPr>
            <p:nvPr/>
          </p:nvSpPr>
          <p:spPr bwMode="auto">
            <a:xfrm>
              <a:off x="977368" y="5203827"/>
              <a:ext cx="12700" cy="15875"/>
            </a:xfrm>
            <a:custGeom>
              <a:avLst/>
              <a:gdLst>
                <a:gd name="T0" fmla="*/ 4 w 8"/>
                <a:gd name="T1" fmla="*/ 10 h 10"/>
                <a:gd name="T2" fmla="*/ 0 w 8"/>
                <a:gd name="T3" fmla="*/ 3 h 10"/>
                <a:gd name="T4" fmla="*/ 4 w 8"/>
                <a:gd name="T5" fmla="*/ 0 h 10"/>
                <a:gd name="T6" fmla="*/ 8 w 8"/>
                <a:gd name="T7" fmla="*/ 8 h 10"/>
                <a:gd name="T8" fmla="*/ 4 w 8"/>
                <a:gd name="T9" fmla="*/ 10 h 10"/>
              </a:gdLst>
              <a:ahLst/>
              <a:cxnLst>
                <a:cxn ang="0">
                  <a:pos x="T0" y="T1"/>
                </a:cxn>
                <a:cxn ang="0">
                  <a:pos x="T2" y="T3"/>
                </a:cxn>
                <a:cxn ang="0">
                  <a:pos x="T4" y="T5"/>
                </a:cxn>
                <a:cxn ang="0">
                  <a:pos x="T6" y="T7"/>
                </a:cxn>
                <a:cxn ang="0">
                  <a:pos x="T8" y="T9"/>
                </a:cxn>
              </a:cxnLst>
              <a:rect l="0" t="0" r="r" b="b"/>
              <a:pathLst>
                <a:path w="8" h="10">
                  <a:moveTo>
                    <a:pt x="4" y="10"/>
                  </a:moveTo>
                  <a:lnTo>
                    <a:pt x="0" y="3"/>
                  </a:lnTo>
                  <a:lnTo>
                    <a:pt x="4" y="0"/>
                  </a:lnTo>
                  <a:lnTo>
                    <a:pt x="8" y="8"/>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1">
              <a:extLst>
                <a:ext uri="{FF2B5EF4-FFF2-40B4-BE49-F238E27FC236}">
                  <a16:creationId xmlns:a16="http://schemas.microsoft.com/office/drawing/2014/main" id="{A083C96B-0A75-4BF2-8411-C3CA2DF59DE2}"/>
                </a:ext>
              </a:extLst>
            </p:cNvPr>
            <p:cNvSpPr>
              <a:spLocks/>
            </p:cNvSpPr>
            <p:nvPr/>
          </p:nvSpPr>
          <p:spPr bwMode="auto">
            <a:xfrm>
              <a:off x="971018" y="4887914"/>
              <a:ext cx="14287" cy="15875"/>
            </a:xfrm>
            <a:custGeom>
              <a:avLst/>
              <a:gdLst>
                <a:gd name="T0" fmla="*/ 4 w 9"/>
                <a:gd name="T1" fmla="*/ 10 h 10"/>
                <a:gd name="T2" fmla="*/ 0 w 9"/>
                <a:gd name="T3" fmla="*/ 7 h 10"/>
                <a:gd name="T4" fmla="*/ 4 w 9"/>
                <a:gd name="T5" fmla="*/ 0 h 10"/>
                <a:gd name="T6" fmla="*/ 9 w 9"/>
                <a:gd name="T7" fmla="*/ 3 h 10"/>
                <a:gd name="T8" fmla="*/ 4 w 9"/>
                <a:gd name="T9" fmla="*/ 10 h 10"/>
              </a:gdLst>
              <a:ahLst/>
              <a:cxnLst>
                <a:cxn ang="0">
                  <a:pos x="T0" y="T1"/>
                </a:cxn>
                <a:cxn ang="0">
                  <a:pos x="T2" y="T3"/>
                </a:cxn>
                <a:cxn ang="0">
                  <a:pos x="T4" y="T5"/>
                </a:cxn>
                <a:cxn ang="0">
                  <a:pos x="T6" y="T7"/>
                </a:cxn>
                <a:cxn ang="0">
                  <a:pos x="T8" y="T9"/>
                </a:cxn>
              </a:cxnLst>
              <a:rect l="0" t="0" r="r" b="b"/>
              <a:pathLst>
                <a:path w="9" h="10">
                  <a:moveTo>
                    <a:pt x="4" y="10"/>
                  </a:moveTo>
                  <a:lnTo>
                    <a:pt x="0" y="7"/>
                  </a:lnTo>
                  <a:lnTo>
                    <a:pt x="4" y="0"/>
                  </a:lnTo>
                  <a:lnTo>
                    <a:pt x="9" y="3"/>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2">
              <a:extLst>
                <a:ext uri="{FF2B5EF4-FFF2-40B4-BE49-F238E27FC236}">
                  <a16:creationId xmlns:a16="http://schemas.microsoft.com/office/drawing/2014/main" id="{50489ACC-E308-49E4-A4CE-5CA3D57DAB4E}"/>
                </a:ext>
              </a:extLst>
            </p:cNvPr>
            <p:cNvSpPr>
              <a:spLocks noEditPoints="1"/>
            </p:cNvSpPr>
            <p:nvPr/>
          </p:nvSpPr>
          <p:spPr bwMode="auto">
            <a:xfrm>
              <a:off x="713843" y="4918077"/>
              <a:ext cx="254000" cy="436563"/>
            </a:xfrm>
            <a:custGeom>
              <a:avLst/>
              <a:gdLst>
                <a:gd name="T0" fmla="*/ 5 w 160"/>
                <a:gd name="T1" fmla="*/ 275 h 275"/>
                <a:gd name="T2" fmla="*/ 0 w 160"/>
                <a:gd name="T3" fmla="*/ 272 h 275"/>
                <a:gd name="T4" fmla="*/ 9 w 160"/>
                <a:gd name="T5" fmla="*/ 258 h 275"/>
                <a:gd name="T6" fmla="*/ 13 w 160"/>
                <a:gd name="T7" fmla="*/ 261 h 275"/>
                <a:gd name="T8" fmla="*/ 5 w 160"/>
                <a:gd name="T9" fmla="*/ 275 h 275"/>
                <a:gd name="T10" fmla="*/ 20 w 160"/>
                <a:gd name="T11" fmla="*/ 249 h 275"/>
                <a:gd name="T12" fmla="*/ 15 w 160"/>
                <a:gd name="T13" fmla="*/ 246 h 275"/>
                <a:gd name="T14" fmla="*/ 23 w 160"/>
                <a:gd name="T15" fmla="*/ 232 h 275"/>
                <a:gd name="T16" fmla="*/ 27 w 160"/>
                <a:gd name="T17" fmla="*/ 235 h 275"/>
                <a:gd name="T18" fmla="*/ 20 w 160"/>
                <a:gd name="T19" fmla="*/ 249 h 275"/>
                <a:gd name="T20" fmla="*/ 34 w 160"/>
                <a:gd name="T21" fmla="*/ 223 h 275"/>
                <a:gd name="T22" fmla="*/ 30 w 160"/>
                <a:gd name="T23" fmla="*/ 220 h 275"/>
                <a:gd name="T24" fmla="*/ 38 w 160"/>
                <a:gd name="T25" fmla="*/ 206 h 275"/>
                <a:gd name="T26" fmla="*/ 42 w 160"/>
                <a:gd name="T27" fmla="*/ 209 h 275"/>
                <a:gd name="T28" fmla="*/ 34 w 160"/>
                <a:gd name="T29" fmla="*/ 223 h 275"/>
                <a:gd name="T30" fmla="*/ 49 w 160"/>
                <a:gd name="T31" fmla="*/ 198 h 275"/>
                <a:gd name="T32" fmla="*/ 44 w 160"/>
                <a:gd name="T33" fmla="*/ 195 h 275"/>
                <a:gd name="T34" fmla="*/ 52 w 160"/>
                <a:gd name="T35" fmla="*/ 181 h 275"/>
                <a:gd name="T36" fmla="*/ 57 w 160"/>
                <a:gd name="T37" fmla="*/ 184 h 275"/>
                <a:gd name="T38" fmla="*/ 49 w 160"/>
                <a:gd name="T39" fmla="*/ 198 h 275"/>
                <a:gd name="T40" fmla="*/ 63 w 160"/>
                <a:gd name="T41" fmla="*/ 172 h 275"/>
                <a:gd name="T42" fmla="*/ 59 w 160"/>
                <a:gd name="T43" fmla="*/ 169 h 275"/>
                <a:gd name="T44" fmla="*/ 68 w 160"/>
                <a:gd name="T45" fmla="*/ 155 h 275"/>
                <a:gd name="T46" fmla="*/ 72 w 160"/>
                <a:gd name="T47" fmla="*/ 158 h 275"/>
                <a:gd name="T48" fmla="*/ 63 w 160"/>
                <a:gd name="T49" fmla="*/ 172 h 275"/>
                <a:gd name="T50" fmla="*/ 78 w 160"/>
                <a:gd name="T51" fmla="*/ 146 h 275"/>
                <a:gd name="T52" fmla="*/ 74 w 160"/>
                <a:gd name="T53" fmla="*/ 143 h 275"/>
                <a:gd name="T54" fmla="*/ 82 w 160"/>
                <a:gd name="T55" fmla="*/ 129 h 275"/>
                <a:gd name="T56" fmla="*/ 86 w 160"/>
                <a:gd name="T57" fmla="*/ 132 h 275"/>
                <a:gd name="T58" fmla="*/ 78 w 160"/>
                <a:gd name="T59" fmla="*/ 146 h 275"/>
                <a:gd name="T60" fmla="*/ 93 w 160"/>
                <a:gd name="T61" fmla="*/ 120 h 275"/>
                <a:gd name="T62" fmla="*/ 88 w 160"/>
                <a:gd name="T63" fmla="*/ 117 h 275"/>
                <a:gd name="T64" fmla="*/ 97 w 160"/>
                <a:gd name="T65" fmla="*/ 103 h 275"/>
                <a:gd name="T66" fmla="*/ 101 w 160"/>
                <a:gd name="T67" fmla="*/ 105 h 275"/>
                <a:gd name="T68" fmla="*/ 93 w 160"/>
                <a:gd name="T69" fmla="*/ 120 h 275"/>
                <a:gd name="T70" fmla="*/ 108 w 160"/>
                <a:gd name="T71" fmla="*/ 94 h 275"/>
                <a:gd name="T72" fmla="*/ 104 w 160"/>
                <a:gd name="T73" fmla="*/ 91 h 275"/>
                <a:gd name="T74" fmla="*/ 111 w 160"/>
                <a:gd name="T75" fmla="*/ 77 h 275"/>
                <a:gd name="T76" fmla="*/ 116 w 160"/>
                <a:gd name="T77" fmla="*/ 79 h 275"/>
                <a:gd name="T78" fmla="*/ 108 w 160"/>
                <a:gd name="T79" fmla="*/ 94 h 275"/>
                <a:gd name="T80" fmla="*/ 122 w 160"/>
                <a:gd name="T81" fmla="*/ 69 h 275"/>
                <a:gd name="T82" fmla="*/ 118 w 160"/>
                <a:gd name="T83" fmla="*/ 66 h 275"/>
                <a:gd name="T84" fmla="*/ 126 w 160"/>
                <a:gd name="T85" fmla="*/ 52 h 275"/>
                <a:gd name="T86" fmla="*/ 130 w 160"/>
                <a:gd name="T87" fmla="*/ 53 h 275"/>
                <a:gd name="T88" fmla="*/ 122 w 160"/>
                <a:gd name="T89" fmla="*/ 69 h 275"/>
                <a:gd name="T90" fmla="*/ 137 w 160"/>
                <a:gd name="T91" fmla="*/ 43 h 275"/>
                <a:gd name="T92" fmla="*/ 133 w 160"/>
                <a:gd name="T93" fmla="*/ 40 h 275"/>
                <a:gd name="T94" fmla="*/ 140 w 160"/>
                <a:gd name="T95" fmla="*/ 26 h 275"/>
                <a:gd name="T96" fmla="*/ 145 w 160"/>
                <a:gd name="T97" fmla="*/ 28 h 275"/>
                <a:gd name="T98" fmla="*/ 137 w 160"/>
                <a:gd name="T99" fmla="*/ 43 h 275"/>
                <a:gd name="T100" fmla="*/ 151 w 160"/>
                <a:gd name="T101" fmla="*/ 17 h 275"/>
                <a:gd name="T102" fmla="*/ 147 w 160"/>
                <a:gd name="T103" fmla="*/ 14 h 275"/>
                <a:gd name="T104" fmla="*/ 156 w 160"/>
                <a:gd name="T105" fmla="*/ 0 h 275"/>
                <a:gd name="T106" fmla="*/ 160 w 160"/>
                <a:gd name="T107" fmla="*/ 2 h 275"/>
                <a:gd name="T108" fmla="*/ 151 w 160"/>
                <a:gd name="T109" fmla="*/ 1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75">
                  <a:moveTo>
                    <a:pt x="5" y="275"/>
                  </a:moveTo>
                  <a:lnTo>
                    <a:pt x="0" y="272"/>
                  </a:lnTo>
                  <a:lnTo>
                    <a:pt x="9" y="258"/>
                  </a:lnTo>
                  <a:lnTo>
                    <a:pt x="13" y="261"/>
                  </a:lnTo>
                  <a:lnTo>
                    <a:pt x="5" y="275"/>
                  </a:lnTo>
                  <a:close/>
                  <a:moveTo>
                    <a:pt x="20" y="249"/>
                  </a:moveTo>
                  <a:lnTo>
                    <a:pt x="15" y="246"/>
                  </a:lnTo>
                  <a:lnTo>
                    <a:pt x="23" y="232"/>
                  </a:lnTo>
                  <a:lnTo>
                    <a:pt x="27" y="235"/>
                  </a:lnTo>
                  <a:lnTo>
                    <a:pt x="20" y="249"/>
                  </a:lnTo>
                  <a:close/>
                  <a:moveTo>
                    <a:pt x="34" y="223"/>
                  </a:moveTo>
                  <a:lnTo>
                    <a:pt x="30" y="220"/>
                  </a:lnTo>
                  <a:lnTo>
                    <a:pt x="38" y="206"/>
                  </a:lnTo>
                  <a:lnTo>
                    <a:pt x="42" y="209"/>
                  </a:lnTo>
                  <a:lnTo>
                    <a:pt x="34" y="223"/>
                  </a:lnTo>
                  <a:close/>
                  <a:moveTo>
                    <a:pt x="49" y="198"/>
                  </a:moveTo>
                  <a:lnTo>
                    <a:pt x="44" y="195"/>
                  </a:lnTo>
                  <a:lnTo>
                    <a:pt x="52" y="181"/>
                  </a:lnTo>
                  <a:lnTo>
                    <a:pt x="57" y="184"/>
                  </a:lnTo>
                  <a:lnTo>
                    <a:pt x="49" y="198"/>
                  </a:lnTo>
                  <a:close/>
                  <a:moveTo>
                    <a:pt x="63" y="172"/>
                  </a:moveTo>
                  <a:lnTo>
                    <a:pt x="59" y="169"/>
                  </a:lnTo>
                  <a:lnTo>
                    <a:pt x="68" y="155"/>
                  </a:lnTo>
                  <a:lnTo>
                    <a:pt x="72" y="158"/>
                  </a:lnTo>
                  <a:lnTo>
                    <a:pt x="63" y="172"/>
                  </a:lnTo>
                  <a:close/>
                  <a:moveTo>
                    <a:pt x="78" y="146"/>
                  </a:moveTo>
                  <a:lnTo>
                    <a:pt x="74" y="143"/>
                  </a:lnTo>
                  <a:lnTo>
                    <a:pt x="82" y="129"/>
                  </a:lnTo>
                  <a:lnTo>
                    <a:pt x="86" y="132"/>
                  </a:lnTo>
                  <a:lnTo>
                    <a:pt x="78" y="146"/>
                  </a:lnTo>
                  <a:close/>
                  <a:moveTo>
                    <a:pt x="93" y="120"/>
                  </a:moveTo>
                  <a:lnTo>
                    <a:pt x="88" y="117"/>
                  </a:lnTo>
                  <a:lnTo>
                    <a:pt x="97" y="103"/>
                  </a:lnTo>
                  <a:lnTo>
                    <a:pt x="101" y="105"/>
                  </a:lnTo>
                  <a:lnTo>
                    <a:pt x="93" y="120"/>
                  </a:lnTo>
                  <a:close/>
                  <a:moveTo>
                    <a:pt x="108" y="94"/>
                  </a:moveTo>
                  <a:lnTo>
                    <a:pt x="104" y="91"/>
                  </a:lnTo>
                  <a:lnTo>
                    <a:pt x="111" y="77"/>
                  </a:lnTo>
                  <a:lnTo>
                    <a:pt x="116" y="79"/>
                  </a:lnTo>
                  <a:lnTo>
                    <a:pt x="108" y="94"/>
                  </a:lnTo>
                  <a:close/>
                  <a:moveTo>
                    <a:pt x="122" y="69"/>
                  </a:moveTo>
                  <a:lnTo>
                    <a:pt x="118" y="66"/>
                  </a:lnTo>
                  <a:lnTo>
                    <a:pt x="126" y="52"/>
                  </a:lnTo>
                  <a:lnTo>
                    <a:pt x="130" y="53"/>
                  </a:lnTo>
                  <a:lnTo>
                    <a:pt x="122" y="69"/>
                  </a:lnTo>
                  <a:close/>
                  <a:moveTo>
                    <a:pt x="137" y="43"/>
                  </a:moveTo>
                  <a:lnTo>
                    <a:pt x="133" y="40"/>
                  </a:lnTo>
                  <a:lnTo>
                    <a:pt x="140" y="26"/>
                  </a:lnTo>
                  <a:lnTo>
                    <a:pt x="145" y="28"/>
                  </a:lnTo>
                  <a:lnTo>
                    <a:pt x="137" y="43"/>
                  </a:lnTo>
                  <a:close/>
                  <a:moveTo>
                    <a:pt x="151" y="17"/>
                  </a:moveTo>
                  <a:lnTo>
                    <a:pt x="147" y="14"/>
                  </a:lnTo>
                  <a:lnTo>
                    <a:pt x="156" y="0"/>
                  </a:lnTo>
                  <a:lnTo>
                    <a:pt x="160" y="2"/>
                  </a:lnTo>
                  <a:lnTo>
                    <a:pt x="15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3">
              <a:extLst>
                <a:ext uri="{FF2B5EF4-FFF2-40B4-BE49-F238E27FC236}">
                  <a16:creationId xmlns:a16="http://schemas.microsoft.com/office/drawing/2014/main" id="{7D4D6ADA-D3A2-4E16-BADF-39C10D50C731}"/>
                </a:ext>
              </a:extLst>
            </p:cNvPr>
            <p:cNvSpPr>
              <a:spLocks/>
            </p:cNvSpPr>
            <p:nvPr/>
          </p:nvSpPr>
          <p:spPr bwMode="auto">
            <a:xfrm>
              <a:off x="697968" y="5368927"/>
              <a:ext cx="12700" cy="14288"/>
            </a:xfrm>
            <a:custGeom>
              <a:avLst/>
              <a:gdLst>
                <a:gd name="T0" fmla="*/ 4 w 8"/>
                <a:gd name="T1" fmla="*/ 9 h 9"/>
                <a:gd name="T2" fmla="*/ 0 w 8"/>
                <a:gd name="T3" fmla="*/ 7 h 9"/>
                <a:gd name="T4" fmla="*/ 4 w 8"/>
                <a:gd name="T5" fmla="*/ 0 h 9"/>
                <a:gd name="T6" fmla="*/ 8 w 8"/>
                <a:gd name="T7" fmla="*/ 3 h 9"/>
                <a:gd name="T8" fmla="*/ 4 w 8"/>
                <a:gd name="T9" fmla="*/ 9 h 9"/>
              </a:gdLst>
              <a:ahLst/>
              <a:cxnLst>
                <a:cxn ang="0">
                  <a:pos x="T0" y="T1"/>
                </a:cxn>
                <a:cxn ang="0">
                  <a:pos x="T2" y="T3"/>
                </a:cxn>
                <a:cxn ang="0">
                  <a:pos x="T4" y="T5"/>
                </a:cxn>
                <a:cxn ang="0">
                  <a:pos x="T6" y="T7"/>
                </a:cxn>
                <a:cxn ang="0">
                  <a:pos x="T8" y="T9"/>
                </a:cxn>
              </a:cxnLst>
              <a:rect l="0" t="0" r="r" b="b"/>
              <a:pathLst>
                <a:path w="8" h="9">
                  <a:moveTo>
                    <a:pt x="4" y="9"/>
                  </a:moveTo>
                  <a:lnTo>
                    <a:pt x="0" y="7"/>
                  </a:lnTo>
                  <a:lnTo>
                    <a:pt x="4" y="0"/>
                  </a:lnTo>
                  <a:lnTo>
                    <a:pt x="8" y="3"/>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4">
              <a:extLst>
                <a:ext uri="{FF2B5EF4-FFF2-40B4-BE49-F238E27FC236}">
                  <a16:creationId xmlns:a16="http://schemas.microsoft.com/office/drawing/2014/main" id="{8B4AB54B-F486-4862-8BA7-81CBA5A10811}"/>
                </a:ext>
              </a:extLst>
            </p:cNvPr>
            <p:cNvSpPr>
              <a:spLocks/>
            </p:cNvSpPr>
            <p:nvPr/>
          </p:nvSpPr>
          <p:spPr bwMode="auto">
            <a:xfrm>
              <a:off x="412218" y="4886327"/>
              <a:ext cx="14287" cy="17463"/>
            </a:xfrm>
            <a:custGeom>
              <a:avLst/>
              <a:gdLst>
                <a:gd name="T0" fmla="*/ 4 w 9"/>
                <a:gd name="T1" fmla="*/ 11 h 11"/>
                <a:gd name="T2" fmla="*/ 0 w 9"/>
                <a:gd name="T3" fmla="*/ 4 h 11"/>
                <a:gd name="T4" fmla="*/ 4 w 9"/>
                <a:gd name="T5" fmla="*/ 0 h 11"/>
                <a:gd name="T6" fmla="*/ 9 w 9"/>
                <a:gd name="T7" fmla="*/ 8 h 11"/>
                <a:gd name="T8" fmla="*/ 4 w 9"/>
                <a:gd name="T9" fmla="*/ 11 h 11"/>
              </a:gdLst>
              <a:ahLst/>
              <a:cxnLst>
                <a:cxn ang="0">
                  <a:pos x="T0" y="T1"/>
                </a:cxn>
                <a:cxn ang="0">
                  <a:pos x="T2" y="T3"/>
                </a:cxn>
                <a:cxn ang="0">
                  <a:pos x="T4" y="T5"/>
                </a:cxn>
                <a:cxn ang="0">
                  <a:pos x="T6" y="T7"/>
                </a:cxn>
                <a:cxn ang="0">
                  <a:pos x="T8" y="T9"/>
                </a:cxn>
              </a:cxnLst>
              <a:rect l="0" t="0" r="r" b="b"/>
              <a:pathLst>
                <a:path w="9" h="11">
                  <a:moveTo>
                    <a:pt x="4" y="11"/>
                  </a:moveTo>
                  <a:lnTo>
                    <a:pt x="0" y="4"/>
                  </a:lnTo>
                  <a:lnTo>
                    <a:pt x="4" y="0"/>
                  </a:lnTo>
                  <a:lnTo>
                    <a:pt x="9" y="8"/>
                  </a:lnTo>
                  <a:lnTo>
                    <a:pt x="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5">
              <a:extLst>
                <a:ext uri="{FF2B5EF4-FFF2-40B4-BE49-F238E27FC236}">
                  <a16:creationId xmlns:a16="http://schemas.microsoft.com/office/drawing/2014/main" id="{FBDC7DE1-3947-4A11-8B56-EEFB1B686FC3}"/>
                </a:ext>
              </a:extLst>
            </p:cNvPr>
            <p:cNvSpPr>
              <a:spLocks noEditPoints="1"/>
            </p:cNvSpPr>
            <p:nvPr/>
          </p:nvSpPr>
          <p:spPr bwMode="auto">
            <a:xfrm>
              <a:off x="429681" y="4916489"/>
              <a:ext cx="257175" cy="428625"/>
            </a:xfrm>
            <a:custGeom>
              <a:avLst/>
              <a:gdLst>
                <a:gd name="T0" fmla="*/ 158 w 162"/>
                <a:gd name="T1" fmla="*/ 270 h 270"/>
                <a:gd name="T2" fmla="*/ 149 w 162"/>
                <a:gd name="T3" fmla="*/ 256 h 270"/>
                <a:gd name="T4" fmla="*/ 153 w 162"/>
                <a:gd name="T5" fmla="*/ 253 h 270"/>
                <a:gd name="T6" fmla="*/ 162 w 162"/>
                <a:gd name="T7" fmla="*/ 267 h 270"/>
                <a:gd name="T8" fmla="*/ 158 w 162"/>
                <a:gd name="T9" fmla="*/ 270 h 270"/>
                <a:gd name="T10" fmla="*/ 143 w 162"/>
                <a:gd name="T11" fmla="*/ 244 h 270"/>
                <a:gd name="T12" fmla="*/ 134 w 162"/>
                <a:gd name="T13" fmla="*/ 231 h 270"/>
                <a:gd name="T14" fmla="*/ 139 w 162"/>
                <a:gd name="T15" fmla="*/ 228 h 270"/>
                <a:gd name="T16" fmla="*/ 147 w 162"/>
                <a:gd name="T17" fmla="*/ 242 h 270"/>
                <a:gd name="T18" fmla="*/ 143 w 162"/>
                <a:gd name="T19" fmla="*/ 244 h 270"/>
                <a:gd name="T20" fmla="*/ 127 w 162"/>
                <a:gd name="T21" fmla="*/ 219 h 270"/>
                <a:gd name="T22" fmla="*/ 120 w 162"/>
                <a:gd name="T23" fmla="*/ 206 h 270"/>
                <a:gd name="T24" fmla="*/ 124 w 162"/>
                <a:gd name="T25" fmla="*/ 202 h 270"/>
                <a:gd name="T26" fmla="*/ 133 w 162"/>
                <a:gd name="T27" fmla="*/ 216 h 270"/>
                <a:gd name="T28" fmla="*/ 127 w 162"/>
                <a:gd name="T29" fmla="*/ 219 h 270"/>
                <a:gd name="T30" fmla="*/ 113 w 162"/>
                <a:gd name="T31" fmla="*/ 194 h 270"/>
                <a:gd name="T32" fmla="*/ 105 w 162"/>
                <a:gd name="T33" fmla="*/ 179 h 270"/>
                <a:gd name="T34" fmla="*/ 109 w 162"/>
                <a:gd name="T35" fmla="*/ 177 h 270"/>
                <a:gd name="T36" fmla="*/ 117 w 162"/>
                <a:gd name="T37" fmla="*/ 191 h 270"/>
                <a:gd name="T38" fmla="*/ 113 w 162"/>
                <a:gd name="T39" fmla="*/ 194 h 270"/>
                <a:gd name="T40" fmla="*/ 98 w 162"/>
                <a:gd name="T41" fmla="*/ 169 h 270"/>
                <a:gd name="T42" fmla="*/ 90 w 162"/>
                <a:gd name="T43" fmla="*/ 154 h 270"/>
                <a:gd name="T44" fmla="*/ 94 w 162"/>
                <a:gd name="T45" fmla="*/ 152 h 270"/>
                <a:gd name="T46" fmla="*/ 102 w 162"/>
                <a:gd name="T47" fmla="*/ 166 h 270"/>
                <a:gd name="T48" fmla="*/ 98 w 162"/>
                <a:gd name="T49" fmla="*/ 169 h 270"/>
                <a:gd name="T50" fmla="*/ 83 w 162"/>
                <a:gd name="T51" fmla="*/ 143 h 270"/>
                <a:gd name="T52" fmla="*/ 75 w 162"/>
                <a:gd name="T53" fmla="*/ 129 h 270"/>
                <a:gd name="T54" fmla="*/ 79 w 162"/>
                <a:gd name="T55" fmla="*/ 127 h 270"/>
                <a:gd name="T56" fmla="*/ 87 w 162"/>
                <a:gd name="T57" fmla="*/ 141 h 270"/>
                <a:gd name="T58" fmla="*/ 83 w 162"/>
                <a:gd name="T59" fmla="*/ 143 h 270"/>
                <a:gd name="T60" fmla="*/ 68 w 162"/>
                <a:gd name="T61" fmla="*/ 118 h 270"/>
                <a:gd name="T62" fmla="*/ 60 w 162"/>
                <a:gd name="T63" fmla="*/ 104 h 270"/>
                <a:gd name="T64" fmla="*/ 64 w 162"/>
                <a:gd name="T65" fmla="*/ 101 h 270"/>
                <a:gd name="T66" fmla="*/ 72 w 162"/>
                <a:gd name="T67" fmla="*/ 116 h 270"/>
                <a:gd name="T68" fmla="*/ 68 w 162"/>
                <a:gd name="T69" fmla="*/ 118 h 270"/>
                <a:gd name="T70" fmla="*/ 53 w 162"/>
                <a:gd name="T71" fmla="*/ 93 h 270"/>
                <a:gd name="T72" fmla="*/ 45 w 162"/>
                <a:gd name="T73" fmla="*/ 79 h 270"/>
                <a:gd name="T74" fmla="*/ 49 w 162"/>
                <a:gd name="T75" fmla="*/ 76 h 270"/>
                <a:gd name="T76" fmla="*/ 57 w 162"/>
                <a:gd name="T77" fmla="*/ 91 h 270"/>
                <a:gd name="T78" fmla="*/ 53 w 162"/>
                <a:gd name="T79" fmla="*/ 93 h 270"/>
                <a:gd name="T80" fmla="*/ 38 w 162"/>
                <a:gd name="T81" fmla="*/ 68 h 270"/>
                <a:gd name="T82" fmla="*/ 29 w 162"/>
                <a:gd name="T83" fmla="*/ 54 h 270"/>
                <a:gd name="T84" fmla="*/ 34 w 162"/>
                <a:gd name="T85" fmla="*/ 51 h 270"/>
                <a:gd name="T86" fmla="*/ 43 w 162"/>
                <a:gd name="T87" fmla="*/ 65 h 270"/>
                <a:gd name="T88" fmla="*/ 38 w 162"/>
                <a:gd name="T89" fmla="*/ 68 h 270"/>
                <a:gd name="T90" fmla="*/ 24 w 162"/>
                <a:gd name="T91" fmla="*/ 42 h 270"/>
                <a:gd name="T92" fmla="*/ 15 w 162"/>
                <a:gd name="T93" fmla="*/ 28 h 270"/>
                <a:gd name="T94" fmla="*/ 19 w 162"/>
                <a:gd name="T95" fmla="*/ 26 h 270"/>
                <a:gd name="T96" fmla="*/ 28 w 162"/>
                <a:gd name="T97" fmla="*/ 39 h 270"/>
                <a:gd name="T98" fmla="*/ 24 w 162"/>
                <a:gd name="T99" fmla="*/ 42 h 270"/>
                <a:gd name="T100" fmla="*/ 8 w 162"/>
                <a:gd name="T101" fmla="*/ 17 h 270"/>
                <a:gd name="T102" fmla="*/ 0 w 162"/>
                <a:gd name="T103" fmla="*/ 3 h 270"/>
                <a:gd name="T104" fmla="*/ 4 w 162"/>
                <a:gd name="T105" fmla="*/ 0 h 270"/>
                <a:gd name="T106" fmla="*/ 13 w 162"/>
                <a:gd name="T107" fmla="*/ 14 h 270"/>
                <a:gd name="T108" fmla="*/ 8 w 162"/>
                <a:gd name="T109" fmla="*/ 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70">
                  <a:moveTo>
                    <a:pt x="158" y="270"/>
                  </a:moveTo>
                  <a:lnTo>
                    <a:pt x="149" y="256"/>
                  </a:lnTo>
                  <a:lnTo>
                    <a:pt x="153" y="253"/>
                  </a:lnTo>
                  <a:lnTo>
                    <a:pt x="162" y="267"/>
                  </a:lnTo>
                  <a:lnTo>
                    <a:pt x="158" y="270"/>
                  </a:lnTo>
                  <a:close/>
                  <a:moveTo>
                    <a:pt x="143" y="244"/>
                  </a:moveTo>
                  <a:lnTo>
                    <a:pt x="134" y="231"/>
                  </a:lnTo>
                  <a:lnTo>
                    <a:pt x="139" y="228"/>
                  </a:lnTo>
                  <a:lnTo>
                    <a:pt x="147" y="242"/>
                  </a:lnTo>
                  <a:lnTo>
                    <a:pt x="143" y="244"/>
                  </a:lnTo>
                  <a:close/>
                  <a:moveTo>
                    <a:pt x="127" y="219"/>
                  </a:moveTo>
                  <a:lnTo>
                    <a:pt x="120" y="206"/>
                  </a:lnTo>
                  <a:lnTo>
                    <a:pt x="124" y="202"/>
                  </a:lnTo>
                  <a:lnTo>
                    <a:pt x="133" y="216"/>
                  </a:lnTo>
                  <a:lnTo>
                    <a:pt x="127" y="219"/>
                  </a:lnTo>
                  <a:close/>
                  <a:moveTo>
                    <a:pt x="113" y="194"/>
                  </a:moveTo>
                  <a:lnTo>
                    <a:pt x="105" y="179"/>
                  </a:lnTo>
                  <a:lnTo>
                    <a:pt x="109" y="177"/>
                  </a:lnTo>
                  <a:lnTo>
                    <a:pt x="117" y="191"/>
                  </a:lnTo>
                  <a:lnTo>
                    <a:pt x="113" y="194"/>
                  </a:lnTo>
                  <a:close/>
                  <a:moveTo>
                    <a:pt x="98" y="169"/>
                  </a:moveTo>
                  <a:lnTo>
                    <a:pt x="90" y="154"/>
                  </a:lnTo>
                  <a:lnTo>
                    <a:pt x="94" y="152"/>
                  </a:lnTo>
                  <a:lnTo>
                    <a:pt x="102" y="166"/>
                  </a:lnTo>
                  <a:lnTo>
                    <a:pt x="98" y="169"/>
                  </a:lnTo>
                  <a:close/>
                  <a:moveTo>
                    <a:pt x="83" y="143"/>
                  </a:moveTo>
                  <a:lnTo>
                    <a:pt x="75" y="129"/>
                  </a:lnTo>
                  <a:lnTo>
                    <a:pt x="79" y="127"/>
                  </a:lnTo>
                  <a:lnTo>
                    <a:pt x="87" y="141"/>
                  </a:lnTo>
                  <a:lnTo>
                    <a:pt x="83" y="143"/>
                  </a:lnTo>
                  <a:close/>
                  <a:moveTo>
                    <a:pt x="68" y="118"/>
                  </a:moveTo>
                  <a:lnTo>
                    <a:pt x="60" y="104"/>
                  </a:lnTo>
                  <a:lnTo>
                    <a:pt x="64" y="101"/>
                  </a:lnTo>
                  <a:lnTo>
                    <a:pt x="72" y="116"/>
                  </a:lnTo>
                  <a:lnTo>
                    <a:pt x="68" y="118"/>
                  </a:lnTo>
                  <a:close/>
                  <a:moveTo>
                    <a:pt x="53" y="93"/>
                  </a:moveTo>
                  <a:lnTo>
                    <a:pt x="45" y="79"/>
                  </a:lnTo>
                  <a:lnTo>
                    <a:pt x="49" y="76"/>
                  </a:lnTo>
                  <a:lnTo>
                    <a:pt x="57" y="91"/>
                  </a:lnTo>
                  <a:lnTo>
                    <a:pt x="53" y="93"/>
                  </a:lnTo>
                  <a:close/>
                  <a:moveTo>
                    <a:pt x="38" y="68"/>
                  </a:moveTo>
                  <a:lnTo>
                    <a:pt x="29" y="54"/>
                  </a:lnTo>
                  <a:lnTo>
                    <a:pt x="34" y="51"/>
                  </a:lnTo>
                  <a:lnTo>
                    <a:pt x="43" y="65"/>
                  </a:lnTo>
                  <a:lnTo>
                    <a:pt x="38" y="68"/>
                  </a:lnTo>
                  <a:close/>
                  <a:moveTo>
                    <a:pt x="24" y="42"/>
                  </a:moveTo>
                  <a:lnTo>
                    <a:pt x="15" y="28"/>
                  </a:lnTo>
                  <a:lnTo>
                    <a:pt x="19" y="26"/>
                  </a:lnTo>
                  <a:lnTo>
                    <a:pt x="28" y="39"/>
                  </a:lnTo>
                  <a:lnTo>
                    <a:pt x="24" y="42"/>
                  </a:lnTo>
                  <a:close/>
                  <a:moveTo>
                    <a:pt x="8" y="17"/>
                  </a:moveTo>
                  <a:lnTo>
                    <a:pt x="0" y="3"/>
                  </a:lnTo>
                  <a:lnTo>
                    <a:pt x="4" y="0"/>
                  </a:lnTo>
                  <a:lnTo>
                    <a:pt x="13" y="14"/>
                  </a:lnTo>
                  <a:lnTo>
                    <a:pt x="8"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6">
              <a:extLst>
                <a:ext uri="{FF2B5EF4-FFF2-40B4-BE49-F238E27FC236}">
                  <a16:creationId xmlns:a16="http://schemas.microsoft.com/office/drawing/2014/main" id="{925D556B-9FE5-48C1-9A67-CD58DB3A4CB9}"/>
                </a:ext>
              </a:extLst>
            </p:cNvPr>
            <p:cNvSpPr>
              <a:spLocks/>
            </p:cNvSpPr>
            <p:nvPr/>
          </p:nvSpPr>
          <p:spPr bwMode="auto">
            <a:xfrm>
              <a:off x="690031" y="5357815"/>
              <a:ext cx="14287" cy="15875"/>
            </a:xfrm>
            <a:custGeom>
              <a:avLst/>
              <a:gdLst>
                <a:gd name="T0" fmla="*/ 5 w 9"/>
                <a:gd name="T1" fmla="*/ 10 h 10"/>
                <a:gd name="T2" fmla="*/ 0 w 9"/>
                <a:gd name="T3" fmla="*/ 3 h 10"/>
                <a:gd name="T4" fmla="*/ 5 w 9"/>
                <a:gd name="T5" fmla="*/ 0 h 10"/>
                <a:gd name="T6" fmla="*/ 9 w 9"/>
                <a:gd name="T7" fmla="*/ 7 h 10"/>
                <a:gd name="T8" fmla="*/ 5 w 9"/>
                <a:gd name="T9" fmla="*/ 10 h 10"/>
              </a:gdLst>
              <a:ahLst/>
              <a:cxnLst>
                <a:cxn ang="0">
                  <a:pos x="T0" y="T1"/>
                </a:cxn>
                <a:cxn ang="0">
                  <a:pos x="T2" y="T3"/>
                </a:cxn>
                <a:cxn ang="0">
                  <a:pos x="T4" y="T5"/>
                </a:cxn>
                <a:cxn ang="0">
                  <a:pos x="T6" y="T7"/>
                </a:cxn>
                <a:cxn ang="0">
                  <a:pos x="T8" y="T9"/>
                </a:cxn>
              </a:cxnLst>
              <a:rect l="0" t="0" r="r" b="b"/>
              <a:pathLst>
                <a:path w="9" h="10">
                  <a:moveTo>
                    <a:pt x="5" y="10"/>
                  </a:moveTo>
                  <a:lnTo>
                    <a:pt x="0" y="3"/>
                  </a:lnTo>
                  <a:lnTo>
                    <a:pt x="5" y="0"/>
                  </a:lnTo>
                  <a:lnTo>
                    <a:pt x="9" y="7"/>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7">
              <a:extLst>
                <a:ext uri="{FF2B5EF4-FFF2-40B4-BE49-F238E27FC236}">
                  <a16:creationId xmlns:a16="http://schemas.microsoft.com/office/drawing/2014/main" id="{63C148BF-591E-4DB7-87BA-3D38C065A7B5}"/>
                </a:ext>
              </a:extLst>
            </p:cNvPr>
            <p:cNvSpPr>
              <a:spLocks noEditPoints="1"/>
            </p:cNvSpPr>
            <p:nvPr/>
          </p:nvSpPr>
          <p:spPr bwMode="auto">
            <a:xfrm>
              <a:off x="415393" y="4886327"/>
              <a:ext cx="554037" cy="7938"/>
            </a:xfrm>
            <a:custGeom>
              <a:avLst/>
              <a:gdLst>
                <a:gd name="T0" fmla="*/ 349 w 349"/>
                <a:gd name="T1" fmla="*/ 5 h 5"/>
                <a:gd name="T2" fmla="*/ 332 w 349"/>
                <a:gd name="T3" fmla="*/ 5 h 5"/>
                <a:gd name="T4" fmla="*/ 332 w 349"/>
                <a:gd name="T5" fmla="*/ 0 h 5"/>
                <a:gd name="T6" fmla="*/ 349 w 349"/>
                <a:gd name="T7" fmla="*/ 0 h 5"/>
                <a:gd name="T8" fmla="*/ 349 w 349"/>
                <a:gd name="T9" fmla="*/ 5 h 5"/>
                <a:gd name="T10" fmla="*/ 318 w 349"/>
                <a:gd name="T11" fmla="*/ 5 h 5"/>
                <a:gd name="T12" fmla="*/ 302 w 349"/>
                <a:gd name="T13" fmla="*/ 5 h 5"/>
                <a:gd name="T14" fmla="*/ 302 w 349"/>
                <a:gd name="T15" fmla="*/ 0 h 5"/>
                <a:gd name="T16" fmla="*/ 318 w 349"/>
                <a:gd name="T17" fmla="*/ 0 h 5"/>
                <a:gd name="T18" fmla="*/ 318 w 349"/>
                <a:gd name="T19" fmla="*/ 5 h 5"/>
                <a:gd name="T20" fmla="*/ 288 w 349"/>
                <a:gd name="T21" fmla="*/ 5 h 5"/>
                <a:gd name="T22" fmla="*/ 271 w 349"/>
                <a:gd name="T23" fmla="*/ 5 h 5"/>
                <a:gd name="T24" fmla="*/ 271 w 349"/>
                <a:gd name="T25" fmla="*/ 0 h 5"/>
                <a:gd name="T26" fmla="*/ 288 w 349"/>
                <a:gd name="T27" fmla="*/ 0 h 5"/>
                <a:gd name="T28" fmla="*/ 288 w 349"/>
                <a:gd name="T29" fmla="*/ 5 h 5"/>
                <a:gd name="T30" fmla="*/ 258 w 349"/>
                <a:gd name="T31" fmla="*/ 5 h 5"/>
                <a:gd name="T32" fmla="*/ 241 w 349"/>
                <a:gd name="T33" fmla="*/ 5 h 5"/>
                <a:gd name="T34" fmla="*/ 241 w 349"/>
                <a:gd name="T35" fmla="*/ 0 h 5"/>
                <a:gd name="T36" fmla="*/ 258 w 349"/>
                <a:gd name="T37" fmla="*/ 0 h 5"/>
                <a:gd name="T38" fmla="*/ 258 w 349"/>
                <a:gd name="T39" fmla="*/ 5 h 5"/>
                <a:gd name="T40" fmla="*/ 228 w 349"/>
                <a:gd name="T41" fmla="*/ 5 h 5"/>
                <a:gd name="T42" fmla="*/ 211 w 349"/>
                <a:gd name="T43" fmla="*/ 5 h 5"/>
                <a:gd name="T44" fmla="*/ 211 w 349"/>
                <a:gd name="T45" fmla="*/ 0 h 5"/>
                <a:gd name="T46" fmla="*/ 228 w 349"/>
                <a:gd name="T47" fmla="*/ 0 h 5"/>
                <a:gd name="T48" fmla="*/ 228 w 349"/>
                <a:gd name="T49" fmla="*/ 5 h 5"/>
                <a:gd name="T50" fmla="*/ 198 w 349"/>
                <a:gd name="T51" fmla="*/ 5 h 5"/>
                <a:gd name="T52" fmla="*/ 181 w 349"/>
                <a:gd name="T53" fmla="*/ 5 h 5"/>
                <a:gd name="T54" fmla="*/ 181 w 349"/>
                <a:gd name="T55" fmla="*/ 0 h 5"/>
                <a:gd name="T56" fmla="*/ 198 w 349"/>
                <a:gd name="T57" fmla="*/ 0 h 5"/>
                <a:gd name="T58" fmla="*/ 198 w 349"/>
                <a:gd name="T59" fmla="*/ 5 h 5"/>
                <a:gd name="T60" fmla="*/ 168 w 349"/>
                <a:gd name="T61" fmla="*/ 5 h 5"/>
                <a:gd name="T62" fmla="*/ 151 w 349"/>
                <a:gd name="T63" fmla="*/ 5 h 5"/>
                <a:gd name="T64" fmla="*/ 151 w 349"/>
                <a:gd name="T65" fmla="*/ 0 h 5"/>
                <a:gd name="T66" fmla="*/ 168 w 349"/>
                <a:gd name="T67" fmla="*/ 0 h 5"/>
                <a:gd name="T68" fmla="*/ 168 w 349"/>
                <a:gd name="T69" fmla="*/ 5 h 5"/>
                <a:gd name="T70" fmla="*/ 137 w 349"/>
                <a:gd name="T71" fmla="*/ 5 h 5"/>
                <a:gd name="T72" fmla="*/ 121 w 349"/>
                <a:gd name="T73" fmla="*/ 5 h 5"/>
                <a:gd name="T74" fmla="*/ 121 w 349"/>
                <a:gd name="T75" fmla="*/ 0 h 5"/>
                <a:gd name="T76" fmla="*/ 137 w 349"/>
                <a:gd name="T77" fmla="*/ 0 h 5"/>
                <a:gd name="T78" fmla="*/ 137 w 349"/>
                <a:gd name="T79" fmla="*/ 5 h 5"/>
                <a:gd name="T80" fmla="*/ 107 w 349"/>
                <a:gd name="T81" fmla="*/ 5 h 5"/>
                <a:gd name="T82" fmla="*/ 90 w 349"/>
                <a:gd name="T83" fmla="*/ 5 h 5"/>
                <a:gd name="T84" fmla="*/ 90 w 349"/>
                <a:gd name="T85" fmla="*/ 0 h 5"/>
                <a:gd name="T86" fmla="*/ 107 w 349"/>
                <a:gd name="T87" fmla="*/ 0 h 5"/>
                <a:gd name="T88" fmla="*/ 107 w 349"/>
                <a:gd name="T89" fmla="*/ 5 h 5"/>
                <a:gd name="T90" fmla="*/ 77 w 349"/>
                <a:gd name="T91" fmla="*/ 5 h 5"/>
                <a:gd name="T92" fmla="*/ 60 w 349"/>
                <a:gd name="T93" fmla="*/ 5 h 5"/>
                <a:gd name="T94" fmla="*/ 60 w 349"/>
                <a:gd name="T95" fmla="*/ 0 h 5"/>
                <a:gd name="T96" fmla="*/ 77 w 349"/>
                <a:gd name="T97" fmla="*/ 0 h 5"/>
                <a:gd name="T98" fmla="*/ 77 w 349"/>
                <a:gd name="T99" fmla="*/ 5 h 5"/>
                <a:gd name="T100" fmla="*/ 47 w 349"/>
                <a:gd name="T101" fmla="*/ 5 h 5"/>
                <a:gd name="T102" fmla="*/ 30 w 349"/>
                <a:gd name="T103" fmla="*/ 5 h 5"/>
                <a:gd name="T104" fmla="*/ 30 w 349"/>
                <a:gd name="T105" fmla="*/ 0 h 5"/>
                <a:gd name="T106" fmla="*/ 47 w 349"/>
                <a:gd name="T107" fmla="*/ 0 h 5"/>
                <a:gd name="T108" fmla="*/ 47 w 349"/>
                <a:gd name="T109" fmla="*/ 5 h 5"/>
                <a:gd name="T110" fmla="*/ 17 w 349"/>
                <a:gd name="T111" fmla="*/ 5 h 5"/>
                <a:gd name="T112" fmla="*/ 0 w 349"/>
                <a:gd name="T113" fmla="*/ 5 h 5"/>
                <a:gd name="T114" fmla="*/ 0 w 349"/>
                <a:gd name="T115" fmla="*/ 0 h 5"/>
                <a:gd name="T116" fmla="*/ 17 w 349"/>
                <a:gd name="T117" fmla="*/ 0 h 5"/>
                <a:gd name="T118" fmla="*/ 17 w 349"/>
                <a:gd name="T1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 h="5">
                  <a:moveTo>
                    <a:pt x="349" y="5"/>
                  </a:moveTo>
                  <a:lnTo>
                    <a:pt x="332" y="5"/>
                  </a:lnTo>
                  <a:lnTo>
                    <a:pt x="332" y="0"/>
                  </a:lnTo>
                  <a:lnTo>
                    <a:pt x="349" y="0"/>
                  </a:lnTo>
                  <a:lnTo>
                    <a:pt x="349" y="5"/>
                  </a:lnTo>
                  <a:close/>
                  <a:moveTo>
                    <a:pt x="318" y="5"/>
                  </a:moveTo>
                  <a:lnTo>
                    <a:pt x="302" y="5"/>
                  </a:lnTo>
                  <a:lnTo>
                    <a:pt x="302" y="0"/>
                  </a:lnTo>
                  <a:lnTo>
                    <a:pt x="318" y="0"/>
                  </a:lnTo>
                  <a:lnTo>
                    <a:pt x="318" y="5"/>
                  </a:lnTo>
                  <a:close/>
                  <a:moveTo>
                    <a:pt x="288" y="5"/>
                  </a:moveTo>
                  <a:lnTo>
                    <a:pt x="271" y="5"/>
                  </a:lnTo>
                  <a:lnTo>
                    <a:pt x="271" y="0"/>
                  </a:lnTo>
                  <a:lnTo>
                    <a:pt x="288" y="0"/>
                  </a:lnTo>
                  <a:lnTo>
                    <a:pt x="288" y="5"/>
                  </a:lnTo>
                  <a:close/>
                  <a:moveTo>
                    <a:pt x="258" y="5"/>
                  </a:moveTo>
                  <a:lnTo>
                    <a:pt x="241" y="5"/>
                  </a:lnTo>
                  <a:lnTo>
                    <a:pt x="241" y="0"/>
                  </a:lnTo>
                  <a:lnTo>
                    <a:pt x="258" y="0"/>
                  </a:lnTo>
                  <a:lnTo>
                    <a:pt x="258" y="5"/>
                  </a:lnTo>
                  <a:close/>
                  <a:moveTo>
                    <a:pt x="228" y="5"/>
                  </a:moveTo>
                  <a:lnTo>
                    <a:pt x="211" y="5"/>
                  </a:lnTo>
                  <a:lnTo>
                    <a:pt x="211" y="0"/>
                  </a:lnTo>
                  <a:lnTo>
                    <a:pt x="228" y="0"/>
                  </a:lnTo>
                  <a:lnTo>
                    <a:pt x="228" y="5"/>
                  </a:lnTo>
                  <a:close/>
                  <a:moveTo>
                    <a:pt x="198" y="5"/>
                  </a:moveTo>
                  <a:lnTo>
                    <a:pt x="181" y="5"/>
                  </a:lnTo>
                  <a:lnTo>
                    <a:pt x="181" y="0"/>
                  </a:lnTo>
                  <a:lnTo>
                    <a:pt x="198" y="0"/>
                  </a:lnTo>
                  <a:lnTo>
                    <a:pt x="198" y="5"/>
                  </a:lnTo>
                  <a:close/>
                  <a:moveTo>
                    <a:pt x="168" y="5"/>
                  </a:moveTo>
                  <a:lnTo>
                    <a:pt x="151" y="5"/>
                  </a:lnTo>
                  <a:lnTo>
                    <a:pt x="151" y="0"/>
                  </a:lnTo>
                  <a:lnTo>
                    <a:pt x="168" y="0"/>
                  </a:lnTo>
                  <a:lnTo>
                    <a:pt x="168" y="5"/>
                  </a:lnTo>
                  <a:close/>
                  <a:moveTo>
                    <a:pt x="137" y="5"/>
                  </a:moveTo>
                  <a:lnTo>
                    <a:pt x="121" y="5"/>
                  </a:lnTo>
                  <a:lnTo>
                    <a:pt x="121" y="0"/>
                  </a:lnTo>
                  <a:lnTo>
                    <a:pt x="137" y="0"/>
                  </a:lnTo>
                  <a:lnTo>
                    <a:pt x="137" y="5"/>
                  </a:lnTo>
                  <a:close/>
                  <a:moveTo>
                    <a:pt x="107" y="5"/>
                  </a:moveTo>
                  <a:lnTo>
                    <a:pt x="90" y="5"/>
                  </a:lnTo>
                  <a:lnTo>
                    <a:pt x="90" y="0"/>
                  </a:lnTo>
                  <a:lnTo>
                    <a:pt x="107" y="0"/>
                  </a:lnTo>
                  <a:lnTo>
                    <a:pt x="107" y="5"/>
                  </a:lnTo>
                  <a:close/>
                  <a:moveTo>
                    <a:pt x="77" y="5"/>
                  </a:moveTo>
                  <a:lnTo>
                    <a:pt x="60" y="5"/>
                  </a:lnTo>
                  <a:lnTo>
                    <a:pt x="60" y="0"/>
                  </a:lnTo>
                  <a:lnTo>
                    <a:pt x="77" y="0"/>
                  </a:lnTo>
                  <a:lnTo>
                    <a:pt x="77" y="5"/>
                  </a:lnTo>
                  <a:close/>
                  <a:moveTo>
                    <a:pt x="47" y="5"/>
                  </a:moveTo>
                  <a:lnTo>
                    <a:pt x="30" y="5"/>
                  </a:lnTo>
                  <a:lnTo>
                    <a:pt x="30" y="0"/>
                  </a:lnTo>
                  <a:lnTo>
                    <a:pt x="47" y="0"/>
                  </a:lnTo>
                  <a:lnTo>
                    <a:pt x="47" y="5"/>
                  </a:lnTo>
                  <a:close/>
                  <a:moveTo>
                    <a:pt x="17" y="5"/>
                  </a:moveTo>
                  <a:lnTo>
                    <a:pt x="0" y="5"/>
                  </a:lnTo>
                  <a:lnTo>
                    <a:pt x="0" y="0"/>
                  </a:lnTo>
                  <a:lnTo>
                    <a:pt x="17" y="0"/>
                  </a:lnTo>
                  <a:lnTo>
                    <a:pt x="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8">
              <a:extLst>
                <a:ext uri="{FF2B5EF4-FFF2-40B4-BE49-F238E27FC236}">
                  <a16:creationId xmlns:a16="http://schemas.microsoft.com/office/drawing/2014/main" id="{649DD29F-D109-4822-AF6E-0BA808B0F421}"/>
                </a:ext>
              </a:extLst>
            </p:cNvPr>
            <p:cNvSpPr>
              <a:spLocks noEditPoints="1"/>
            </p:cNvSpPr>
            <p:nvPr/>
          </p:nvSpPr>
          <p:spPr bwMode="auto">
            <a:xfrm>
              <a:off x="421743" y="5213352"/>
              <a:ext cx="554037" cy="7938"/>
            </a:xfrm>
            <a:custGeom>
              <a:avLst/>
              <a:gdLst>
                <a:gd name="T0" fmla="*/ 349 w 349"/>
                <a:gd name="T1" fmla="*/ 5 h 5"/>
                <a:gd name="T2" fmla="*/ 332 w 349"/>
                <a:gd name="T3" fmla="*/ 5 h 5"/>
                <a:gd name="T4" fmla="*/ 332 w 349"/>
                <a:gd name="T5" fmla="*/ 0 h 5"/>
                <a:gd name="T6" fmla="*/ 349 w 349"/>
                <a:gd name="T7" fmla="*/ 0 h 5"/>
                <a:gd name="T8" fmla="*/ 349 w 349"/>
                <a:gd name="T9" fmla="*/ 5 h 5"/>
                <a:gd name="T10" fmla="*/ 319 w 349"/>
                <a:gd name="T11" fmla="*/ 5 h 5"/>
                <a:gd name="T12" fmla="*/ 302 w 349"/>
                <a:gd name="T13" fmla="*/ 5 h 5"/>
                <a:gd name="T14" fmla="*/ 302 w 349"/>
                <a:gd name="T15" fmla="*/ 0 h 5"/>
                <a:gd name="T16" fmla="*/ 319 w 349"/>
                <a:gd name="T17" fmla="*/ 0 h 5"/>
                <a:gd name="T18" fmla="*/ 319 w 349"/>
                <a:gd name="T19" fmla="*/ 5 h 5"/>
                <a:gd name="T20" fmla="*/ 288 w 349"/>
                <a:gd name="T21" fmla="*/ 5 h 5"/>
                <a:gd name="T22" fmla="*/ 272 w 349"/>
                <a:gd name="T23" fmla="*/ 5 h 5"/>
                <a:gd name="T24" fmla="*/ 272 w 349"/>
                <a:gd name="T25" fmla="*/ 0 h 5"/>
                <a:gd name="T26" fmla="*/ 288 w 349"/>
                <a:gd name="T27" fmla="*/ 0 h 5"/>
                <a:gd name="T28" fmla="*/ 288 w 349"/>
                <a:gd name="T29" fmla="*/ 5 h 5"/>
                <a:gd name="T30" fmla="*/ 258 w 349"/>
                <a:gd name="T31" fmla="*/ 5 h 5"/>
                <a:gd name="T32" fmla="*/ 241 w 349"/>
                <a:gd name="T33" fmla="*/ 5 h 5"/>
                <a:gd name="T34" fmla="*/ 241 w 349"/>
                <a:gd name="T35" fmla="*/ 0 h 5"/>
                <a:gd name="T36" fmla="*/ 258 w 349"/>
                <a:gd name="T37" fmla="*/ 0 h 5"/>
                <a:gd name="T38" fmla="*/ 258 w 349"/>
                <a:gd name="T39" fmla="*/ 5 h 5"/>
                <a:gd name="T40" fmla="*/ 228 w 349"/>
                <a:gd name="T41" fmla="*/ 5 h 5"/>
                <a:gd name="T42" fmla="*/ 211 w 349"/>
                <a:gd name="T43" fmla="*/ 5 h 5"/>
                <a:gd name="T44" fmla="*/ 211 w 349"/>
                <a:gd name="T45" fmla="*/ 0 h 5"/>
                <a:gd name="T46" fmla="*/ 228 w 349"/>
                <a:gd name="T47" fmla="*/ 0 h 5"/>
                <a:gd name="T48" fmla="*/ 228 w 349"/>
                <a:gd name="T49" fmla="*/ 5 h 5"/>
                <a:gd name="T50" fmla="*/ 198 w 349"/>
                <a:gd name="T51" fmla="*/ 5 h 5"/>
                <a:gd name="T52" fmla="*/ 181 w 349"/>
                <a:gd name="T53" fmla="*/ 5 h 5"/>
                <a:gd name="T54" fmla="*/ 181 w 349"/>
                <a:gd name="T55" fmla="*/ 0 h 5"/>
                <a:gd name="T56" fmla="*/ 198 w 349"/>
                <a:gd name="T57" fmla="*/ 0 h 5"/>
                <a:gd name="T58" fmla="*/ 198 w 349"/>
                <a:gd name="T59" fmla="*/ 5 h 5"/>
                <a:gd name="T60" fmla="*/ 168 w 349"/>
                <a:gd name="T61" fmla="*/ 5 h 5"/>
                <a:gd name="T62" fmla="*/ 151 w 349"/>
                <a:gd name="T63" fmla="*/ 5 h 5"/>
                <a:gd name="T64" fmla="*/ 151 w 349"/>
                <a:gd name="T65" fmla="*/ 0 h 5"/>
                <a:gd name="T66" fmla="*/ 168 w 349"/>
                <a:gd name="T67" fmla="*/ 0 h 5"/>
                <a:gd name="T68" fmla="*/ 168 w 349"/>
                <a:gd name="T69" fmla="*/ 5 h 5"/>
                <a:gd name="T70" fmla="*/ 138 w 349"/>
                <a:gd name="T71" fmla="*/ 5 h 5"/>
                <a:gd name="T72" fmla="*/ 121 w 349"/>
                <a:gd name="T73" fmla="*/ 5 h 5"/>
                <a:gd name="T74" fmla="*/ 121 w 349"/>
                <a:gd name="T75" fmla="*/ 0 h 5"/>
                <a:gd name="T76" fmla="*/ 138 w 349"/>
                <a:gd name="T77" fmla="*/ 0 h 5"/>
                <a:gd name="T78" fmla="*/ 138 w 349"/>
                <a:gd name="T79" fmla="*/ 5 h 5"/>
                <a:gd name="T80" fmla="*/ 107 w 349"/>
                <a:gd name="T81" fmla="*/ 5 h 5"/>
                <a:gd name="T82" fmla="*/ 91 w 349"/>
                <a:gd name="T83" fmla="*/ 5 h 5"/>
                <a:gd name="T84" fmla="*/ 91 w 349"/>
                <a:gd name="T85" fmla="*/ 0 h 5"/>
                <a:gd name="T86" fmla="*/ 107 w 349"/>
                <a:gd name="T87" fmla="*/ 0 h 5"/>
                <a:gd name="T88" fmla="*/ 107 w 349"/>
                <a:gd name="T89" fmla="*/ 5 h 5"/>
                <a:gd name="T90" fmla="*/ 77 w 349"/>
                <a:gd name="T91" fmla="*/ 5 h 5"/>
                <a:gd name="T92" fmla="*/ 60 w 349"/>
                <a:gd name="T93" fmla="*/ 5 h 5"/>
                <a:gd name="T94" fmla="*/ 60 w 349"/>
                <a:gd name="T95" fmla="*/ 0 h 5"/>
                <a:gd name="T96" fmla="*/ 77 w 349"/>
                <a:gd name="T97" fmla="*/ 0 h 5"/>
                <a:gd name="T98" fmla="*/ 77 w 349"/>
                <a:gd name="T99" fmla="*/ 5 h 5"/>
                <a:gd name="T100" fmla="*/ 47 w 349"/>
                <a:gd name="T101" fmla="*/ 5 h 5"/>
                <a:gd name="T102" fmla="*/ 30 w 349"/>
                <a:gd name="T103" fmla="*/ 5 h 5"/>
                <a:gd name="T104" fmla="*/ 30 w 349"/>
                <a:gd name="T105" fmla="*/ 0 h 5"/>
                <a:gd name="T106" fmla="*/ 47 w 349"/>
                <a:gd name="T107" fmla="*/ 0 h 5"/>
                <a:gd name="T108" fmla="*/ 47 w 349"/>
                <a:gd name="T109" fmla="*/ 5 h 5"/>
                <a:gd name="T110" fmla="*/ 17 w 349"/>
                <a:gd name="T111" fmla="*/ 5 h 5"/>
                <a:gd name="T112" fmla="*/ 0 w 349"/>
                <a:gd name="T113" fmla="*/ 5 h 5"/>
                <a:gd name="T114" fmla="*/ 0 w 349"/>
                <a:gd name="T115" fmla="*/ 0 h 5"/>
                <a:gd name="T116" fmla="*/ 17 w 349"/>
                <a:gd name="T117" fmla="*/ 0 h 5"/>
                <a:gd name="T118" fmla="*/ 17 w 349"/>
                <a:gd name="T1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 h="5">
                  <a:moveTo>
                    <a:pt x="349" y="5"/>
                  </a:moveTo>
                  <a:lnTo>
                    <a:pt x="332" y="5"/>
                  </a:lnTo>
                  <a:lnTo>
                    <a:pt x="332" y="0"/>
                  </a:lnTo>
                  <a:lnTo>
                    <a:pt x="349" y="0"/>
                  </a:lnTo>
                  <a:lnTo>
                    <a:pt x="349" y="5"/>
                  </a:lnTo>
                  <a:close/>
                  <a:moveTo>
                    <a:pt x="319" y="5"/>
                  </a:moveTo>
                  <a:lnTo>
                    <a:pt x="302" y="5"/>
                  </a:lnTo>
                  <a:lnTo>
                    <a:pt x="302" y="0"/>
                  </a:lnTo>
                  <a:lnTo>
                    <a:pt x="319" y="0"/>
                  </a:lnTo>
                  <a:lnTo>
                    <a:pt x="319" y="5"/>
                  </a:lnTo>
                  <a:close/>
                  <a:moveTo>
                    <a:pt x="288" y="5"/>
                  </a:moveTo>
                  <a:lnTo>
                    <a:pt x="272" y="5"/>
                  </a:lnTo>
                  <a:lnTo>
                    <a:pt x="272" y="0"/>
                  </a:lnTo>
                  <a:lnTo>
                    <a:pt x="288" y="0"/>
                  </a:lnTo>
                  <a:lnTo>
                    <a:pt x="288" y="5"/>
                  </a:lnTo>
                  <a:close/>
                  <a:moveTo>
                    <a:pt x="258" y="5"/>
                  </a:moveTo>
                  <a:lnTo>
                    <a:pt x="241" y="5"/>
                  </a:lnTo>
                  <a:lnTo>
                    <a:pt x="241" y="0"/>
                  </a:lnTo>
                  <a:lnTo>
                    <a:pt x="258" y="0"/>
                  </a:lnTo>
                  <a:lnTo>
                    <a:pt x="258" y="5"/>
                  </a:lnTo>
                  <a:close/>
                  <a:moveTo>
                    <a:pt x="228" y="5"/>
                  </a:moveTo>
                  <a:lnTo>
                    <a:pt x="211" y="5"/>
                  </a:lnTo>
                  <a:lnTo>
                    <a:pt x="211" y="0"/>
                  </a:lnTo>
                  <a:lnTo>
                    <a:pt x="228" y="0"/>
                  </a:lnTo>
                  <a:lnTo>
                    <a:pt x="228" y="5"/>
                  </a:lnTo>
                  <a:close/>
                  <a:moveTo>
                    <a:pt x="198" y="5"/>
                  </a:moveTo>
                  <a:lnTo>
                    <a:pt x="181" y="5"/>
                  </a:lnTo>
                  <a:lnTo>
                    <a:pt x="181" y="0"/>
                  </a:lnTo>
                  <a:lnTo>
                    <a:pt x="198" y="0"/>
                  </a:lnTo>
                  <a:lnTo>
                    <a:pt x="198" y="5"/>
                  </a:lnTo>
                  <a:close/>
                  <a:moveTo>
                    <a:pt x="168" y="5"/>
                  </a:moveTo>
                  <a:lnTo>
                    <a:pt x="151" y="5"/>
                  </a:lnTo>
                  <a:lnTo>
                    <a:pt x="151" y="0"/>
                  </a:lnTo>
                  <a:lnTo>
                    <a:pt x="168" y="0"/>
                  </a:lnTo>
                  <a:lnTo>
                    <a:pt x="168" y="5"/>
                  </a:lnTo>
                  <a:close/>
                  <a:moveTo>
                    <a:pt x="138" y="5"/>
                  </a:moveTo>
                  <a:lnTo>
                    <a:pt x="121" y="5"/>
                  </a:lnTo>
                  <a:lnTo>
                    <a:pt x="121" y="0"/>
                  </a:lnTo>
                  <a:lnTo>
                    <a:pt x="138" y="0"/>
                  </a:lnTo>
                  <a:lnTo>
                    <a:pt x="138" y="5"/>
                  </a:lnTo>
                  <a:close/>
                  <a:moveTo>
                    <a:pt x="107" y="5"/>
                  </a:moveTo>
                  <a:lnTo>
                    <a:pt x="91" y="5"/>
                  </a:lnTo>
                  <a:lnTo>
                    <a:pt x="91" y="0"/>
                  </a:lnTo>
                  <a:lnTo>
                    <a:pt x="107" y="0"/>
                  </a:lnTo>
                  <a:lnTo>
                    <a:pt x="107" y="5"/>
                  </a:lnTo>
                  <a:close/>
                  <a:moveTo>
                    <a:pt x="77" y="5"/>
                  </a:moveTo>
                  <a:lnTo>
                    <a:pt x="60" y="5"/>
                  </a:lnTo>
                  <a:lnTo>
                    <a:pt x="60" y="0"/>
                  </a:lnTo>
                  <a:lnTo>
                    <a:pt x="77" y="0"/>
                  </a:lnTo>
                  <a:lnTo>
                    <a:pt x="77" y="5"/>
                  </a:lnTo>
                  <a:close/>
                  <a:moveTo>
                    <a:pt x="47" y="5"/>
                  </a:moveTo>
                  <a:lnTo>
                    <a:pt x="30" y="5"/>
                  </a:lnTo>
                  <a:lnTo>
                    <a:pt x="30" y="0"/>
                  </a:lnTo>
                  <a:lnTo>
                    <a:pt x="47" y="0"/>
                  </a:lnTo>
                  <a:lnTo>
                    <a:pt x="47" y="5"/>
                  </a:lnTo>
                  <a:close/>
                  <a:moveTo>
                    <a:pt x="17" y="5"/>
                  </a:moveTo>
                  <a:lnTo>
                    <a:pt x="0" y="5"/>
                  </a:lnTo>
                  <a:lnTo>
                    <a:pt x="0" y="0"/>
                  </a:lnTo>
                  <a:lnTo>
                    <a:pt x="17" y="0"/>
                  </a:lnTo>
                  <a:lnTo>
                    <a:pt x="1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76">
              <a:extLst>
                <a:ext uri="{FF2B5EF4-FFF2-40B4-BE49-F238E27FC236}">
                  <a16:creationId xmlns:a16="http://schemas.microsoft.com/office/drawing/2014/main" id="{E3B0936E-D7AF-4B24-876C-689F51423885}"/>
                </a:ext>
              </a:extLst>
            </p:cNvPr>
            <p:cNvSpPr>
              <a:spLocks noEditPoints="1"/>
            </p:cNvSpPr>
            <p:nvPr/>
          </p:nvSpPr>
          <p:spPr bwMode="auto">
            <a:xfrm>
              <a:off x="361418" y="4713289"/>
              <a:ext cx="679450" cy="679450"/>
            </a:xfrm>
            <a:custGeom>
              <a:avLst/>
              <a:gdLst>
                <a:gd name="T0" fmla="*/ 256 w 511"/>
                <a:gd name="T1" fmla="*/ 511 h 511"/>
                <a:gd name="T2" fmla="*/ 0 w 511"/>
                <a:gd name="T3" fmla="*/ 255 h 511"/>
                <a:gd name="T4" fmla="*/ 256 w 511"/>
                <a:gd name="T5" fmla="*/ 0 h 511"/>
                <a:gd name="T6" fmla="*/ 511 w 511"/>
                <a:gd name="T7" fmla="*/ 255 h 511"/>
                <a:gd name="T8" fmla="*/ 256 w 511"/>
                <a:gd name="T9" fmla="*/ 511 h 511"/>
                <a:gd name="T10" fmla="*/ 256 w 511"/>
                <a:gd name="T11" fmla="*/ 16 h 511"/>
                <a:gd name="T12" fmla="*/ 16 w 511"/>
                <a:gd name="T13" fmla="*/ 255 h 511"/>
                <a:gd name="T14" fmla="*/ 256 w 511"/>
                <a:gd name="T15" fmla="*/ 495 h 511"/>
                <a:gd name="T16" fmla="*/ 495 w 511"/>
                <a:gd name="T17" fmla="*/ 255 h 511"/>
                <a:gd name="T18" fmla="*/ 256 w 511"/>
                <a:gd name="T19" fmla="*/ 1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1" h="511">
                  <a:moveTo>
                    <a:pt x="256" y="511"/>
                  </a:moveTo>
                  <a:cubicBezTo>
                    <a:pt x="115" y="511"/>
                    <a:pt x="0" y="396"/>
                    <a:pt x="0" y="255"/>
                  </a:cubicBezTo>
                  <a:cubicBezTo>
                    <a:pt x="0" y="114"/>
                    <a:pt x="115" y="0"/>
                    <a:pt x="256" y="0"/>
                  </a:cubicBezTo>
                  <a:cubicBezTo>
                    <a:pt x="397" y="0"/>
                    <a:pt x="511" y="114"/>
                    <a:pt x="511" y="255"/>
                  </a:cubicBezTo>
                  <a:cubicBezTo>
                    <a:pt x="511" y="396"/>
                    <a:pt x="397" y="511"/>
                    <a:pt x="256" y="511"/>
                  </a:cubicBezTo>
                  <a:close/>
                  <a:moveTo>
                    <a:pt x="256" y="16"/>
                  </a:moveTo>
                  <a:cubicBezTo>
                    <a:pt x="124" y="16"/>
                    <a:pt x="16" y="123"/>
                    <a:pt x="16" y="255"/>
                  </a:cubicBezTo>
                  <a:cubicBezTo>
                    <a:pt x="16" y="387"/>
                    <a:pt x="124" y="495"/>
                    <a:pt x="256" y="495"/>
                  </a:cubicBezTo>
                  <a:cubicBezTo>
                    <a:pt x="388" y="495"/>
                    <a:pt x="495" y="387"/>
                    <a:pt x="495" y="255"/>
                  </a:cubicBezTo>
                  <a:cubicBezTo>
                    <a:pt x="495" y="123"/>
                    <a:pt x="388" y="16"/>
                    <a:pt x="256"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177">
              <a:extLst>
                <a:ext uri="{FF2B5EF4-FFF2-40B4-BE49-F238E27FC236}">
                  <a16:creationId xmlns:a16="http://schemas.microsoft.com/office/drawing/2014/main" id="{534E6B3D-C69E-42A3-930C-FB557B128F59}"/>
                </a:ext>
              </a:extLst>
            </p:cNvPr>
            <p:cNvSpPr>
              <a:spLocks noChangeArrowheads="1"/>
            </p:cNvSpPr>
            <p:nvPr/>
          </p:nvSpPr>
          <p:spPr bwMode="auto">
            <a:xfrm>
              <a:off x="623356" y="4646614"/>
              <a:ext cx="163512" cy="165100"/>
            </a:xfrm>
            <a:prstGeom prst="ellipse">
              <a:avLst/>
            </a:pr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78">
              <a:extLst>
                <a:ext uri="{FF2B5EF4-FFF2-40B4-BE49-F238E27FC236}">
                  <a16:creationId xmlns:a16="http://schemas.microsoft.com/office/drawing/2014/main" id="{FB0D3CDE-870E-4EB7-8977-05A17F6F032D}"/>
                </a:ext>
              </a:extLst>
            </p:cNvPr>
            <p:cNvSpPr>
              <a:spLocks noEditPoints="1"/>
            </p:cNvSpPr>
            <p:nvPr/>
          </p:nvSpPr>
          <p:spPr bwMode="auto">
            <a:xfrm>
              <a:off x="612243" y="4637089"/>
              <a:ext cx="184150" cy="184150"/>
            </a:xfrm>
            <a:custGeom>
              <a:avLst/>
              <a:gdLst>
                <a:gd name="T0" fmla="*/ 69 w 139"/>
                <a:gd name="T1" fmla="*/ 139 h 139"/>
                <a:gd name="T2" fmla="*/ 0 w 139"/>
                <a:gd name="T3" fmla="*/ 70 h 139"/>
                <a:gd name="T4" fmla="*/ 69 w 139"/>
                <a:gd name="T5" fmla="*/ 0 h 139"/>
                <a:gd name="T6" fmla="*/ 139 w 139"/>
                <a:gd name="T7" fmla="*/ 70 h 139"/>
                <a:gd name="T8" fmla="*/ 69 w 139"/>
                <a:gd name="T9" fmla="*/ 139 h 139"/>
                <a:gd name="T10" fmla="*/ 69 w 139"/>
                <a:gd name="T11" fmla="*/ 16 h 139"/>
                <a:gd name="T12" fmla="*/ 16 w 139"/>
                <a:gd name="T13" fmla="*/ 70 h 139"/>
                <a:gd name="T14" fmla="*/ 69 w 139"/>
                <a:gd name="T15" fmla="*/ 123 h 139"/>
                <a:gd name="T16" fmla="*/ 123 w 139"/>
                <a:gd name="T17" fmla="*/ 70 h 139"/>
                <a:gd name="T18" fmla="*/ 69 w 139"/>
                <a:gd name="T1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69" y="139"/>
                  </a:moveTo>
                  <a:cubicBezTo>
                    <a:pt x="31" y="139"/>
                    <a:pt x="0" y="108"/>
                    <a:pt x="0" y="70"/>
                  </a:cubicBezTo>
                  <a:cubicBezTo>
                    <a:pt x="0" y="31"/>
                    <a:pt x="31" y="0"/>
                    <a:pt x="69" y="0"/>
                  </a:cubicBezTo>
                  <a:cubicBezTo>
                    <a:pt x="108" y="0"/>
                    <a:pt x="139" y="31"/>
                    <a:pt x="139" y="70"/>
                  </a:cubicBezTo>
                  <a:cubicBezTo>
                    <a:pt x="139" y="108"/>
                    <a:pt x="108" y="139"/>
                    <a:pt x="69" y="139"/>
                  </a:cubicBezTo>
                  <a:close/>
                  <a:moveTo>
                    <a:pt x="69" y="16"/>
                  </a:moveTo>
                  <a:cubicBezTo>
                    <a:pt x="40" y="16"/>
                    <a:pt x="16" y="40"/>
                    <a:pt x="16" y="70"/>
                  </a:cubicBezTo>
                  <a:cubicBezTo>
                    <a:pt x="16" y="99"/>
                    <a:pt x="40" y="123"/>
                    <a:pt x="69" y="123"/>
                  </a:cubicBezTo>
                  <a:cubicBezTo>
                    <a:pt x="99" y="123"/>
                    <a:pt x="123" y="99"/>
                    <a:pt x="123" y="70"/>
                  </a:cubicBezTo>
                  <a:cubicBezTo>
                    <a:pt x="123" y="40"/>
                    <a:pt x="99" y="16"/>
                    <a:pt x="69"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179">
              <a:extLst>
                <a:ext uri="{FF2B5EF4-FFF2-40B4-BE49-F238E27FC236}">
                  <a16:creationId xmlns:a16="http://schemas.microsoft.com/office/drawing/2014/main" id="{74EA344E-8548-475C-A924-C07C7D6BD8B7}"/>
                </a:ext>
              </a:extLst>
            </p:cNvPr>
            <p:cNvSpPr>
              <a:spLocks noChangeArrowheads="1"/>
            </p:cNvSpPr>
            <p:nvPr/>
          </p:nvSpPr>
          <p:spPr bwMode="auto">
            <a:xfrm>
              <a:off x="904343" y="4805364"/>
              <a:ext cx="163512" cy="163513"/>
            </a:xfrm>
            <a:prstGeom prst="ellipse">
              <a:avLst/>
            </a:pr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80">
              <a:extLst>
                <a:ext uri="{FF2B5EF4-FFF2-40B4-BE49-F238E27FC236}">
                  <a16:creationId xmlns:a16="http://schemas.microsoft.com/office/drawing/2014/main" id="{44A3E063-C12A-40F5-8884-C099DE317247}"/>
                </a:ext>
              </a:extLst>
            </p:cNvPr>
            <p:cNvSpPr>
              <a:spLocks noEditPoints="1"/>
            </p:cNvSpPr>
            <p:nvPr/>
          </p:nvSpPr>
          <p:spPr bwMode="auto">
            <a:xfrm>
              <a:off x="894818" y="4795839"/>
              <a:ext cx="182562" cy="184150"/>
            </a:xfrm>
            <a:custGeom>
              <a:avLst/>
              <a:gdLst>
                <a:gd name="T0" fmla="*/ 69 w 138"/>
                <a:gd name="T1" fmla="*/ 139 h 139"/>
                <a:gd name="T2" fmla="*/ 0 w 138"/>
                <a:gd name="T3" fmla="*/ 70 h 139"/>
                <a:gd name="T4" fmla="*/ 69 w 138"/>
                <a:gd name="T5" fmla="*/ 0 h 139"/>
                <a:gd name="T6" fmla="*/ 138 w 138"/>
                <a:gd name="T7" fmla="*/ 70 h 139"/>
                <a:gd name="T8" fmla="*/ 69 w 138"/>
                <a:gd name="T9" fmla="*/ 139 h 139"/>
                <a:gd name="T10" fmla="*/ 69 w 138"/>
                <a:gd name="T11" fmla="*/ 16 h 139"/>
                <a:gd name="T12" fmla="*/ 16 w 138"/>
                <a:gd name="T13" fmla="*/ 70 h 139"/>
                <a:gd name="T14" fmla="*/ 69 w 138"/>
                <a:gd name="T15" fmla="*/ 123 h 139"/>
                <a:gd name="T16" fmla="*/ 122 w 138"/>
                <a:gd name="T17" fmla="*/ 70 h 139"/>
                <a:gd name="T18" fmla="*/ 69 w 138"/>
                <a:gd name="T1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9">
                  <a:moveTo>
                    <a:pt x="69" y="139"/>
                  </a:moveTo>
                  <a:cubicBezTo>
                    <a:pt x="31" y="139"/>
                    <a:pt x="0" y="108"/>
                    <a:pt x="0" y="70"/>
                  </a:cubicBezTo>
                  <a:cubicBezTo>
                    <a:pt x="0" y="31"/>
                    <a:pt x="31" y="0"/>
                    <a:pt x="69" y="0"/>
                  </a:cubicBezTo>
                  <a:cubicBezTo>
                    <a:pt x="107" y="0"/>
                    <a:pt x="138" y="31"/>
                    <a:pt x="138" y="70"/>
                  </a:cubicBezTo>
                  <a:cubicBezTo>
                    <a:pt x="138" y="108"/>
                    <a:pt x="107" y="139"/>
                    <a:pt x="69" y="139"/>
                  </a:cubicBezTo>
                  <a:close/>
                  <a:moveTo>
                    <a:pt x="69" y="16"/>
                  </a:moveTo>
                  <a:cubicBezTo>
                    <a:pt x="40" y="16"/>
                    <a:pt x="16" y="40"/>
                    <a:pt x="16" y="70"/>
                  </a:cubicBezTo>
                  <a:cubicBezTo>
                    <a:pt x="16" y="99"/>
                    <a:pt x="40" y="123"/>
                    <a:pt x="69" y="123"/>
                  </a:cubicBezTo>
                  <a:cubicBezTo>
                    <a:pt x="99" y="123"/>
                    <a:pt x="122" y="99"/>
                    <a:pt x="122" y="70"/>
                  </a:cubicBezTo>
                  <a:cubicBezTo>
                    <a:pt x="122" y="40"/>
                    <a:pt x="99" y="16"/>
                    <a:pt x="69"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Oval 181">
              <a:extLst>
                <a:ext uri="{FF2B5EF4-FFF2-40B4-BE49-F238E27FC236}">
                  <a16:creationId xmlns:a16="http://schemas.microsoft.com/office/drawing/2014/main" id="{46FF194E-4A37-49E2-85FF-5A489268968B}"/>
                </a:ext>
              </a:extLst>
            </p:cNvPr>
            <p:cNvSpPr>
              <a:spLocks noChangeArrowheads="1"/>
            </p:cNvSpPr>
            <p:nvPr/>
          </p:nvSpPr>
          <p:spPr bwMode="auto">
            <a:xfrm>
              <a:off x="904343" y="5135565"/>
              <a:ext cx="163512" cy="165100"/>
            </a:xfrm>
            <a:prstGeom prst="ellipse">
              <a:avLst/>
            </a:pr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182">
              <a:extLst>
                <a:ext uri="{FF2B5EF4-FFF2-40B4-BE49-F238E27FC236}">
                  <a16:creationId xmlns:a16="http://schemas.microsoft.com/office/drawing/2014/main" id="{B9F8A421-7CD1-46FF-B86B-CA00717631E5}"/>
                </a:ext>
              </a:extLst>
            </p:cNvPr>
            <p:cNvSpPr>
              <a:spLocks noEditPoints="1"/>
            </p:cNvSpPr>
            <p:nvPr/>
          </p:nvSpPr>
          <p:spPr bwMode="auto">
            <a:xfrm>
              <a:off x="894818" y="5126040"/>
              <a:ext cx="182562" cy="184150"/>
            </a:xfrm>
            <a:custGeom>
              <a:avLst/>
              <a:gdLst>
                <a:gd name="T0" fmla="*/ 69 w 138"/>
                <a:gd name="T1" fmla="*/ 139 h 139"/>
                <a:gd name="T2" fmla="*/ 0 w 138"/>
                <a:gd name="T3" fmla="*/ 69 h 139"/>
                <a:gd name="T4" fmla="*/ 69 w 138"/>
                <a:gd name="T5" fmla="*/ 0 h 139"/>
                <a:gd name="T6" fmla="*/ 138 w 138"/>
                <a:gd name="T7" fmla="*/ 69 h 139"/>
                <a:gd name="T8" fmla="*/ 69 w 138"/>
                <a:gd name="T9" fmla="*/ 139 h 139"/>
                <a:gd name="T10" fmla="*/ 69 w 138"/>
                <a:gd name="T11" fmla="*/ 16 h 139"/>
                <a:gd name="T12" fmla="*/ 16 w 138"/>
                <a:gd name="T13" fmla="*/ 69 h 139"/>
                <a:gd name="T14" fmla="*/ 69 w 138"/>
                <a:gd name="T15" fmla="*/ 123 h 139"/>
                <a:gd name="T16" fmla="*/ 122 w 138"/>
                <a:gd name="T17" fmla="*/ 69 h 139"/>
                <a:gd name="T18" fmla="*/ 69 w 138"/>
                <a:gd name="T1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39">
                  <a:moveTo>
                    <a:pt x="69" y="139"/>
                  </a:moveTo>
                  <a:cubicBezTo>
                    <a:pt x="31" y="139"/>
                    <a:pt x="0" y="107"/>
                    <a:pt x="0" y="69"/>
                  </a:cubicBezTo>
                  <a:cubicBezTo>
                    <a:pt x="0" y="31"/>
                    <a:pt x="31" y="0"/>
                    <a:pt x="69" y="0"/>
                  </a:cubicBezTo>
                  <a:cubicBezTo>
                    <a:pt x="107" y="0"/>
                    <a:pt x="138" y="31"/>
                    <a:pt x="138" y="69"/>
                  </a:cubicBezTo>
                  <a:cubicBezTo>
                    <a:pt x="138" y="107"/>
                    <a:pt x="107" y="139"/>
                    <a:pt x="69" y="139"/>
                  </a:cubicBezTo>
                  <a:close/>
                  <a:moveTo>
                    <a:pt x="69" y="16"/>
                  </a:moveTo>
                  <a:cubicBezTo>
                    <a:pt x="40" y="16"/>
                    <a:pt x="16" y="40"/>
                    <a:pt x="16" y="69"/>
                  </a:cubicBezTo>
                  <a:cubicBezTo>
                    <a:pt x="16" y="99"/>
                    <a:pt x="40" y="123"/>
                    <a:pt x="69" y="123"/>
                  </a:cubicBezTo>
                  <a:cubicBezTo>
                    <a:pt x="99" y="123"/>
                    <a:pt x="122" y="99"/>
                    <a:pt x="122" y="69"/>
                  </a:cubicBezTo>
                  <a:cubicBezTo>
                    <a:pt x="122" y="40"/>
                    <a:pt x="99" y="16"/>
                    <a:pt x="69"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Oval 183">
              <a:extLst>
                <a:ext uri="{FF2B5EF4-FFF2-40B4-BE49-F238E27FC236}">
                  <a16:creationId xmlns:a16="http://schemas.microsoft.com/office/drawing/2014/main" id="{8AC2B2A2-9D2D-42F4-8BCB-63BC80A666D8}"/>
                </a:ext>
              </a:extLst>
            </p:cNvPr>
            <p:cNvSpPr>
              <a:spLocks noChangeArrowheads="1"/>
            </p:cNvSpPr>
            <p:nvPr/>
          </p:nvSpPr>
          <p:spPr bwMode="auto">
            <a:xfrm>
              <a:off x="618593" y="5300665"/>
              <a:ext cx="163512" cy="163513"/>
            </a:xfrm>
            <a:prstGeom prst="ellipse">
              <a:avLst/>
            </a:pr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184">
              <a:extLst>
                <a:ext uri="{FF2B5EF4-FFF2-40B4-BE49-F238E27FC236}">
                  <a16:creationId xmlns:a16="http://schemas.microsoft.com/office/drawing/2014/main" id="{B33D5A5C-ED90-4BBC-B85F-0D1AF03ABC23}"/>
                </a:ext>
              </a:extLst>
            </p:cNvPr>
            <p:cNvSpPr>
              <a:spLocks noEditPoints="1"/>
            </p:cNvSpPr>
            <p:nvPr/>
          </p:nvSpPr>
          <p:spPr bwMode="auto">
            <a:xfrm>
              <a:off x="607481" y="5291140"/>
              <a:ext cx="185737" cy="182563"/>
            </a:xfrm>
            <a:custGeom>
              <a:avLst/>
              <a:gdLst>
                <a:gd name="T0" fmla="*/ 70 w 139"/>
                <a:gd name="T1" fmla="*/ 138 h 138"/>
                <a:gd name="T2" fmla="*/ 0 w 139"/>
                <a:gd name="T3" fmla="*/ 69 h 138"/>
                <a:gd name="T4" fmla="*/ 70 w 139"/>
                <a:gd name="T5" fmla="*/ 0 h 138"/>
                <a:gd name="T6" fmla="*/ 139 w 139"/>
                <a:gd name="T7" fmla="*/ 69 h 138"/>
                <a:gd name="T8" fmla="*/ 70 w 139"/>
                <a:gd name="T9" fmla="*/ 138 h 138"/>
                <a:gd name="T10" fmla="*/ 70 w 139"/>
                <a:gd name="T11" fmla="*/ 16 h 138"/>
                <a:gd name="T12" fmla="*/ 16 w 139"/>
                <a:gd name="T13" fmla="*/ 69 h 138"/>
                <a:gd name="T14" fmla="*/ 70 w 139"/>
                <a:gd name="T15" fmla="*/ 122 h 138"/>
                <a:gd name="T16" fmla="*/ 123 w 139"/>
                <a:gd name="T17" fmla="*/ 69 h 138"/>
                <a:gd name="T18" fmla="*/ 70 w 139"/>
                <a:gd name="T1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8">
                  <a:moveTo>
                    <a:pt x="70" y="138"/>
                  </a:moveTo>
                  <a:cubicBezTo>
                    <a:pt x="31" y="138"/>
                    <a:pt x="0" y="107"/>
                    <a:pt x="0" y="69"/>
                  </a:cubicBezTo>
                  <a:cubicBezTo>
                    <a:pt x="0" y="31"/>
                    <a:pt x="31" y="0"/>
                    <a:pt x="70" y="0"/>
                  </a:cubicBezTo>
                  <a:cubicBezTo>
                    <a:pt x="108" y="0"/>
                    <a:pt x="139" y="31"/>
                    <a:pt x="139" y="69"/>
                  </a:cubicBezTo>
                  <a:cubicBezTo>
                    <a:pt x="139" y="107"/>
                    <a:pt x="108" y="138"/>
                    <a:pt x="70" y="138"/>
                  </a:cubicBezTo>
                  <a:close/>
                  <a:moveTo>
                    <a:pt x="70" y="16"/>
                  </a:moveTo>
                  <a:cubicBezTo>
                    <a:pt x="40" y="16"/>
                    <a:pt x="16" y="40"/>
                    <a:pt x="16" y="69"/>
                  </a:cubicBezTo>
                  <a:cubicBezTo>
                    <a:pt x="16" y="98"/>
                    <a:pt x="40" y="122"/>
                    <a:pt x="70" y="122"/>
                  </a:cubicBezTo>
                  <a:cubicBezTo>
                    <a:pt x="99" y="122"/>
                    <a:pt x="123" y="98"/>
                    <a:pt x="123" y="69"/>
                  </a:cubicBezTo>
                  <a:cubicBezTo>
                    <a:pt x="123" y="40"/>
                    <a:pt x="99" y="16"/>
                    <a:pt x="70"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Oval 185">
              <a:extLst>
                <a:ext uri="{FF2B5EF4-FFF2-40B4-BE49-F238E27FC236}">
                  <a16:creationId xmlns:a16="http://schemas.microsoft.com/office/drawing/2014/main" id="{68607712-A643-4BDA-A2E4-D12680BFB139}"/>
                </a:ext>
              </a:extLst>
            </p:cNvPr>
            <p:cNvSpPr>
              <a:spLocks noChangeArrowheads="1"/>
            </p:cNvSpPr>
            <p:nvPr/>
          </p:nvSpPr>
          <p:spPr bwMode="auto">
            <a:xfrm>
              <a:off x="334431" y="5135565"/>
              <a:ext cx="163512" cy="165100"/>
            </a:xfrm>
            <a:prstGeom prst="ellipse">
              <a:avLst/>
            </a:pr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86">
              <a:extLst>
                <a:ext uri="{FF2B5EF4-FFF2-40B4-BE49-F238E27FC236}">
                  <a16:creationId xmlns:a16="http://schemas.microsoft.com/office/drawing/2014/main" id="{66C2A2A5-CF31-42E2-8DFD-381A9B9C8B11}"/>
                </a:ext>
              </a:extLst>
            </p:cNvPr>
            <p:cNvSpPr>
              <a:spLocks noEditPoints="1"/>
            </p:cNvSpPr>
            <p:nvPr/>
          </p:nvSpPr>
          <p:spPr bwMode="auto">
            <a:xfrm>
              <a:off x="323318" y="5126040"/>
              <a:ext cx="185737" cy="184150"/>
            </a:xfrm>
            <a:custGeom>
              <a:avLst/>
              <a:gdLst>
                <a:gd name="T0" fmla="*/ 69 w 139"/>
                <a:gd name="T1" fmla="*/ 139 h 139"/>
                <a:gd name="T2" fmla="*/ 0 w 139"/>
                <a:gd name="T3" fmla="*/ 69 h 139"/>
                <a:gd name="T4" fmla="*/ 69 w 139"/>
                <a:gd name="T5" fmla="*/ 0 h 139"/>
                <a:gd name="T6" fmla="*/ 139 w 139"/>
                <a:gd name="T7" fmla="*/ 69 h 139"/>
                <a:gd name="T8" fmla="*/ 69 w 139"/>
                <a:gd name="T9" fmla="*/ 139 h 139"/>
                <a:gd name="T10" fmla="*/ 69 w 139"/>
                <a:gd name="T11" fmla="*/ 16 h 139"/>
                <a:gd name="T12" fmla="*/ 16 w 139"/>
                <a:gd name="T13" fmla="*/ 69 h 139"/>
                <a:gd name="T14" fmla="*/ 69 w 139"/>
                <a:gd name="T15" fmla="*/ 123 h 139"/>
                <a:gd name="T16" fmla="*/ 123 w 139"/>
                <a:gd name="T17" fmla="*/ 69 h 139"/>
                <a:gd name="T18" fmla="*/ 69 w 139"/>
                <a:gd name="T1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69" y="139"/>
                  </a:moveTo>
                  <a:cubicBezTo>
                    <a:pt x="31" y="139"/>
                    <a:pt x="0" y="107"/>
                    <a:pt x="0" y="69"/>
                  </a:cubicBezTo>
                  <a:cubicBezTo>
                    <a:pt x="0" y="31"/>
                    <a:pt x="31" y="0"/>
                    <a:pt x="69" y="0"/>
                  </a:cubicBezTo>
                  <a:cubicBezTo>
                    <a:pt x="108" y="0"/>
                    <a:pt x="139" y="31"/>
                    <a:pt x="139" y="69"/>
                  </a:cubicBezTo>
                  <a:cubicBezTo>
                    <a:pt x="139" y="107"/>
                    <a:pt x="108" y="139"/>
                    <a:pt x="69" y="139"/>
                  </a:cubicBezTo>
                  <a:close/>
                  <a:moveTo>
                    <a:pt x="69" y="16"/>
                  </a:moveTo>
                  <a:cubicBezTo>
                    <a:pt x="40" y="16"/>
                    <a:pt x="16" y="40"/>
                    <a:pt x="16" y="69"/>
                  </a:cubicBezTo>
                  <a:cubicBezTo>
                    <a:pt x="16" y="99"/>
                    <a:pt x="40" y="123"/>
                    <a:pt x="69" y="123"/>
                  </a:cubicBezTo>
                  <a:cubicBezTo>
                    <a:pt x="99" y="123"/>
                    <a:pt x="123" y="99"/>
                    <a:pt x="123" y="69"/>
                  </a:cubicBezTo>
                  <a:cubicBezTo>
                    <a:pt x="123" y="40"/>
                    <a:pt x="99" y="16"/>
                    <a:pt x="69"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Oval 187">
              <a:extLst>
                <a:ext uri="{FF2B5EF4-FFF2-40B4-BE49-F238E27FC236}">
                  <a16:creationId xmlns:a16="http://schemas.microsoft.com/office/drawing/2014/main" id="{F794AF0F-ECB8-48CA-B79D-B9D9DAFB7807}"/>
                </a:ext>
              </a:extLst>
            </p:cNvPr>
            <p:cNvSpPr>
              <a:spLocks noChangeArrowheads="1"/>
            </p:cNvSpPr>
            <p:nvPr/>
          </p:nvSpPr>
          <p:spPr bwMode="auto">
            <a:xfrm>
              <a:off x="334431" y="4805364"/>
              <a:ext cx="163512" cy="163513"/>
            </a:xfrm>
            <a:prstGeom prst="ellipse">
              <a:avLst/>
            </a:pr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88">
              <a:extLst>
                <a:ext uri="{FF2B5EF4-FFF2-40B4-BE49-F238E27FC236}">
                  <a16:creationId xmlns:a16="http://schemas.microsoft.com/office/drawing/2014/main" id="{B2DD39A3-C8FF-40CE-8441-B66E48CD73B5}"/>
                </a:ext>
              </a:extLst>
            </p:cNvPr>
            <p:cNvSpPr>
              <a:spLocks noEditPoints="1"/>
            </p:cNvSpPr>
            <p:nvPr/>
          </p:nvSpPr>
          <p:spPr bwMode="auto">
            <a:xfrm>
              <a:off x="323318" y="4795839"/>
              <a:ext cx="185737" cy="184150"/>
            </a:xfrm>
            <a:custGeom>
              <a:avLst/>
              <a:gdLst>
                <a:gd name="T0" fmla="*/ 69 w 139"/>
                <a:gd name="T1" fmla="*/ 139 h 139"/>
                <a:gd name="T2" fmla="*/ 0 w 139"/>
                <a:gd name="T3" fmla="*/ 70 h 139"/>
                <a:gd name="T4" fmla="*/ 69 w 139"/>
                <a:gd name="T5" fmla="*/ 0 h 139"/>
                <a:gd name="T6" fmla="*/ 139 w 139"/>
                <a:gd name="T7" fmla="*/ 70 h 139"/>
                <a:gd name="T8" fmla="*/ 69 w 139"/>
                <a:gd name="T9" fmla="*/ 139 h 139"/>
                <a:gd name="T10" fmla="*/ 69 w 139"/>
                <a:gd name="T11" fmla="*/ 16 h 139"/>
                <a:gd name="T12" fmla="*/ 16 w 139"/>
                <a:gd name="T13" fmla="*/ 70 h 139"/>
                <a:gd name="T14" fmla="*/ 69 w 139"/>
                <a:gd name="T15" fmla="*/ 123 h 139"/>
                <a:gd name="T16" fmla="*/ 123 w 139"/>
                <a:gd name="T17" fmla="*/ 70 h 139"/>
                <a:gd name="T18" fmla="*/ 69 w 139"/>
                <a:gd name="T1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69" y="139"/>
                  </a:moveTo>
                  <a:cubicBezTo>
                    <a:pt x="31" y="139"/>
                    <a:pt x="0" y="108"/>
                    <a:pt x="0" y="70"/>
                  </a:cubicBezTo>
                  <a:cubicBezTo>
                    <a:pt x="0" y="31"/>
                    <a:pt x="31" y="0"/>
                    <a:pt x="69" y="0"/>
                  </a:cubicBezTo>
                  <a:cubicBezTo>
                    <a:pt x="108" y="0"/>
                    <a:pt x="139" y="31"/>
                    <a:pt x="139" y="70"/>
                  </a:cubicBezTo>
                  <a:cubicBezTo>
                    <a:pt x="139" y="108"/>
                    <a:pt x="108" y="139"/>
                    <a:pt x="69" y="139"/>
                  </a:cubicBezTo>
                  <a:close/>
                  <a:moveTo>
                    <a:pt x="69" y="16"/>
                  </a:moveTo>
                  <a:cubicBezTo>
                    <a:pt x="40" y="16"/>
                    <a:pt x="16" y="40"/>
                    <a:pt x="16" y="70"/>
                  </a:cubicBezTo>
                  <a:cubicBezTo>
                    <a:pt x="16" y="99"/>
                    <a:pt x="40" y="123"/>
                    <a:pt x="69" y="123"/>
                  </a:cubicBezTo>
                  <a:cubicBezTo>
                    <a:pt x="99" y="123"/>
                    <a:pt x="123" y="99"/>
                    <a:pt x="123" y="70"/>
                  </a:cubicBezTo>
                  <a:cubicBezTo>
                    <a:pt x="123" y="40"/>
                    <a:pt x="99" y="16"/>
                    <a:pt x="69" y="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14191594"/>
      </p:ext>
    </p:extLst>
  </p:cSld>
  <p:clrMapOvr>
    <a:masterClrMapping/>
  </p:clrMapOvr>
</p:sld>
</file>

<file path=ppt/theme/theme1.xml><?xml version="1.0" encoding="utf-8"?>
<a:theme xmlns:a="http://schemas.openxmlformats.org/drawingml/2006/main" name="1_Office Theme">
  <a:themeElements>
    <a:clrScheme name="EMI_Color_Scheme">
      <a:dk1>
        <a:srgbClr val="1E1E1E"/>
      </a:dk1>
      <a:lt1>
        <a:srgbClr val="FFFFFF"/>
      </a:lt1>
      <a:dk2>
        <a:srgbClr val="0080C7"/>
      </a:dk2>
      <a:lt2>
        <a:srgbClr val="B4C2CC"/>
      </a:lt2>
      <a:accent1>
        <a:srgbClr val="005587"/>
      </a:accent1>
      <a:accent2>
        <a:srgbClr val="1FBFC9"/>
      </a:accent2>
      <a:accent3>
        <a:srgbClr val="A2DF56"/>
      </a:accent3>
      <a:accent4>
        <a:srgbClr val="4CA05A"/>
      </a:accent4>
      <a:accent5>
        <a:srgbClr val="FFD362"/>
      </a:accent5>
      <a:accent6>
        <a:srgbClr val="FF7200"/>
      </a:accent6>
      <a:hlink>
        <a:srgbClr val="004F77"/>
      </a:hlink>
      <a:folHlink>
        <a:srgbClr val="0080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effectLst/>
      </a:spPr>
      <a:bodyPr tIns="91440" bIns="9144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spcAft>
            <a:spcPts val="600"/>
          </a:spcAft>
          <a:defRPr sz="1800" b="0" dirty="0" smtClean="0"/>
        </a:defPPr>
      </a:lstStyle>
    </a:txDef>
  </a:objectDefaults>
  <a:extraClrSchemeLst/>
  <a:extLst>
    <a:ext uri="{05A4C25C-085E-4340-85A3-A5531E510DB2}">
      <thm15:themeFamily xmlns:thm15="http://schemas.microsoft.com/office/thememl/2012/main" name="EMI Standard 2019 Template 090419.potx" id="{09B54610-0430-4657-AF05-6A6027242448}" vid="{B4BFB43C-0AA7-4C1F-8B8A-E331504A76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02513295-34d7-4ce7-95f0-d6d90e122a36}" enabled="1" method="Standard" siteId="{2e0cb644-c094-41d7-ab3d-43201da24438}" removed="0"/>
</clbl:labelList>
</file>

<file path=docProps/app.xml><?xml version="1.0" encoding="utf-8"?>
<Properties xmlns="http://schemas.openxmlformats.org/officeDocument/2006/extended-properties" xmlns:vt="http://schemas.openxmlformats.org/officeDocument/2006/docPropsVTypes">
  <TotalTime>37603</TotalTime>
  <Words>2510</Words>
  <Application>Microsoft Office PowerPoint</Application>
  <PresentationFormat>Widescreen</PresentationFormat>
  <Paragraphs>314</Paragraphs>
  <Slides>31</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Black</vt:lpstr>
      <vt:lpstr>Arial Rounded MT Bold</vt:lpstr>
      <vt:lpstr>Calibri</vt:lpstr>
      <vt:lpstr>Frutiger LT Pro 57 Condensed</vt:lpstr>
      <vt:lpstr>Impact</vt:lpstr>
      <vt:lpstr>1_Office Theme</vt:lpstr>
      <vt:lpstr>PowerPoint Presentation</vt:lpstr>
      <vt:lpstr>UNIFIED COLLABORATION CREATES A DIRECT PERSONAL ONE-STOP EXPERIENCE</vt:lpstr>
      <vt:lpstr>PowerPoint Presentation</vt:lpstr>
      <vt:lpstr>Your Personal  Health Advocate: One call that does it all</vt:lpstr>
      <vt:lpstr>A Health Advocate  Might Reach Out to You</vt:lpstr>
      <vt:lpstr>Preventive Coverage</vt:lpstr>
      <vt:lpstr>PowerPoint Presentation</vt:lpstr>
      <vt:lpstr>YOUR MULTI-DISCIPLINARY TEAM  WHERE IT ALL BEGINS</vt:lpstr>
      <vt:lpstr>COLLABORATION ACROSS THE HEALTH CARE UNIVERSE</vt:lpstr>
      <vt:lpstr>Access to a Registered Dietitian  </vt:lpstr>
      <vt:lpstr>INTEGRATED PHARMACEUTICAL CARE MANAGEMENT</vt:lpstr>
      <vt:lpstr>PowerPoint Presentation</vt:lpstr>
      <vt:lpstr>PowerPoint Presentation</vt:lpstr>
      <vt:lpstr>Blue Access for MembersSM</vt:lpstr>
      <vt:lpstr>Blue Access for MembersSM</vt:lpstr>
      <vt:lpstr>Sign Up for Blue Access for MembersSM</vt:lpstr>
      <vt:lpstr>MOBILE APP</vt:lpstr>
      <vt:lpstr>PowerPoint Presentation</vt:lpstr>
      <vt:lpstr>PowerPoint Presentation</vt:lpstr>
      <vt:lpstr>Digital Mental Health</vt:lpstr>
      <vt:lpstr>24/7 Nurseline</vt:lpstr>
      <vt:lpstr>Ovia Now Supports Life’s Entire Journey </vt:lpstr>
      <vt:lpstr>Wondr®</vt:lpstr>
      <vt:lpstr>Hinge Health</vt:lpstr>
      <vt:lpstr>Register Before You  Need Care</vt:lpstr>
      <vt:lpstr>Blue365®  Member Discount Program</vt:lpstr>
      <vt:lpstr>Flexible Gym Network</vt:lpstr>
      <vt:lpstr>SilverSneakers</vt:lpstr>
      <vt:lpstr>PowerPoint Presentation</vt:lpstr>
      <vt:lpstr>Stay Engaged  in Your Health Care</vt:lpstr>
      <vt:lpstr>THE ONLY ONE YOU NEED</vt:lpstr>
    </vt:vector>
  </TitlesOfParts>
  <Company>Health Care Service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 EMI 2024</dc:title>
  <dc:creator>Zach_Buhnerkemper@bcbsil.com</dc:creator>
  <cp:lastModifiedBy>Joyce Thompson</cp:lastModifiedBy>
  <cp:revision>2329</cp:revision>
  <cp:lastPrinted>2023-03-27T20:45:15Z</cp:lastPrinted>
  <dcterms:created xsi:type="dcterms:W3CDTF">2019-12-05T17:33:27Z</dcterms:created>
  <dcterms:modified xsi:type="dcterms:W3CDTF">2024-07-02T02:12:40Z</dcterms:modified>
</cp:coreProperties>
</file>