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63" r:id="rId2"/>
    <p:sldId id="262" r:id="rId3"/>
    <p:sldId id="298" r:id="rId4"/>
    <p:sldId id="260" r:id="rId5"/>
    <p:sldId id="259" r:id="rId6"/>
    <p:sldId id="299" r:id="rId7"/>
    <p:sldId id="264" r:id="rId8"/>
    <p:sldId id="300" r:id="rId9"/>
    <p:sldId id="267" r:id="rId10"/>
    <p:sldId id="268" r:id="rId11"/>
    <p:sldId id="269" r:id="rId12"/>
    <p:sldId id="270" r:id="rId13"/>
    <p:sldId id="272" r:id="rId14"/>
    <p:sldId id="273" r:id="rId15"/>
    <p:sldId id="275" r:id="rId16"/>
    <p:sldId id="276" r:id="rId17"/>
    <p:sldId id="277" r:id="rId18"/>
    <p:sldId id="296" r:id="rId19"/>
    <p:sldId id="278" r:id="rId20"/>
    <p:sldId id="301" r:id="rId21"/>
    <p:sldId id="297" r:id="rId22"/>
    <p:sldId id="279" r:id="rId23"/>
    <p:sldId id="280" r:id="rId24"/>
    <p:sldId id="281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58" r:id="rId36"/>
    <p:sldId id="293" r:id="rId37"/>
    <p:sldId id="29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5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7CEFB5-9346-4348-AB8D-964C6441B0CE}" v="4" dt="2024-07-05T15:27:30.8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86"/>
    <p:restoredTop sz="94694"/>
  </p:normalViewPr>
  <p:slideViewPr>
    <p:cSldViewPr snapToGrid="0">
      <p:cViewPr varScale="1">
        <p:scale>
          <a:sx n="101" d="100"/>
          <a:sy n="101" d="100"/>
        </p:scale>
        <p:origin x="4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dayon, Laura" userId="57a50a71-f084-4f3c-ae11-49a2ac248e23" providerId="ADAL" clId="{2C7CEFB5-9346-4348-AB8D-964C6441B0CE}"/>
    <pc:docChg chg="addSld modSld sldOrd">
      <pc:chgData name="Tadayon, Laura" userId="57a50a71-f084-4f3c-ae11-49a2ac248e23" providerId="ADAL" clId="{2C7CEFB5-9346-4348-AB8D-964C6441B0CE}" dt="2024-07-05T15:28:23.848" v="20" actId="729"/>
      <pc:docMkLst>
        <pc:docMk/>
      </pc:docMkLst>
      <pc:sldChg chg="mod modShow">
        <pc:chgData name="Tadayon, Laura" userId="57a50a71-f084-4f3c-ae11-49a2ac248e23" providerId="ADAL" clId="{2C7CEFB5-9346-4348-AB8D-964C6441B0CE}" dt="2024-07-05T15:16:12.426" v="0" actId="729"/>
        <pc:sldMkLst>
          <pc:docMk/>
          <pc:sldMk cId="2300718416" sldId="256"/>
        </pc:sldMkLst>
      </pc:sldChg>
      <pc:sldChg chg="mod modShow">
        <pc:chgData name="Tadayon, Laura" userId="57a50a71-f084-4f3c-ae11-49a2ac248e23" providerId="ADAL" clId="{2C7CEFB5-9346-4348-AB8D-964C6441B0CE}" dt="2024-07-05T15:16:36.907" v="1" actId="729"/>
        <pc:sldMkLst>
          <pc:docMk/>
          <pc:sldMk cId="2399715121" sldId="257"/>
        </pc:sldMkLst>
      </pc:sldChg>
      <pc:sldChg chg="ord">
        <pc:chgData name="Tadayon, Laura" userId="57a50a71-f084-4f3c-ae11-49a2ac248e23" providerId="ADAL" clId="{2C7CEFB5-9346-4348-AB8D-964C6441B0CE}" dt="2024-07-05T15:21:22.104" v="6"/>
        <pc:sldMkLst>
          <pc:docMk/>
          <pc:sldMk cId="2709604172" sldId="258"/>
        </pc:sldMkLst>
      </pc:sldChg>
      <pc:sldChg chg="mod modShow">
        <pc:chgData name="Tadayon, Laura" userId="57a50a71-f084-4f3c-ae11-49a2ac248e23" providerId="ADAL" clId="{2C7CEFB5-9346-4348-AB8D-964C6441B0CE}" dt="2024-07-05T15:17:19.632" v="2" actId="729"/>
        <pc:sldMkLst>
          <pc:docMk/>
          <pc:sldMk cId="4169038710" sldId="261"/>
        </pc:sldMkLst>
      </pc:sldChg>
      <pc:sldChg chg="mod modShow">
        <pc:chgData name="Tadayon, Laura" userId="57a50a71-f084-4f3c-ae11-49a2ac248e23" providerId="ADAL" clId="{2C7CEFB5-9346-4348-AB8D-964C6441B0CE}" dt="2024-07-05T15:24:16.804" v="10" actId="729"/>
        <pc:sldMkLst>
          <pc:docMk/>
          <pc:sldMk cId="695040163" sldId="265"/>
        </pc:sldMkLst>
      </pc:sldChg>
      <pc:sldChg chg="mod modShow">
        <pc:chgData name="Tadayon, Laura" userId="57a50a71-f084-4f3c-ae11-49a2ac248e23" providerId="ADAL" clId="{2C7CEFB5-9346-4348-AB8D-964C6441B0CE}" dt="2024-07-05T15:23:46.236" v="9" actId="729"/>
        <pc:sldMkLst>
          <pc:docMk/>
          <pc:sldMk cId="2256231838" sldId="266"/>
        </pc:sldMkLst>
      </pc:sldChg>
      <pc:sldChg chg="mod modShow">
        <pc:chgData name="Tadayon, Laura" userId="57a50a71-f084-4f3c-ae11-49a2ac248e23" providerId="ADAL" clId="{2C7CEFB5-9346-4348-AB8D-964C6441B0CE}" dt="2024-07-05T15:26:01.954" v="15" actId="729"/>
        <pc:sldMkLst>
          <pc:docMk/>
          <pc:sldMk cId="3821144443" sldId="274"/>
        </pc:sldMkLst>
      </pc:sldChg>
      <pc:sldChg chg="mod modShow">
        <pc:chgData name="Tadayon, Laura" userId="57a50a71-f084-4f3c-ae11-49a2ac248e23" providerId="ADAL" clId="{2C7CEFB5-9346-4348-AB8D-964C6441B0CE}" dt="2024-07-05T15:28:23.848" v="20" actId="729"/>
        <pc:sldMkLst>
          <pc:docMk/>
          <pc:sldMk cId="2260577365" sldId="282"/>
        </pc:sldMkLst>
      </pc:sldChg>
      <pc:sldChg chg="addSp new">
        <pc:chgData name="Tadayon, Laura" userId="57a50a71-f084-4f3c-ae11-49a2ac248e23" providerId="ADAL" clId="{2C7CEFB5-9346-4348-AB8D-964C6441B0CE}" dt="2024-07-05T15:17:42.599" v="4"/>
        <pc:sldMkLst>
          <pc:docMk/>
          <pc:sldMk cId="1595832520" sldId="298"/>
        </pc:sldMkLst>
        <pc:picChg chg="add">
          <ac:chgData name="Tadayon, Laura" userId="57a50a71-f084-4f3c-ae11-49a2ac248e23" providerId="ADAL" clId="{2C7CEFB5-9346-4348-AB8D-964C6441B0CE}" dt="2024-07-05T15:17:42.599" v="4"/>
          <ac:picMkLst>
            <pc:docMk/>
            <pc:sldMk cId="1595832520" sldId="298"/>
            <ac:picMk id="4" creationId="{F205DBBA-E6A4-9B95-602C-0FCF2C84B271}"/>
          </ac:picMkLst>
        </pc:picChg>
      </pc:sldChg>
      <pc:sldChg chg="addSp new">
        <pc:chgData name="Tadayon, Laura" userId="57a50a71-f084-4f3c-ae11-49a2ac248e23" providerId="ADAL" clId="{2C7CEFB5-9346-4348-AB8D-964C6441B0CE}" dt="2024-07-05T15:22:08.393" v="8"/>
        <pc:sldMkLst>
          <pc:docMk/>
          <pc:sldMk cId="594264478" sldId="299"/>
        </pc:sldMkLst>
        <pc:picChg chg="add">
          <ac:chgData name="Tadayon, Laura" userId="57a50a71-f084-4f3c-ae11-49a2ac248e23" providerId="ADAL" clId="{2C7CEFB5-9346-4348-AB8D-964C6441B0CE}" dt="2024-07-05T15:22:08.393" v="8"/>
          <ac:picMkLst>
            <pc:docMk/>
            <pc:sldMk cId="594264478" sldId="299"/>
            <ac:picMk id="2" creationId="{FF6B40A1-58B0-14C5-EBD6-B0EB79697514}"/>
          </ac:picMkLst>
        </pc:picChg>
      </pc:sldChg>
      <pc:sldChg chg="addSp modSp new mod">
        <pc:chgData name="Tadayon, Laura" userId="57a50a71-f084-4f3c-ae11-49a2ac248e23" providerId="ADAL" clId="{2C7CEFB5-9346-4348-AB8D-964C6441B0CE}" dt="2024-07-05T15:24:47.046" v="14" actId="14100"/>
        <pc:sldMkLst>
          <pc:docMk/>
          <pc:sldMk cId="2475962566" sldId="300"/>
        </pc:sldMkLst>
        <pc:picChg chg="add mod">
          <ac:chgData name="Tadayon, Laura" userId="57a50a71-f084-4f3c-ae11-49a2ac248e23" providerId="ADAL" clId="{2C7CEFB5-9346-4348-AB8D-964C6441B0CE}" dt="2024-07-05T15:24:47.046" v="14" actId="14100"/>
          <ac:picMkLst>
            <pc:docMk/>
            <pc:sldMk cId="2475962566" sldId="300"/>
            <ac:picMk id="2" creationId="{9E19A846-407E-67DC-E9FC-637B2070782F}"/>
          </ac:picMkLst>
        </pc:picChg>
      </pc:sldChg>
      <pc:sldChg chg="addSp modSp new mod">
        <pc:chgData name="Tadayon, Laura" userId="57a50a71-f084-4f3c-ae11-49a2ac248e23" providerId="ADAL" clId="{2C7CEFB5-9346-4348-AB8D-964C6441B0CE}" dt="2024-07-05T15:27:39.306" v="19" actId="14100"/>
        <pc:sldMkLst>
          <pc:docMk/>
          <pc:sldMk cId="1935006024" sldId="301"/>
        </pc:sldMkLst>
        <pc:picChg chg="add mod">
          <ac:chgData name="Tadayon, Laura" userId="57a50a71-f084-4f3c-ae11-49a2ac248e23" providerId="ADAL" clId="{2C7CEFB5-9346-4348-AB8D-964C6441B0CE}" dt="2024-07-05T15:27:39.306" v="19" actId="14100"/>
          <ac:picMkLst>
            <pc:docMk/>
            <pc:sldMk cId="1935006024" sldId="301"/>
            <ac:picMk id="2" creationId="{5687620B-53E7-338D-EA45-49846C0DC73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C3FE1-D512-664E-B8ED-447ABA3CAEC3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E1ECF-ED92-0E4C-AE2F-8FB1EF4CE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710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E1ECF-ED92-0E4C-AE2F-8FB1EF4CE8F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89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64433-F403-5B97-111C-53462152F4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CAB345-B7CA-AF27-48B5-F984EEF23D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AF835-724A-F3E4-9BAE-09F07D21E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2F03CC-2751-F646-9904-8CCD0B8F98A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412B4-F63A-C0A3-AF46-72F4FCD00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5BE58-AC9F-06D5-822F-393A00BDA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B1300B-D746-9E43-99A8-811C511D5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60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40FE6-A45F-AA3F-2C02-B44D06ADA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02539C-5430-9F79-3C72-4A19DC1B3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49411-09DC-489A-F69F-8D169B51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2F03CC-2751-F646-9904-8CCD0B8F98A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5C6E7-836C-D16A-A1C3-2726BFF5F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EBAF5-FD20-BD9A-45AF-68C87925F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B1300B-D746-9E43-99A8-811C511D5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611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2B8038-BBC0-A497-86F1-EE41C3576D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0762A8-3EE4-6B7D-A2BE-8D40A9E63D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CF562-9109-69BC-9CD9-31AE64F3EF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2F03CC-2751-F646-9904-8CCD0B8F98A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BDC96-E643-B22A-1173-29D4A7086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172C8-ED3E-01E0-DB6E-16480C36B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B1300B-D746-9E43-99A8-811C511D5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4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939BD-BFE2-52D5-A8C2-8F3351B85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4F4D9-BE50-46DD-F6EB-D2286ED3F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C55E1-157D-965C-935A-6AEF12169C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2F03CC-2751-F646-9904-8CCD0B8F98A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B1BF2-96B5-F920-60E8-852494682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BE141-5C37-8D13-E08D-DE7F4795C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B1300B-D746-9E43-99A8-811C511D5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463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45F95-61CE-69D7-FB58-E5FC54147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BB6B86-2829-FD31-6ADD-5EFB5FE7A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0E828-CFEA-0551-99C9-F72BCE66A8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2F03CC-2751-F646-9904-8CCD0B8F98A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EB278-94FD-798E-F7B3-A1056A21B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5CE02F-8F6B-FFC1-E08B-F8EF80179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B1300B-D746-9E43-99A8-811C511D5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9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5C56A-E5FA-9678-81B2-8B2B0ACB3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9CC00-F123-82F9-894E-42D68E6465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D37034-D013-DD91-36B3-B0581197A8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AF7205-38D8-CFD4-8CA9-90527B1AD6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2F03CC-2751-F646-9904-8CCD0B8F98A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609940-F918-D1A8-DD21-79C3FC5CC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F33E39-BAE1-DD58-054D-2DD5B9B21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B1300B-D746-9E43-99A8-811C511D5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365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EF7D4-A38A-BA85-4E64-715E29E99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6A512-5B29-0946-09BC-034425A89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FA702-1FC2-9F81-C391-D511C07486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95ECF6-A775-2442-98B2-3C0B8F06E8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3533C3-63BA-7B5C-4E88-4B32C952FC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2E0044-DFE5-EAD8-D850-480A92E8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2F03CC-2751-F646-9904-8CCD0B8F98A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C304A4-E317-5278-E99E-2D3DFBC01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C5310C-7485-FE3C-E2AA-FDB0B25EF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B1300B-D746-9E43-99A8-811C511D5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91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9B729-97E1-0AA8-98DC-1E3E2CD8B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127F0F-EFB8-A0A8-6EFD-5212ECF751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2F03CC-2751-F646-9904-8CCD0B8F98A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9A5C4B-D91B-9D94-4C8D-90653DDBA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7EC004-499A-8541-A437-E31752F92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B1300B-D746-9E43-99A8-811C511D5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74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E9BF8F-7EBD-5315-9702-B14AC45F60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2F03CC-2751-F646-9904-8CCD0B8F98A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9530F2-12A6-2A44-6ED9-34AE8818E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D8DAE8-7D25-44D9-6A27-7BE1CBB64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B1300B-D746-9E43-99A8-811C511D5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29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AEFF6-CD96-E9B1-8EAA-1C9546E23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73A6E-EB67-9B1A-F77F-CF0B9366D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9FA2D4-8A72-0333-F5A6-F23958F245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8EEF9B-BF6F-E7A7-6612-6ACD3325E3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2F03CC-2751-F646-9904-8CCD0B8F98A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29FD9B-8ED9-9612-B33B-46E315A16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BBC866-6DE6-1878-62C9-EB6CEC69B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B1300B-D746-9E43-99A8-811C511D5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74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9D9DC-1F11-7C8F-D9F1-70EF408CF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5EF65B-4D56-06FC-0558-1C558F8ADE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542F1E-C725-6323-7AFE-1C9AA5310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DBBE25-5F91-A07D-29EB-BF5609C4A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2F03CC-2751-F646-9904-8CCD0B8F98A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531231-24C2-E8F5-9FC8-6F9E6636C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F6C148-81CE-05E6-B67A-C327B74FB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B1300B-D746-9E43-99A8-811C511D5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00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A06D9BB1-63DE-5BF0-BC02-053E3B9BC4F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544560" y="5406110"/>
            <a:ext cx="3048000" cy="9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84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blue and white background with text&#10;&#10;Description automatically generated">
            <a:extLst>
              <a:ext uri="{FF2B5EF4-FFF2-40B4-BE49-F238E27FC236}">
                <a16:creationId xmlns:a16="http://schemas.microsoft.com/office/drawing/2014/main" id="{597FC5FE-BBD2-7B4C-C24D-B303E35563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94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lose-up of a package&#10;&#10;Description automatically generated">
            <a:extLst>
              <a:ext uri="{FF2B5EF4-FFF2-40B4-BE49-F238E27FC236}">
                <a16:creationId xmlns:a16="http://schemas.microsoft.com/office/drawing/2014/main" id="{EB823A01-0194-D51F-A1E3-64445CE0E2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79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and white card with text&#10;&#10;Description automatically generated">
            <a:extLst>
              <a:ext uri="{FF2B5EF4-FFF2-40B4-BE49-F238E27FC236}">
                <a16:creationId xmlns:a16="http://schemas.microsoft.com/office/drawing/2014/main" id="{CA717E0A-85C0-54D9-A284-1820A0EA56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39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and blue logo&#10;&#10;Description automatically generated with medium confidence">
            <a:extLst>
              <a:ext uri="{FF2B5EF4-FFF2-40B4-BE49-F238E27FC236}">
                <a16:creationId xmlns:a16="http://schemas.microsoft.com/office/drawing/2014/main" id="{A7891DC5-66D2-0BD7-F8B4-5D327395BD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20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person in a white shirt&#10;&#10;Description automatically generated">
            <a:extLst>
              <a:ext uri="{FF2B5EF4-FFF2-40B4-BE49-F238E27FC236}">
                <a16:creationId xmlns:a16="http://schemas.microsoft.com/office/drawing/2014/main" id="{E83E946E-2A74-9224-4D9C-BA2F36EFA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27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ollage of images of people running&#10;&#10;Description automatically generated">
            <a:extLst>
              <a:ext uri="{FF2B5EF4-FFF2-40B4-BE49-F238E27FC236}">
                <a16:creationId xmlns:a16="http://schemas.microsoft.com/office/drawing/2014/main" id="{489C5671-4DDE-236B-055B-704AF31EDD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99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F36974F2-42E9-F392-E141-4A1A1FF04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20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hild wearing glasses and a white shirt&#10;&#10;Description automatically generated">
            <a:extLst>
              <a:ext uri="{FF2B5EF4-FFF2-40B4-BE49-F238E27FC236}">
                <a16:creationId xmlns:a16="http://schemas.microsoft.com/office/drawing/2014/main" id="{6F9771ED-4670-C5A7-191B-7D043B566D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44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diagram of a plan&#10;&#10;Description automatically generated with medium confidence">
            <a:extLst>
              <a:ext uri="{FF2B5EF4-FFF2-40B4-BE49-F238E27FC236}">
                <a16:creationId xmlns:a16="http://schemas.microsoft.com/office/drawing/2014/main" id="{E33AD07E-0D53-03C8-48FA-376433A25B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05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white background with blue text&#10;&#10;Description automatically generated">
            <a:extLst>
              <a:ext uri="{FF2B5EF4-FFF2-40B4-BE49-F238E27FC236}">
                <a16:creationId xmlns:a16="http://schemas.microsoft.com/office/drawing/2014/main" id="{5B643815-AA53-D90C-93FF-851D1B5CDF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85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lose-up of a card&#10;&#10;Description automatically generated">
            <a:extLst>
              <a:ext uri="{FF2B5EF4-FFF2-40B4-BE49-F238E27FC236}">
                <a16:creationId xmlns:a16="http://schemas.microsoft.com/office/drawing/2014/main" id="{02CE4801-D5C8-2A65-787A-C7DECB9BA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75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E8A5E3-3A15-DCE1-5B45-B75EB1284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995D104-82F3-EDFD-1A98-8F4507193F50}"/>
              </a:ext>
            </a:extLst>
          </p:cNvPr>
          <p:cNvSpPr/>
          <p:nvPr/>
        </p:nvSpPr>
        <p:spPr>
          <a:xfrm>
            <a:off x="7034961" y="2340431"/>
            <a:ext cx="3102428" cy="37882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phic 26" descr="Back outline">
            <a:extLst>
              <a:ext uri="{FF2B5EF4-FFF2-40B4-BE49-F238E27FC236}">
                <a16:creationId xmlns:a16="http://schemas.microsoft.com/office/drawing/2014/main" id="{DFA6B3A3-D72F-8172-C667-031A11F88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934697">
            <a:off x="7255764" y="2131503"/>
            <a:ext cx="1482679" cy="148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589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87620B-53E7-338D-EA45-49846C0DC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06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lose-up of a card&#10;&#10;Description automatically generated">
            <a:extLst>
              <a:ext uri="{FF2B5EF4-FFF2-40B4-BE49-F238E27FC236}">
                <a16:creationId xmlns:a16="http://schemas.microsoft.com/office/drawing/2014/main" id="{43864539-AEBE-CF54-B791-2744264E71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176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lose-up of a card&#10;&#10;Description automatically generated">
            <a:extLst>
              <a:ext uri="{FF2B5EF4-FFF2-40B4-BE49-F238E27FC236}">
                <a16:creationId xmlns:a16="http://schemas.microsoft.com/office/drawing/2014/main" id="{C258887A-1EA9-099D-FE19-3DB72A13A0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53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lose-up of a health insurance policy&#10;&#10;Description automatically generated">
            <a:extLst>
              <a:ext uri="{FF2B5EF4-FFF2-40B4-BE49-F238E27FC236}">
                <a16:creationId xmlns:a16="http://schemas.microsoft.com/office/drawing/2014/main" id="{39575752-7486-41F8-CD31-D7B3AD5E22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0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diagram of a number of brackets&#10;&#10;Description automatically generated with medium confidence">
            <a:extLst>
              <a:ext uri="{FF2B5EF4-FFF2-40B4-BE49-F238E27FC236}">
                <a16:creationId xmlns:a16="http://schemas.microsoft.com/office/drawing/2014/main" id="{BA9534B4-4031-3BBF-BFF7-DAD131F61B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29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card&#10;&#10;Description automatically generated">
            <a:extLst>
              <a:ext uri="{FF2B5EF4-FFF2-40B4-BE49-F238E27FC236}">
                <a16:creationId xmlns:a16="http://schemas.microsoft.com/office/drawing/2014/main" id="{16953F4E-CA38-61DA-EEE1-9398692DDA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964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lose-up of a card&#10;&#10;Description automatically generated">
            <a:extLst>
              <a:ext uri="{FF2B5EF4-FFF2-40B4-BE49-F238E27FC236}">
                <a16:creationId xmlns:a16="http://schemas.microsoft.com/office/drawing/2014/main" id="{0A765BF7-CD26-9795-C72F-C5226920AA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123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close-up of a card&#10;&#10;Description automatically generated">
            <a:extLst>
              <a:ext uri="{FF2B5EF4-FFF2-40B4-BE49-F238E27FC236}">
                <a16:creationId xmlns:a16="http://schemas.microsoft.com/office/drawing/2014/main" id="{69FF7ED6-06E7-C049-73E8-46F9FC2E62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299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and holding a bag of money&#10;&#10;Description automatically generated">
            <a:extLst>
              <a:ext uri="{FF2B5EF4-FFF2-40B4-BE49-F238E27FC236}">
                <a16:creationId xmlns:a16="http://schemas.microsoft.com/office/drawing/2014/main" id="{FA4AEE2F-6AD3-0FF2-8353-54DBA4ADAD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18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banner with text and symbols&#10;&#10;Description automatically generated with medium confidence">
            <a:extLst>
              <a:ext uri="{FF2B5EF4-FFF2-40B4-BE49-F238E27FC236}">
                <a16:creationId xmlns:a16="http://schemas.microsoft.com/office/drawing/2014/main" id="{A5D2A234-0E24-C8A9-6E45-6401A5AE71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40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D7BAA-0DBC-48DE-995F-B18F53B79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68558-15D4-BB4B-0031-9BAEDEB55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05DBBA-E6A4-9B95-602C-0FCF2C84B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325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ebsite with a picture of a kayak&#10;&#10;Description automatically generated">
            <a:extLst>
              <a:ext uri="{FF2B5EF4-FFF2-40B4-BE49-F238E27FC236}">
                <a16:creationId xmlns:a16="http://schemas.microsoft.com/office/drawing/2014/main" id="{486E7DC9-1492-AE50-EA03-4A0669C2E3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772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Several colorful sticky notes pinned to a blue background&#10;&#10;Description automatically generated">
            <a:extLst>
              <a:ext uri="{FF2B5EF4-FFF2-40B4-BE49-F238E27FC236}">
                <a16:creationId xmlns:a16="http://schemas.microsoft.com/office/drawing/2014/main" id="{525E313F-F2C3-7C07-DF4A-CC9002F2BC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731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lose-up of a calendar&#10;&#10;Description automatically generated">
            <a:extLst>
              <a:ext uri="{FF2B5EF4-FFF2-40B4-BE49-F238E27FC236}">
                <a16:creationId xmlns:a16="http://schemas.microsoft.com/office/drawing/2014/main" id="{6C69787E-1968-0BCB-5CBF-565B564856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94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lose-up of a card&#10;&#10;Description automatically generated">
            <a:extLst>
              <a:ext uri="{FF2B5EF4-FFF2-40B4-BE49-F238E27FC236}">
                <a16:creationId xmlns:a16="http://schemas.microsoft.com/office/drawing/2014/main" id="{81CE2BB1-22DE-196B-1A5D-9B1115492F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746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card&#10;&#10;Description automatically generated">
            <a:extLst>
              <a:ext uri="{FF2B5EF4-FFF2-40B4-BE49-F238E27FC236}">
                <a16:creationId xmlns:a16="http://schemas.microsoft.com/office/drawing/2014/main" id="{FCA7EBFB-81C6-5279-C135-2857FC7DE8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708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CAB33D2-5E5E-D4C6-4218-448FD1DB50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041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lose-up of a banner&#10;&#10;Description automatically generated">
            <a:extLst>
              <a:ext uri="{FF2B5EF4-FFF2-40B4-BE49-F238E27FC236}">
                <a16:creationId xmlns:a16="http://schemas.microsoft.com/office/drawing/2014/main" id="{BB65BFCF-1134-E6CB-4A23-7DE647AEF0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97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card with blue text&#10;&#10;Description automatically generated">
            <a:extLst>
              <a:ext uri="{FF2B5EF4-FFF2-40B4-BE49-F238E27FC236}">
                <a16:creationId xmlns:a16="http://schemas.microsoft.com/office/drawing/2014/main" id="{EF1BD439-B562-2FD3-C4BF-D81934D13E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12BBB03-9527-2164-56D8-265D1E219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684" y="5284749"/>
            <a:ext cx="3538602" cy="113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86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lose-up of a card&#10;&#10;Description automatically generated">
            <a:extLst>
              <a:ext uri="{FF2B5EF4-FFF2-40B4-BE49-F238E27FC236}">
                <a16:creationId xmlns:a16="http://schemas.microsoft.com/office/drawing/2014/main" id="{5FA07ABF-97B1-E8C4-5A4E-5DC2B38C82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32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card&#10;&#10;Description automatically generated">
            <a:extLst>
              <a:ext uri="{FF2B5EF4-FFF2-40B4-BE49-F238E27FC236}">
                <a16:creationId xmlns:a16="http://schemas.microsoft.com/office/drawing/2014/main" id="{0768DB6B-67CA-9319-0134-3FC8355639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49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6B40A1-58B0-14C5-EBD6-B0EB79697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64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octor with stethoscope around her neck&#10;&#10;Description automatically generated">
            <a:extLst>
              <a:ext uri="{FF2B5EF4-FFF2-40B4-BE49-F238E27FC236}">
                <a16:creationId xmlns:a16="http://schemas.microsoft.com/office/drawing/2014/main" id="{4D630475-9ED6-C36F-EEAB-6304DDA87B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21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19A846-407E-67DC-E9FC-637B20707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62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lose-up of a chart&#10;&#10;Description automatically generated">
            <a:extLst>
              <a:ext uri="{FF2B5EF4-FFF2-40B4-BE49-F238E27FC236}">
                <a16:creationId xmlns:a16="http://schemas.microsoft.com/office/drawing/2014/main" id="{246CEFAD-4FDE-0D87-9DE1-CA3E99BDEF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240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1</Words>
  <Application>Microsoft Office PowerPoint</Application>
  <PresentationFormat>Widescreen</PresentationFormat>
  <Paragraphs>1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Aptos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Zaligson, Jennifer</dc:creator>
  <cp:lastModifiedBy>Simi Chowdhury</cp:lastModifiedBy>
  <cp:revision>4</cp:revision>
  <dcterms:created xsi:type="dcterms:W3CDTF">2024-06-18T20:25:12Z</dcterms:created>
  <dcterms:modified xsi:type="dcterms:W3CDTF">2024-11-08T20:58:59Z</dcterms:modified>
</cp:coreProperties>
</file>