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6" r:id="rId4"/>
    <p:sldId id="261" r:id="rId5"/>
    <p:sldId id="267" r:id="rId6"/>
    <p:sldId id="257" r:id="rId7"/>
    <p:sldId id="263" r:id="rId8"/>
    <p:sldId id="264" r:id="rId9"/>
    <p:sldId id="265" r:id="rId10"/>
    <p:sldId id="259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0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ED2850-01AD-40FE-94A9-E5669A3BB291}" type="doc">
      <dgm:prSet loTypeId="urn:microsoft.com/office/officeart/2008/layout/LinedList" loCatId="list" qsTypeId="urn:microsoft.com/office/officeart/2005/8/quickstyle/simple4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CF97E7DA-07C9-4BD9-A5DE-B15ED564E019}">
      <dgm:prSet/>
      <dgm:spPr/>
      <dgm:t>
        <a:bodyPr/>
        <a:lstStyle/>
        <a:p>
          <a:r>
            <a:rPr lang="en-US"/>
            <a:t>FOR EACH SITE</a:t>
          </a:r>
        </a:p>
      </dgm:t>
    </dgm:pt>
    <dgm:pt modelId="{A92870A7-5B83-4208-9F1D-C19A36D40051}" type="parTrans" cxnId="{D290A8DF-42D8-4548-895A-4A61D6692889}">
      <dgm:prSet/>
      <dgm:spPr/>
      <dgm:t>
        <a:bodyPr/>
        <a:lstStyle/>
        <a:p>
          <a:endParaRPr lang="en-US"/>
        </a:p>
      </dgm:t>
    </dgm:pt>
    <dgm:pt modelId="{F718F9E8-8D37-4FBA-872C-3B322B590406}" type="sibTrans" cxnId="{D290A8DF-42D8-4548-895A-4A61D6692889}">
      <dgm:prSet/>
      <dgm:spPr/>
      <dgm:t>
        <a:bodyPr/>
        <a:lstStyle/>
        <a:p>
          <a:endParaRPr lang="en-US"/>
        </a:p>
      </dgm:t>
    </dgm:pt>
    <dgm:pt modelId="{286A0E7D-8376-497E-BE39-9967B7807207}">
      <dgm:prSet/>
      <dgm:spPr/>
      <dgm:t>
        <a:bodyPr/>
        <a:lstStyle/>
        <a:p>
          <a:r>
            <a:rPr lang="en-US"/>
            <a:t>GoPro 3+ or 4</a:t>
          </a:r>
        </a:p>
      </dgm:t>
    </dgm:pt>
    <dgm:pt modelId="{F09A8330-FBDB-490B-AB63-91F75E0638E1}" type="parTrans" cxnId="{88FF53A3-FD9A-442C-9BB3-58972BD68F53}">
      <dgm:prSet/>
      <dgm:spPr/>
      <dgm:t>
        <a:bodyPr/>
        <a:lstStyle/>
        <a:p>
          <a:endParaRPr lang="en-US"/>
        </a:p>
      </dgm:t>
    </dgm:pt>
    <dgm:pt modelId="{65CAEB9E-76A8-4EF4-9227-6EBE72B63464}" type="sibTrans" cxnId="{88FF53A3-FD9A-442C-9BB3-58972BD68F53}">
      <dgm:prSet/>
      <dgm:spPr/>
      <dgm:t>
        <a:bodyPr/>
        <a:lstStyle/>
        <a:p>
          <a:endParaRPr lang="en-US"/>
        </a:p>
      </dgm:t>
    </dgm:pt>
    <dgm:pt modelId="{7B72FBF4-7AAD-476A-908D-6DF7FD1E0338}">
      <dgm:prSet/>
      <dgm:spPr/>
      <dgm:t>
        <a:bodyPr/>
        <a:lstStyle/>
        <a:p>
          <a:r>
            <a:rPr lang="en-US"/>
            <a:t>CamDo Blink</a:t>
          </a:r>
        </a:p>
      </dgm:t>
    </dgm:pt>
    <dgm:pt modelId="{0982ECCB-A777-4169-B906-FFA010EF2010}" type="parTrans" cxnId="{0B587C7B-084B-4C8C-A3C9-821106532936}">
      <dgm:prSet/>
      <dgm:spPr/>
      <dgm:t>
        <a:bodyPr/>
        <a:lstStyle/>
        <a:p>
          <a:endParaRPr lang="en-US"/>
        </a:p>
      </dgm:t>
    </dgm:pt>
    <dgm:pt modelId="{B975B0FB-9549-43FF-88F7-76F85784A0E7}" type="sibTrans" cxnId="{0B587C7B-084B-4C8C-A3C9-821106532936}">
      <dgm:prSet/>
      <dgm:spPr/>
      <dgm:t>
        <a:bodyPr/>
        <a:lstStyle/>
        <a:p>
          <a:endParaRPr lang="en-US"/>
        </a:p>
      </dgm:t>
    </dgm:pt>
    <dgm:pt modelId="{7DAA7806-0C5D-43B1-8339-4402393AFEB4}">
      <dgm:prSet/>
      <dgm:spPr/>
      <dgm:t>
        <a:bodyPr/>
        <a:lstStyle/>
        <a:p>
          <a:r>
            <a:rPr lang="en-US"/>
            <a:t>Three-foot T-post</a:t>
          </a:r>
        </a:p>
      </dgm:t>
    </dgm:pt>
    <dgm:pt modelId="{71466E51-C000-418C-990B-509C572C0342}" type="parTrans" cxnId="{550CBADF-B239-4E1E-A06D-7606146BDDD7}">
      <dgm:prSet/>
      <dgm:spPr/>
      <dgm:t>
        <a:bodyPr/>
        <a:lstStyle/>
        <a:p>
          <a:endParaRPr lang="en-US"/>
        </a:p>
      </dgm:t>
    </dgm:pt>
    <dgm:pt modelId="{47831529-7322-4DD8-A157-0CE993858EDC}" type="sibTrans" cxnId="{550CBADF-B239-4E1E-A06D-7606146BDDD7}">
      <dgm:prSet/>
      <dgm:spPr/>
      <dgm:t>
        <a:bodyPr/>
        <a:lstStyle/>
        <a:p>
          <a:endParaRPr lang="en-US"/>
        </a:p>
      </dgm:t>
    </dgm:pt>
    <dgm:pt modelId="{CC36DACA-FB83-418D-B474-FE235C649B43}">
      <dgm:prSet/>
      <dgm:spPr/>
      <dgm:t>
        <a:bodyPr/>
        <a:lstStyle/>
        <a:p>
          <a:r>
            <a:rPr lang="en-US"/>
            <a:t>Stainless steel bolt with two nuts</a:t>
          </a:r>
        </a:p>
      </dgm:t>
    </dgm:pt>
    <dgm:pt modelId="{DAD9EBC3-04C1-4849-9BEF-32D88F2BB0C3}" type="parTrans" cxnId="{012D4274-D909-4202-B588-E22CE12A4C15}">
      <dgm:prSet/>
      <dgm:spPr/>
      <dgm:t>
        <a:bodyPr/>
        <a:lstStyle/>
        <a:p>
          <a:endParaRPr lang="en-US"/>
        </a:p>
      </dgm:t>
    </dgm:pt>
    <dgm:pt modelId="{7F3B31C7-B26C-419F-B342-36B0925FB029}" type="sibTrans" cxnId="{012D4274-D909-4202-B588-E22CE12A4C15}">
      <dgm:prSet/>
      <dgm:spPr/>
      <dgm:t>
        <a:bodyPr/>
        <a:lstStyle/>
        <a:p>
          <a:endParaRPr lang="en-US"/>
        </a:p>
      </dgm:t>
    </dgm:pt>
    <dgm:pt modelId="{B43EA617-C5C7-49E1-B2DE-5C5BC0FF989B}">
      <dgm:prSet/>
      <dgm:spPr/>
      <dgm:t>
        <a:bodyPr/>
        <a:lstStyle/>
        <a:p>
          <a:r>
            <a:rPr lang="en-US"/>
            <a:t>Underwater camera housing with a backpack </a:t>
          </a:r>
        </a:p>
      </dgm:t>
    </dgm:pt>
    <dgm:pt modelId="{A9EC94C2-C921-43E7-B266-C8A77505ED3A}" type="parTrans" cxnId="{590BDB70-FD34-4E29-8E91-E041A7E829FD}">
      <dgm:prSet/>
      <dgm:spPr/>
      <dgm:t>
        <a:bodyPr/>
        <a:lstStyle/>
        <a:p>
          <a:endParaRPr lang="en-US"/>
        </a:p>
      </dgm:t>
    </dgm:pt>
    <dgm:pt modelId="{EB6F582B-876A-4AE7-B39E-E1D146E9EB55}" type="sibTrans" cxnId="{590BDB70-FD34-4E29-8E91-E041A7E829FD}">
      <dgm:prSet/>
      <dgm:spPr/>
      <dgm:t>
        <a:bodyPr/>
        <a:lstStyle/>
        <a:p>
          <a:endParaRPr lang="en-US"/>
        </a:p>
      </dgm:t>
    </dgm:pt>
    <dgm:pt modelId="{88886D49-F288-4799-A8A5-6CB4293C6270}" type="pres">
      <dgm:prSet presAssocID="{AFED2850-01AD-40FE-94A9-E5669A3BB291}" presName="vert0" presStyleCnt="0">
        <dgm:presLayoutVars>
          <dgm:dir/>
          <dgm:animOne val="branch"/>
          <dgm:animLvl val="lvl"/>
        </dgm:presLayoutVars>
      </dgm:prSet>
      <dgm:spPr/>
    </dgm:pt>
    <dgm:pt modelId="{1EE76EE8-DE07-4172-94AC-710CF3F6CCD8}" type="pres">
      <dgm:prSet presAssocID="{CF97E7DA-07C9-4BD9-A5DE-B15ED564E019}" presName="thickLine" presStyleLbl="alignNode1" presStyleIdx="0" presStyleCnt="6"/>
      <dgm:spPr/>
    </dgm:pt>
    <dgm:pt modelId="{37438EE6-E2C9-406D-BE5D-CBD884F5845C}" type="pres">
      <dgm:prSet presAssocID="{CF97E7DA-07C9-4BD9-A5DE-B15ED564E019}" presName="horz1" presStyleCnt="0"/>
      <dgm:spPr/>
    </dgm:pt>
    <dgm:pt modelId="{B4473846-4CFE-4726-ABD7-7F1EC5A8432C}" type="pres">
      <dgm:prSet presAssocID="{CF97E7DA-07C9-4BD9-A5DE-B15ED564E019}" presName="tx1" presStyleLbl="revTx" presStyleIdx="0" presStyleCnt="6"/>
      <dgm:spPr/>
    </dgm:pt>
    <dgm:pt modelId="{0ADD59F0-5202-4672-84A0-71E25E946A14}" type="pres">
      <dgm:prSet presAssocID="{CF97E7DA-07C9-4BD9-A5DE-B15ED564E019}" presName="vert1" presStyleCnt="0"/>
      <dgm:spPr/>
    </dgm:pt>
    <dgm:pt modelId="{41793951-BBFC-4C99-A4DA-FBAC3FDBDFC2}" type="pres">
      <dgm:prSet presAssocID="{286A0E7D-8376-497E-BE39-9967B7807207}" presName="thickLine" presStyleLbl="alignNode1" presStyleIdx="1" presStyleCnt="6"/>
      <dgm:spPr/>
    </dgm:pt>
    <dgm:pt modelId="{CAB0EEB2-429A-423E-8A64-D5BD7A648C77}" type="pres">
      <dgm:prSet presAssocID="{286A0E7D-8376-497E-BE39-9967B7807207}" presName="horz1" presStyleCnt="0"/>
      <dgm:spPr/>
    </dgm:pt>
    <dgm:pt modelId="{829C52B3-6436-4487-8A22-B17A05A3C504}" type="pres">
      <dgm:prSet presAssocID="{286A0E7D-8376-497E-BE39-9967B7807207}" presName="tx1" presStyleLbl="revTx" presStyleIdx="1" presStyleCnt="6"/>
      <dgm:spPr/>
    </dgm:pt>
    <dgm:pt modelId="{4C586237-723C-4469-91BA-6FF9C852CF12}" type="pres">
      <dgm:prSet presAssocID="{286A0E7D-8376-497E-BE39-9967B7807207}" presName="vert1" presStyleCnt="0"/>
      <dgm:spPr/>
    </dgm:pt>
    <dgm:pt modelId="{42539A8E-C4ED-4B7E-9B6C-BC92B1D1B575}" type="pres">
      <dgm:prSet presAssocID="{7B72FBF4-7AAD-476A-908D-6DF7FD1E0338}" presName="thickLine" presStyleLbl="alignNode1" presStyleIdx="2" presStyleCnt="6"/>
      <dgm:spPr/>
    </dgm:pt>
    <dgm:pt modelId="{DA6D01AD-7DBA-4D67-BFA8-40AB32AF8FD5}" type="pres">
      <dgm:prSet presAssocID="{7B72FBF4-7AAD-476A-908D-6DF7FD1E0338}" presName="horz1" presStyleCnt="0"/>
      <dgm:spPr/>
    </dgm:pt>
    <dgm:pt modelId="{8D679D12-95C2-4356-AFEF-B4980B9265E1}" type="pres">
      <dgm:prSet presAssocID="{7B72FBF4-7AAD-476A-908D-6DF7FD1E0338}" presName="tx1" presStyleLbl="revTx" presStyleIdx="2" presStyleCnt="6"/>
      <dgm:spPr/>
    </dgm:pt>
    <dgm:pt modelId="{8C982AB8-3213-4296-8428-EB6949D34506}" type="pres">
      <dgm:prSet presAssocID="{7B72FBF4-7AAD-476A-908D-6DF7FD1E0338}" presName="vert1" presStyleCnt="0"/>
      <dgm:spPr/>
    </dgm:pt>
    <dgm:pt modelId="{3B5EE96D-CEB7-4976-B4C0-18FFDB6894B8}" type="pres">
      <dgm:prSet presAssocID="{7DAA7806-0C5D-43B1-8339-4402393AFEB4}" presName="thickLine" presStyleLbl="alignNode1" presStyleIdx="3" presStyleCnt="6"/>
      <dgm:spPr/>
    </dgm:pt>
    <dgm:pt modelId="{4ABFF305-348C-4224-A178-6F1AC59B6140}" type="pres">
      <dgm:prSet presAssocID="{7DAA7806-0C5D-43B1-8339-4402393AFEB4}" presName="horz1" presStyleCnt="0"/>
      <dgm:spPr/>
    </dgm:pt>
    <dgm:pt modelId="{EB3FCB55-CF8B-4054-87C6-55A9C1A2FB5E}" type="pres">
      <dgm:prSet presAssocID="{7DAA7806-0C5D-43B1-8339-4402393AFEB4}" presName="tx1" presStyleLbl="revTx" presStyleIdx="3" presStyleCnt="6"/>
      <dgm:spPr/>
    </dgm:pt>
    <dgm:pt modelId="{CAEB1DD0-9FF3-449E-94ED-887C104AD347}" type="pres">
      <dgm:prSet presAssocID="{7DAA7806-0C5D-43B1-8339-4402393AFEB4}" presName="vert1" presStyleCnt="0"/>
      <dgm:spPr/>
    </dgm:pt>
    <dgm:pt modelId="{BD53B828-CE64-457D-A8AD-247604106106}" type="pres">
      <dgm:prSet presAssocID="{CC36DACA-FB83-418D-B474-FE235C649B43}" presName="thickLine" presStyleLbl="alignNode1" presStyleIdx="4" presStyleCnt="6"/>
      <dgm:spPr/>
    </dgm:pt>
    <dgm:pt modelId="{BFA14F68-513C-42BD-BA18-B047BA347E0D}" type="pres">
      <dgm:prSet presAssocID="{CC36DACA-FB83-418D-B474-FE235C649B43}" presName="horz1" presStyleCnt="0"/>
      <dgm:spPr/>
    </dgm:pt>
    <dgm:pt modelId="{E020BCC6-52F3-4183-92CC-D176C03D6983}" type="pres">
      <dgm:prSet presAssocID="{CC36DACA-FB83-418D-B474-FE235C649B43}" presName="tx1" presStyleLbl="revTx" presStyleIdx="4" presStyleCnt="6"/>
      <dgm:spPr/>
    </dgm:pt>
    <dgm:pt modelId="{4E85D594-FD53-4A0F-8836-DE9DD66045B5}" type="pres">
      <dgm:prSet presAssocID="{CC36DACA-FB83-418D-B474-FE235C649B43}" presName="vert1" presStyleCnt="0"/>
      <dgm:spPr/>
    </dgm:pt>
    <dgm:pt modelId="{9A58E6BD-F1C5-47F4-A8C8-05C24F52CBD7}" type="pres">
      <dgm:prSet presAssocID="{B43EA617-C5C7-49E1-B2DE-5C5BC0FF989B}" presName="thickLine" presStyleLbl="alignNode1" presStyleIdx="5" presStyleCnt="6"/>
      <dgm:spPr/>
    </dgm:pt>
    <dgm:pt modelId="{004EDB9E-2142-4D52-8D27-3C5076B53457}" type="pres">
      <dgm:prSet presAssocID="{B43EA617-C5C7-49E1-B2DE-5C5BC0FF989B}" presName="horz1" presStyleCnt="0"/>
      <dgm:spPr/>
    </dgm:pt>
    <dgm:pt modelId="{A7B9721C-13DD-46F5-B681-F22A0C5C88C2}" type="pres">
      <dgm:prSet presAssocID="{B43EA617-C5C7-49E1-B2DE-5C5BC0FF989B}" presName="tx1" presStyleLbl="revTx" presStyleIdx="5" presStyleCnt="6"/>
      <dgm:spPr/>
    </dgm:pt>
    <dgm:pt modelId="{569297E4-6F59-4347-B283-B27AF0B9D58D}" type="pres">
      <dgm:prSet presAssocID="{B43EA617-C5C7-49E1-B2DE-5C5BC0FF989B}" presName="vert1" presStyleCnt="0"/>
      <dgm:spPr/>
    </dgm:pt>
  </dgm:ptLst>
  <dgm:cxnLst>
    <dgm:cxn modelId="{80FAF500-EA2C-46AA-A47C-2322711544C2}" type="presOf" srcId="{7DAA7806-0C5D-43B1-8339-4402393AFEB4}" destId="{EB3FCB55-CF8B-4054-87C6-55A9C1A2FB5E}" srcOrd="0" destOrd="0" presId="urn:microsoft.com/office/officeart/2008/layout/LinedList"/>
    <dgm:cxn modelId="{F68F095E-C852-4298-8B2F-7E7CF9D14460}" type="presOf" srcId="{AFED2850-01AD-40FE-94A9-E5669A3BB291}" destId="{88886D49-F288-4799-A8A5-6CB4293C6270}" srcOrd="0" destOrd="0" presId="urn:microsoft.com/office/officeart/2008/layout/LinedList"/>
    <dgm:cxn modelId="{590BDB70-FD34-4E29-8E91-E041A7E829FD}" srcId="{AFED2850-01AD-40FE-94A9-E5669A3BB291}" destId="{B43EA617-C5C7-49E1-B2DE-5C5BC0FF989B}" srcOrd="5" destOrd="0" parTransId="{A9EC94C2-C921-43E7-B266-C8A77505ED3A}" sibTransId="{EB6F582B-876A-4AE7-B39E-E1D146E9EB55}"/>
    <dgm:cxn modelId="{012D4274-D909-4202-B588-E22CE12A4C15}" srcId="{AFED2850-01AD-40FE-94A9-E5669A3BB291}" destId="{CC36DACA-FB83-418D-B474-FE235C649B43}" srcOrd="4" destOrd="0" parTransId="{DAD9EBC3-04C1-4849-9BEF-32D88F2BB0C3}" sibTransId="{7F3B31C7-B26C-419F-B342-36B0925FB029}"/>
    <dgm:cxn modelId="{0B587C7B-084B-4C8C-A3C9-821106532936}" srcId="{AFED2850-01AD-40FE-94A9-E5669A3BB291}" destId="{7B72FBF4-7AAD-476A-908D-6DF7FD1E0338}" srcOrd="2" destOrd="0" parTransId="{0982ECCB-A777-4169-B906-FFA010EF2010}" sibTransId="{B975B0FB-9549-43FF-88F7-76F85784A0E7}"/>
    <dgm:cxn modelId="{2076C5A2-A2C9-481C-9D92-EFA7CE0A64DD}" type="presOf" srcId="{CF97E7DA-07C9-4BD9-A5DE-B15ED564E019}" destId="{B4473846-4CFE-4726-ABD7-7F1EC5A8432C}" srcOrd="0" destOrd="0" presId="urn:microsoft.com/office/officeart/2008/layout/LinedList"/>
    <dgm:cxn modelId="{88FF53A3-FD9A-442C-9BB3-58972BD68F53}" srcId="{AFED2850-01AD-40FE-94A9-E5669A3BB291}" destId="{286A0E7D-8376-497E-BE39-9967B7807207}" srcOrd="1" destOrd="0" parTransId="{F09A8330-FBDB-490B-AB63-91F75E0638E1}" sibTransId="{65CAEB9E-76A8-4EF4-9227-6EBE72B63464}"/>
    <dgm:cxn modelId="{08AE0AB1-1C43-4980-AA25-BA2507C91A6A}" type="presOf" srcId="{B43EA617-C5C7-49E1-B2DE-5C5BC0FF989B}" destId="{A7B9721C-13DD-46F5-B681-F22A0C5C88C2}" srcOrd="0" destOrd="0" presId="urn:microsoft.com/office/officeart/2008/layout/LinedList"/>
    <dgm:cxn modelId="{C6C067D2-9D6A-4E09-9169-67DEB78C07BC}" type="presOf" srcId="{286A0E7D-8376-497E-BE39-9967B7807207}" destId="{829C52B3-6436-4487-8A22-B17A05A3C504}" srcOrd="0" destOrd="0" presId="urn:microsoft.com/office/officeart/2008/layout/LinedList"/>
    <dgm:cxn modelId="{D290A8DF-42D8-4548-895A-4A61D6692889}" srcId="{AFED2850-01AD-40FE-94A9-E5669A3BB291}" destId="{CF97E7DA-07C9-4BD9-A5DE-B15ED564E019}" srcOrd="0" destOrd="0" parTransId="{A92870A7-5B83-4208-9F1D-C19A36D40051}" sibTransId="{F718F9E8-8D37-4FBA-872C-3B322B590406}"/>
    <dgm:cxn modelId="{550CBADF-B239-4E1E-A06D-7606146BDDD7}" srcId="{AFED2850-01AD-40FE-94A9-E5669A3BB291}" destId="{7DAA7806-0C5D-43B1-8339-4402393AFEB4}" srcOrd="3" destOrd="0" parTransId="{71466E51-C000-418C-990B-509C572C0342}" sibTransId="{47831529-7322-4DD8-A157-0CE993858EDC}"/>
    <dgm:cxn modelId="{59DB34F2-CBA7-47D0-B41C-55512C98BFDA}" type="presOf" srcId="{7B72FBF4-7AAD-476A-908D-6DF7FD1E0338}" destId="{8D679D12-95C2-4356-AFEF-B4980B9265E1}" srcOrd="0" destOrd="0" presId="urn:microsoft.com/office/officeart/2008/layout/LinedList"/>
    <dgm:cxn modelId="{703042F2-4274-4F07-9148-F5338FED64FE}" type="presOf" srcId="{CC36DACA-FB83-418D-B474-FE235C649B43}" destId="{E020BCC6-52F3-4183-92CC-D176C03D6983}" srcOrd="0" destOrd="0" presId="urn:microsoft.com/office/officeart/2008/layout/LinedList"/>
    <dgm:cxn modelId="{73C60044-304E-49CC-82F0-F5CAF449F127}" type="presParOf" srcId="{88886D49-F288-4799-A8A5-6CB4293C6270}" destId="{1EE76EE8-DE07-4172-94AC-710CF3F6CCD8}" srcOrd="0" destOrd="0" presId="urn:microsoft.com/office/officeart/2008/layout/LinedList"/>
    <dgm:cxn modelId="{07BECD4B-BEA6-4E21-B750-3ECD5C483A6B}" type="presParOf" srcId="{88886D49-F288-4799-A8A5-6CB4293C6270}" destId="{37438EE6-E2C9-406D-BE5D-CBD884F5845C}" srcOrd="1" destOrd="0" presId="urn:microsoft.com/office/officeart/2008/layout/LinedList"/>
    <dgm:cxn modelId="{4DBD65EE-3200-44FD-817B-451C07734573}" type="presParOf" srcId="{37438EE6-E2C9-406D-BE5D-CBD884F5845C}" destId="{B4473846-4CFE-4726-ABD7-7F1EC5A8432C}" srcOrd="0" destOrd="0" presId="urn:microsoft.com/office/officeart/2008/layout/LinedList"/>
    <dgm:cxn modelId="{7E887E73-3B1B-429F-A59B-1917C73B5631}" type="presParOf" srcId="{37438EE6-E2C9-406D-BE5D-CBD884F5845C}" destId="{0ADD59F0-5202-4672-84A0-71E25E946A14}" srcOrd="1" destOrd="0" presId="urn:microsoft.com/office/officeart/2008/layout/LinedList"/>
    <dgm:cxn modelId="{ABDB8B49-0958-4F65-8062-4F528E3EE0DC}" type="presParOf" srcId="{88886D49-F288-4799-A8A5-6CB4293C6270}" destId="{41793951-BBFC-4C99-A4DA-FBAC3FDBDFC2}" srcOrd="2" destOrd="0" presId="urn:microsoft.com/office/officeart/2008/layout/LinedList"/>
    <dgm:cxn modelId="{1ABD2B32-0DC0-425B-87A1-41E9D2D73970}" type="presParOf" srcId="{88886D49-F288-4799-A8A5-6CB4293C6270}" destId="{CAB0EEB2-429A-423E-8A64-D5BD7A648C77}" srcOrd="3" destOrd="0" presId="urn:microsoft.com/office/officeart/2008/layout/LinedList"/>
    <dgm:cxn modelId="{BA3AD696-CDEB-4D8D-A6D7-9625E12AB037}" type="presParOf" srcId="{CAB0EEB2-429A-423E-8A64-D5BD7A648C77}" destId="{829C52B3-6436-4487-8A22-B17A05A3C504}" srcOrd="0" destOrd="0" presId="urn:microsoft.com/office/officeart/2008/layout/LinedList"/>
    <dgm:cxn modelId="{B1B1A325-EA6A-4617-93FB-9ABE7DF30A9A}" type="presParOf" srcId="{CAB0EEB2-429A-423E-8A64-D5BD7A648C77}" destId="{4C586237-723C-4469-91BA-6FF9C852CF12}" srcOrd="1" destOrd="0" presId="urn:microsoft.com/office/officeart/2008/layout/LinedList"/>
    <dgm:cxn modelId="{3788DA7C-1342-43D8-A18A-E9C589648CB8}" type="presParOf" srcId="{88886D49-F288-4799-A8A5-6CB4293C6270}" destId="{42539A8E-C4ED-4B7E-9B6C-BC92B1D1B575}" srcOrd="4" destOrd="0" presId="urn:microsoft.com/office/officeart/2008/layout/LinedList"/>
    <dgm:cxn modelId="{C6A024DD-D35F-4F09-899E-6251E8D4746E}" type="presParOf" srcId="{88886D49-F288-4799-A8A5-6CB4293C6270}" destId="{DA6D01AD-7DBA-4D67-BFA8-40AB32AF8FD5}" srcOrd="5" destOrd="0" presId="urn:microsoft.com/office/officeart/2008/layout/LinedList"/>
    <dgm:cxn modelId="{E567843A-C8DA-4264-9FBA-08535F499BC5}" type="presParOf" srcId="{DA6D01AD-7DBA-4D67-BFA8-40AB32AF8FD5}" destId="{8D679D12-95C2-4356-AFEF-B4980B9265E1}" srcOrd="0" destOrd="0" presId="urn:microsoft.com/office/officeart/2008/layout/LinedList"/>
    <dgm:cxn modelId="{48DCF666-1995-4D0E-BB82-78F091C6CFCE}" type="presParOf" srcId="{DA6D01AD-7DBA-4D67-BFA8-40AB32AF8FD5}" destId="{8C982AB8-3213-4296-8428-EB6949D34506}" srcOrd="1" destOrd="0" presId="urn:microsoft.com/office/officeart/2008/layout/LinedList"/>
    <dgm:cxn modelId="{D3952D4C-46F6-46F2-8DB1-290BB3A9E40C}" type="presParOf" srcId="{88886D49-F288-4799-A8A5-6CB4293C6270}" destId="{3B5EE96D-CEB7-4976-B4C0-18FFDB6894B8}" srcOrd="6" destOrd="0" presId="urn:microsoft.com/office/officeart/2008/layout/LinedList"/>
    <dgm:cxn modelId="{7BCFC17E-94B2-420D-90A0-8CFAD99A6910}" type="presParOf" srcId="{88886D49-F288-4799-A8A5-6CB4293C6270}" destId="{4ABFF305-348C-4224-A178-6F1AC59B6140}" srcOrd="7" destOrd="0" presId="urn:microsoft.com/office/officeart/2008/layout/LinedList"/>
    <dgm:cxn modelId="{1889E003-263F-4D9C-9A63-7CAB9947F011}" type="presParOf" srcId="{4ABFF305-348C-4224-A178-6F1AC59B6140}" destId="{EB3FCB55-CF8B-4054-87C6-55A9C1A2FB5E}" srcOrd="0" destOrd="0" presId="urn:microsoft.com/office/officeart/2008/layout/LinedList"/>
    <dgm:cxn modelId="{A289A861-F9D8-4608-854F-C6FEA1475424}" type="presParOf" srcId="{4ABFF305-348C-4224-A178-6F1AC59B6140}" destId="{CAEB1DD0-9FF3-449E-94ED-887C104AD347}" srcOrd="1" destOrd="0" presId="urn:microsoft.com/office/officeart/2008/layout/LinedList"/>
    <dgm:cxn modelId="{AE145137-5EC2-4962-88E8-4D4B86AA428D}" type="presParOf" srcId="{88886D49-F288-4799-A8A5-6CB4293C6270}" destId="{BD53B828-CE64-457D-A8AD-247604106106}" srcOrd="8" destOrd="0" presId="urn:microsoft.com/office/officeart/2008/layout/LinedList"/>
    <dgm:cxn modelId="{AD919206-885E-4727-9CC9-A4793CCCCFA9}" type="presParOf" srcId="{88886D49-F288-4799-A8A5-6CB4293C6270}" destId="{BFA14F68-513C-42BD-BA18-B047BA347E0D}" srcOrd="9" destOrd="0" presId="urn:microsoft.com/office/officeart/2008/layout/LinedList"/>
    <dgm:cxn modelId="{D4172CA8-D7D7-478D-8C37-A9C3CE95DB6E}" type="presParOf" srcId="{BFA14F68-513C-42BD-BA18-B047BA347E0D}" destId="{E020BCC6-52F3-4183-92CC-D176C03D6983}" srcOrd="0" destOrd="0" presId="urn:microsoft.com/office/officeart/2008/layout/LinedList"/>
    <dgm:cxn modelId="{4D9BE594-7BFA-4783-92F1-D3D611982A68}" type="presParOf" srcId="{BFA14F68-513C-42BD-BA18-B047BA347E0D}" destId="{4E85D594-FD53-4A0F-8836-DE9DD66045B5}" srcOrd="1" destOrd="0" presId="urn:microsoft.com/office/officeart/2008/layout/LinedList"/>
    <dgm:cxn modelId="{296A084D-A8C0-4C22-8874-D7D1E66F16A2}" type="presParOf" srcId="{88886D49-F288-4799-A8A5-6CB4293C6270}" destId="{9A58E6BD-F1C5-47F4-A8C8-05C24F52CBD7}" srcOrd="10" destOrd="0" presId="urn:microsoft.com/office/officeart/2008/layout/LinedList"/>
    <dgm:cxn modelId="{2F8EA636-9B42-4636-9FBD-B453A6C95290}" type="presParOf" srcId="{88886D49-F288-4799-A8A5-6CB4293C6270}" destId="{004EDB9E-2142-4D52-8D27-3C5076B53457}" srcOrd="11" destOrd="0" presId="urn:microsoft.com/office/officeart/2008/layout/LinedList"/>
    <dgm:cxn modelId="{8DFDD893-500B-400B-A540-82BCB2BA040C}" type="presParOf" srcId="{004EDB9E-2142-4D52-8D27-3C5076B53457}" destId="{A7B9721C-13DD-46F5-B681-F22A0C5C88C2}" srcOrd="0" destOrd="0" presId="urn:microsoft.com/office/officeart/2008/layout/LinedList"/>
    <dgm:cxn modelId="{35DA89AB-D503-415E-B5C8-B46F8E0A0B31}" type="presParOf" srcId="{004EDB9E-2142-4D52-8D27-3C5076B53457}" destId="{569297E4-6F59-4347-B283-B27AF0B9D58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76EE8-DE07-4172-94AC-710CF3F6CCD8}">
      <dsp:nvSpPr>
        <dsp:cNvPr id="0" name=""/>
        <dsp:cNvSpPr/>
      </dsp:nvSpPr>
      <dsp:spPr>
        <a:xfrm>
          <a:off x="0" y="858"/>
          <a:ext cx="536661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473846-4CFE-4726-ABD7-7F1EC5A8432C}">
      <dsp:nvSpPr>
        <dsp:cNvPr id="0" name=""/>
        <dsp:cNvSpPr/>
      </dsp:nvSpPr>
      <dsp:spPr>
        <a:xfrm>
          <a:off x="0" y="858"/>
          <a:ext cx="5366610" cy="292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FOR EACH SITE</a:t>
          </a:r>
        </a:p>
      </dsp:txBody>
      <dsp:txXfrm>
        <a:off x="0" y="858"/>
        <a:ext cx="5366610" cy="292835"/>
      </dsp:txXfrm>
    </dsp:sp>
    <dsp:sp modelId="{41793951-BBFC-4C99-A4DA-FBAC3FDBDFC2}">
      <dsp:nvSpPr>
        <dsp:cNvPr id="0" name=""/>
        <dsp:cNvSpPr/>
      </dsp:nvSpPr>
      <dsp:spPr>
        <a:xfrm>
          <a:off x="0" y="293694"/>
          <a:ext cx="536661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9C52B3-6436-4487-8A22-B17A05A3C504}">
      <dsp:nvSpPr>
        <dsp:cNvPr id="0" name=""/>
        <dsp:cNvSpPr/>
      </dsp:nvSpPr>
      <dsp:spPr>
        <a:xfrm>
          <a:off x="0" y="293694"/>
          <a:ext cx="5366610" cy="292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GoPro 3+ or 4</a:t>
          </a:r>
        </a:p>
      </dsp:txBody>
      <dsp:txXfrm>
        <a:off x="0" y="293694"/>
        <a:ext cx="5366610" cy="292835"/>
      </dsp:txXfrm>
    </dsp:sp>
    <dsp:sp modelId="{42539A8E-C4ED-4B7E-9B6C-BC92B1D1B575}">
      <dsp:nvSpPr>
        <dsp:cNvPr id="0" name=""/>
        <dsp:cNvSpPr/>
      </dsp:nvSpPr>
      <dsp:spPr>
        <a:xfrm>
          <a:off x="0" y="586530"/>
          <a:ext cx="536661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679D12-95C2-4356-AFEF-B4980B9265E1}">
      <dsp:nvSpPr>
        <dsp:cNvPr id="0" name=""/>
        <dsp:cNvSpPr/>
      </dsp:nvSpPr>
      <dsp:spPr>
        <a:xfrm>
          <a:off x="0" y="586530"/>
          <a:ext cx="5366610" cy="292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CamDo Blink</a:t>
          </a:r>
        </a:p>
      </dsp:txBody>
      <dsp:txXfrm>
        <a:off x="0" y="586530"/>
        <a:ext cx="5366610" cy="292835"/>
      </dsp:txXfrm>
    </dsp:sp>
    <dsp:sp modelId="{3B5EE96D-CEB7-4976-B4C0-18FFDB6894B8}">
      <dsp:nvSpPr>
        <dsp:cNvPr id="0" name=""/>
        <dsp:cNvSpPr/>
      </dsp:nvSpPr>
      <dsp:spPr>
        <a:xfrm>
          <a:off x="0" y="879365"/>
          <a:ext cx="536661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3FCB55-CF8B-4054-87C6-55A9C1A2FB5E}">
      <dsp:nvSpPr>
        <dsp:cNvPr id="0" name=""/>
        <dsp:cNvSpPr/>
      </dsp:nvSpPr>
      <dsp:spPr>
        <a:xfrm>
          <a:off x="0" y="879366"/>
          <a:ext cx="5366610" cy="292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Three-foot T-post</a:t>
          </a:r>
        </a:p>
      </dsp:txBody>
      <dsp:txXfrm>
        <a:off x="0" y="879366"/>
        <a:ext cx="5366610" cy="292835"/>
      </dsp:txXfrm>
    </dsp:sp>
    <dsp:sp modelId="{BD53B828-CE64-457D-A8AD-247604106106}">
      <dsp:nvSpPr>
        <dsp:cNvPr id="0" name=""/>
        <dsp:cNvSpPr/>
      </dsp:nvSpPr>
      <dsp:spPr>
        <a:xfrm>
          <a:off x="0" y="1172201"/>
          <a:ext cx="536661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20BCC6-52F3-4183-92CC-D176C03D6983}">
      <dsp:nvSpPr>
        <dsp:cNvPr id="0" name=""/>
        <dsp:cNvSpPr/>
      </dsp:nvSpPr>
      <dsp:spPr>
        <a:xfrm>
          <a:off x="0" y="1172201"/>
          <a:ext cx="5366610" cy="292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Stainless steel bolt with two nuts</a:t>
          </a:r>
        </a:p>
      </dsp:txBody>
      <dsp:txXfrm>
        <a:off x="0" y="1172201"/>
        <a:ext cx="5366610" cy="292835"/>
      </dsp:txXfrm>
    </dsp:sp>
    <dsp:sp modelId="{9A58E6BD-F1C5-47F4-A8C8-05C24F52CBD7}">
      <dsp:nvSpPr>
        <dsp:cNvPr id="0" name=""/>
        <dsp:cNvSpPr/>
      </dsp:nvSpPr>
      <dsp:spPr>
        <a:xfrm>
          <a:off x="0" y="1465037"/>
          <a:ext cx="536661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B9721C-13DD-46F5-B681-F22A0C5C88C2}">
      <dsp:nvSpPr>
        <dsp:cNvPr id="0" name=""/>
        <dsp:cNvSpPr/>
      </dsp:nvSpPr>
      <dsp:spPr>
        <a:xfrm>
          <a:off x="0" y="1465037"/>
          <a:ext cx="5366610" cy="292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Underwater camera housing with a backpack </a:t>
          </a:r>
        </a:p>
      </dsp:txBody>
      <dsp:txXfrm>
        <a:off x="0" y="1465037"/>
        <a:ext cx="5366610" cy="2928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BECEF-ACDC-49D4-BF5C-A62ACA620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A3FD35-EB51-4FEC-881D-B29E7F439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A69E5-4D07-4E60-A775-98B2C1C02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A699-145A-43AA-ABC6-EE2474DAF13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2FF9D-C506-478C-85AC-2497F45C4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3E29D-7DB0-484A-9886-29DA36E7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5792F-0C7E-46B0-B66F-8A8270595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01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D271E-9359-4807-93F1-93C3F56FC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C3581-658A-42FA-A54A-DDBDDBE40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1D59E-F1B6-4FAC-B0C2-104BC39D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A699-145A-43AA-ABC6-EE2474DAF13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EAC0F-67F4-4263-8BCF-E9143C1A0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E5271-4FF3-43C1-9AE1-51B3E9BB3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5792F-0C7E-46B0-B66F-8A8270595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60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1EA9C3-5E92-409F-8292-B1DC84C023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FCE6E-501E-41D2-BBD7-D5F20EBFF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239DA-9D07-401D-8508-13C28F91A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A699-145A-43AA-ABC6-EE2474DAF13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4AF34-915C-49EA-A226-3D4E7E1C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E2AB5-3EE3-4C39-A1FF-5F7561EA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5792F-0C7E-46B0-B66F-8A8270595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0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A4C32-0514-425D-9635-713167CDD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E323B-BE8B-427B-B66B-FCEE7988A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BDDF7-86F4-43D2-9DC0-F7668A21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A699-145A-43AA-ABC6-EE2474DAF13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0AE04-57C4-4859-875C-0C7B08337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20B30-FCC4-45D3-8947-F68B04DAB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5792F-0C7E-46B0-B66F-8A8270595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67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0896B-0BDC-4417-92D3-7D110FEF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55B62-2E94-4E2E-A916-4A7BB4A80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531D0-6C3D-4925-81C6-CF8C019AE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A699-145A-43AA-ABC6-EE2474DAF13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509CE-EF51-41DD-8651-9538712D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C622A-9684-4207-8C77-EBB3C7A8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5792F-0C7E-46B0-B66F-8A8270595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27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9DB55-7EB3-4A04-80E8-686851AD1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9B70F-A932-484B-A924-6F7B41D44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2D9A8-42B6-4C02-9D9D-9A629FAC1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7D77D-D378-4DED-903C-E12342772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A699-145A-43AA-ABC6-EE2474DAF13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7E9873-FBAC-4E9E-982D-FFFCEB9AE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3385B-4F7F-43E7-984E-E357A09C9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5792F-0C7E-46B0-B66F-8A8270595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9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FD723-577B-433D-8624-98CF5C7AF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7D3C8-29EE-4CE8-96EA-0A1A9A7D0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6406BF-C411-4675-88B3-CFB0FFA3D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DD7C0C-4AC8-43B7-BF6B-14BEFDF6F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00658-955A-4E41-A095-624123E19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4748F1-60BB-4E02-8BAD-A8BBDF278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A699-145A-43AA-ABC6-EE2474DAF13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ED90EE-43AE-4132-AB97-339F7665E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FE6752-CA66-4A21-A5EB-CB1D3503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5792F-0C7E-46B0-B66F-8A8270595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8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AA40D-4A87-47FE-968D-B26EFE6BF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2F169-1D8F-45F7-9C4E-01246558F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A699-145A-43AA-ABC6-EE2474DAF13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CBCD1C-AE59-4C5D-AC11-4712ADDBF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93B85-8538-485D-A04C-893DD44F6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5792F-0C7E-46B0-B66F-8A8270595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27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2021B-16BF-4F55-94FC-F977329F2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A699-145A-43AA-ABC6-EE2474DAF13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77BB5F-BA31-458F-AB62-9D340548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A57C2-19FC-4077-9547-9C0A082B1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5792F-0C7E-46B0-B66F-8A8270595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7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31556-363C-43B6-B8AB-3379A2FFA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A6E3E-3D50-43CE-8A2C-85854B42B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8F8BA-4976-4B4C-839F-2897BA7C7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B3CA3-B86A-40C6-BCEC-D1D991744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A699-145A-43AA-ABC6-EE2474DAF13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A266B-C618-47A9-B9DA-1B3E4817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1B7F3-642C-4F02-919D-5D83E177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5792F-0C7E-46B0-B66F-8A8270595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86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39AC-89DB-4C32-9881-E80A7B85A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7B6FB1-41FA-4114-A044-59FB0A4189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EA7D3-7387-4A47-B021-9321E34BA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08DB1-AD98-4D0E-88CD-7E7B261F3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A699-145A-43AA-ABC6-EE2474DAF13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CB8E94-7994-4169-991D-967FF7CBC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F4071-C5A8-422E-9477-219AFD631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5792F-0C7E-46B0-B66F-8A8270595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18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2444D2-1B31-43E9-A649-BDC8777D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6B616-DCC5-4532-9F22-704B817DD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EBEAF-FE6F-44D4-B2CD-FE4992E0A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8A699-145A-43AA-ABC6-EE2474DAF13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1E0EB-CF96-47A3-94D5-202637A6D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1AF4B-7834-4C12-9CF8-4747D3273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5792F-0C7E-46B0-B66F-8A8270595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microsoft.com/office/2007/relationships/diagramDrawing" Target="../diagrams/drawing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23.jp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2.jpeg"/><Relationship Id="rId9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5A5B-B67F-4C99-A15C-50508DAC2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3000"/>
              <a:t>A Study Design for Evaluating the Productivity of The Rio Grande Valley Artificial Reef using Time Lapse Camera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B2BF6E-4C87-4F85-B14F-6752DCD8D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/>
              <a:t>By: Greta Hayden-Pless</a:t>
            </a:r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CCF371-557C-440A-91DA-828806CBC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20" r="31250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10757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7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2FCC52-C997-44EB-BD30-17C975398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995318"/>
            <a:ext cx="9872134" cy="1193968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600">
                <a:solidFill>
                  <a:srgbClr val="3F3F3F"/>
                </a:solidFill>
              </a:rPr>
              <a:t>Objectives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811C3C0-7C20-4A24-BEA3-EADE17F61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915" y="2888250"/>
            <a:ext cx="4297351" cy="295977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During The Study</a:t>
            </a:r>
          </a:p>
          <a:p>
            <a:pPr marL="514350" indent="-514350">
              <a:buAutoNum type="arabicParenR"/>
            </a:pPr>
            <a:r>
              <a:rPr lang="en-US" sz="2000" dirty="0"/>
              <a:t>Determine the most comprehensive method for camera surveys</a:t>
            </a:r>
          </a:p>
          <a:p>
            <a:pPr marL="514350" indent="-514350">
              <a:buAutoNum type="arabicParenR"/>
            </a:pPr>
            <a:r>
              <a:rPr lang="en-US" sz="2000" dirty="0"/>
              <a:t>Determine best time lapse procedure to gain the most accurate view of species presence</a:t>
            </a:r>
          </a:p>
        </p:txBody>
      </p:sp>
      <p:cxnSp>
        <p:nvCxnSpPr>
          <p:cNvPr id="23" name="Straight Connector 19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B974918-7F21-42A5-B78D-AD9FC9EB3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1" y="2888250"/>
            <a:ext cx="4292594" cy="295977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/>
              <a:t>Post Study</a:t>
            </a:r>
          </a:p>
          <a:p>
            <a:pPr marL="514350" indent="-514350">
              <a:buAutoNum type="arabicParenR"/>
            </a:pPr>
            <a:r>
              <a:rPr lang="en-US" sz="2000"/>
              <a:t>Determine the difference between the three reef structure types in terms of fish abundance and assemblage. </a:t>
            </a:r>
          </a:p>
          <a:p>
            <a:pPr marL="514350" indent="-514350">
              <a:buAutoNum type="arabicParenR"/>
            </a:pPr>
            <a:r>
              <a:rPr lang="en-US" sz="2000"/>
              <a:t>Determine which structural type is most suitable as nursery habitat for post-settlement reef fish. </a:t>
            </a:r>
          </a:p>
        </p:txBody>
      </p:sp>
    </p:spTree>
    <p:extLst>
      <p:ext uri="{BB962C8B-B14F-4D97-AF65-F5344CB8AC3E}">
        <p14:creationId xmlns:p14="http://schemas.microsoft.com/office/powerpoint/2010/main" val="4230379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ABE8A-3BA0-42DB-AEF5-0899F08F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995318"/>
            <a:ext cx="9872134" cy="1193968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rgbClr val="3F3F3F"/>
                </a:solidFill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FA374-A718-4555-BA07-F92FB1A158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915" y="2888250"/>
            <a:ext cx="4297351" cy="295977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/>
              <a:t> A huge THANK YOU to:</a:t>
            </a:r>
          </a:p>
          <a:p>
            <a:r>
              <a:rPr lang="en-US" sz="2000"/>
              <a:t>Friends of Rio Grande Valley Reef – Gary Glick</a:t>
            </a:r>
          </a:p>
          <a:p>
            <a:r>
              <a:rPr lang="en-US" sz="2000"/>
              <a:t>Thank you to the divers who volunteered their time for this project. (Kier, Victoria, Marissa, Marybeth, Kathrene, Madison, Keegan, Curtis, William)</a:t>
            </a:r>
          </a:p>
          <a:p>
            <a:endParaRPr lang="en-US" sz="2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FF7C3-C701-475C-A782-7FBA8368A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1" y="2888250"/>
            <a:ext cx="4292594" cy="2959778"/>
          </a:xfrm>
        </p:spPr>
        <p:txBody>
          <a:bodyPr anchor="t">
            <a:normAutofit/>
          </a:bodyPr>
          <a:lstStyle/>
          <a:p>
            <a:r>
              <a:rPr lang="en-US" sz="2000" dirty="0"/>
              <a:t>For donations of materials and such thank you to:</a:t>
            </a:r>
          </a:p>
          <a:p>
            <a:pPr lvl="1"/>
            <a:r>
              <a:rPr lang="en-US" sz="2000" dirty="0"/>
              <a:t>Port of Brownsville </a:t>
            </a:r>
          </a:p>
          <a:p>
            <a:pPr lvl="1"/>
            <a:r>
              <a:rPr lang="en-US" sz="2000" dirty="0"/>
              <a:t>Foremost paving </a:t>
            </a:r>
          </a:p>
          <a:p>
            <a:pPr lvl="1"/>
            <a:r>
              <a:rPr lang="en-US" sz="2000" dirty="0"/>
              <a:t>BNSF Railroad. </a:t>
            </a:r>
          </a:p>
        </p:txBody>
      </p:sp>
    </p:spTree>
    <p:extLst>
      <p:ext uri="{BB962C8B-B14F-4D97-AF65-F5344CB8AC3E}">
        <p14:creationId xmlns:p14="http://schemas.microsoft.com/office/powerpoint/2010/main" val="3305305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8E8051-0C8A-4DAE-B532-2D658E80A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an Artificial Reef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4991ADF-E642-4961-BEAC-29A5592CA0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0" r="14740" b="-2"/>
          <a:stretch/>
        </p:blipFill>
        <p:spPr>
          <a:xfrm>
            <a:off x="20" y="10"/>
            <a:ext cx="2917436" cy="3407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715A6D-F346-4CC7-BD5B-683E46E8F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82" r="25579" b="-2"/>
          <a:stretch/>
        </p:blipFill>
        <p:spPr>
          <a:xfrm>
            <a:off x="3008896" y="-2655"/>
            <a:ext cx="2917457" cy="3407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CA93BE-EF6D-4FAE-A71A-C9905C8A37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5" r="8891" b="1"/>
          <a:stretch/>
        </p:blipFill>
        <p:spPr>
          <a:xfrm>
            <a:off x="20" y="3494314"/>
            <a:ext cx="5926333" cy="336368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741A44-A507-49E4-847C-48E4D8F2E6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0" y="2121408"/>
            <a:ext cx="5118756" cy="4050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a manmade structure that may mimic some of the characteristics of a natural reef</a:t>
            </a:r>
          </a:p>
          <a:p>
            <a:r>
              <a:rPr lang="en-US" sz="2000" dirty="0"/>
              <a:t>Provides a substrate for coral growth and habitat for fish and other marine organisms</a:t>
            </a:r>
          </a:p>
          <a:p>
            <a:r>
              <a:rPr lang="en-US" sz="2000" dirty="0"/>
              <a:t>M</a:t>
            </a:r>
            <a:r>
              <a:rPr lang="en-US" sz="2000" b="0" i="0" dirty="0">
                <a:effectLst/>
              </a:rPr>
              <a:t>ade from a variety of natural or synthetic materials</a:t>
            </a:r>
          </a:p>
          <a:p>
            <a:r>
              <a:rPr lang="en-US" sz="2000" dirty="0"/>
              <a:t>C</a:t>
            </a:r>
            <a:r>
              <a:rPr lang="en-US" sz="2000" b="0" i="0" dirty="0">
                <a:effectLst/>
              </a:rPr>
              <a:t>omes in a number of shapes and styles.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4397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4991ADF-E642-4961-BEAC-29A5592CA0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188686"/>
            <a:ext cx="3316579" cy="276006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9D78F40-C2A3-4BD4-9A58-777A6970A1B8}"/>
              </a:ext>
            </a:extLst>
          </p:cNvPr>
          <p:cNvSpPr txBox="1">
            <a:spLocks/>
          </p:cNvSpPr>
          <p:nvPr/>
        </p:nvSpPr>
        <p:spPr>
          <a:xfrm>
            <a:off x="7228115" y="2485549"/>
            <a:ext cx="4800600" cy="37115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Texas needs artificial reefs:</a:t>
            </a:r>
          </a:p>
          <a:p>
            <a:pPr marL="0"/>
            <a:endParaRPr lang="en-US" sz="2000"/>
          </a:p>
          <a:p>
            <a:pPr lvl="1"/>
            <a:r>
              <a:rPr lang="en-US" sz="2000"/>
              <a:t> To mitigate the effects of high shrimping effort present in the Gulf of Mexico. </a:t>
            </a:r>
          </a:p>
          <a:p>
            <a:pPr lvl="1"/>
            <a:endParaRPr lang="en-US" sz="2000"/>
          </a:p>
          <a:p>
            <a:pPr lvl="1"/>
            <a:r>
              <a:rPr lang="en-US" sz="2000"/>
              <a:t>The Western Gulf of Mexico can’t sustain natural reefs, with some rare exceptions</a:t>
            </a:r>
          </a:p>
          <a:p>
            <a:pPr lvl="1"/>
            <a:endParaRPr lang="en-US" sz="2000"/>
          </a:p>
          <a:p>
            <a:pPr lvl="1"/>
            <a:r>
              <a:rPr lang="en-US" sz="2000"/>
              <a:t>Human disturbance in the nearshore Gulf of Mexico has reduced natural habitat for reef specie</a:t>
            </a:r>
          </a:p>
          <a:p>
            <a:pPr lvl="1"/>
            <a:endParaRPr lang="en-US" sz="1700">
              <a:solidFill>
                <a:schemeClr val="bg1"/>
              </a:solidFill>
            </a:endParaRPr>
          </a:p>
          <a:p>
            <a:endParaRPr lang="en-US" sz="1700">
              <a:solidFill>
                <a:schemeClr val="bg1"/>
              </a:solidFill>
            </a:endParaRPr>
          </a:p>
          <a:p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737FBD-53FF-49F2-9D11-F6C6639C9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15" y="472598"/>
            <a:ext cx="4800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What Happened? Why?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B3C56C-F541-4676-A8BD-6B2A750A0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882" y="2869630"/>
            <a:ext cx="7190214" cy="3988370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26266DAB-AF65-43A1-8560-5CC9FC0A3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88686"/>
            <a:ext cx="4067332" cy="268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11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7FC30D-532F-4711-8A1F-A365658EC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1792"/>
            <a:ext cx="4795157" cy="5413248"/>
          </a:xfrm>
        </p:spPr>
        <p:txBody>
          <a:bodyPr>
            <a:normAutofit/>
          </a:bodyPr>
          <a:lstStyle/>
          <a:p>
            <a:r>
              <a:rPr lang="en-US" sz="5200">
                <a:solidFill>
                  <a:schemeClr val="bg1"/>
                </a:solidFill>
              </a:rPr>
              <a:t>Rio Grande Valley (RGV) Artificial Reef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ABBBB-97C2-4C96-BDD9-FF83B7BC6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450" y="621792"/>
            <a:ext cx="4832349" cy="5413248"/>
          </a:xfrm>
        </p:spPr>
        <p:txBody>
          <a:bodyPr anchor="ctr">
            <a:normAutofit/>
          </a:bodyPr>
          <a:lstStyle/>
          <a:p>
            <a:r>
              <a:rPr lang="en-US" sz="2400"/>
              <a:t>Located 13 miles northeast of South Padre Island</a:t>
            </a:r>
          </a:p>
          <a:p>
            <a:r>
              <a:rPr lang="en-US" sz="2400"/>
              <a:t>Within state territorial waters </a:t>
            </a:r>
          </a:p>
          <a:p>
            <a:r>
              <a:rPr lang="en-US" sz="2400"/>
              <a:t>Covers 1650 acres (2.5 square miles)</a:t>
            </a:r>
          </a:p>
          <a:p>
            <a:r>
              <a:rPr lang="en-US" sz="2400"/>
              <a:t> The largest artificial reef off the Texas coast</a:t>
            </a:r>
          </a:p>
          <a:p>
            <a:r>
              <a:rPr lang="en-US" sz="2400"/>
              <a:t>This study focuses on three of the different types of structures placed within the RGV reef boundaries</a:t>
            </a:r>
          </a:p>
        </p:txBody>
      </p:sp>
    </p:spTree>
    <p:extLst>
      <p:ext uri="{BB962C8B-B14F-4D97-AF65-F5344CB8AC3E}">
        <p14:creationId xmlns:p14="http://schemas.microsoft.com/office/powerpoint/2010/main" val="2084764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662EC4F7-FB1E-4D8B-B32B-5B8D6E055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12800"/>
            <a:ext cx="12192001" cy="6115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0198F3-C6EA-4EF4-B89A-EBE52941BCA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55194" y="0"/>
            <a:ext cx="941832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2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12EB65-D7B7-4881-B94D-F27F7D2DB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Pyramids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4FEBE3A-D36C-46DF-87D1-D8BF8AB175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64" r="7233" b="-2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541CAD-AF65-4DE7-B2AA-D8CF23E78B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4" r="-1" b="22743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43" name="Picture 42" descr="A picture containing swimming, sport, water sport, ocean floor&#10;&#10;Description automatically generated">
            <a:extLst>
              <a:ext uri="{FF2B5EF4-FFF2-40B4-BE49-F238E27FC236}">
                <a16:creationId xmlns:a16="http://schemas.microsoft.com/office/drawing/2014/main" id="{2E3DD0A3-287F-4845-9224-922D0E5CDF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6" r="22178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435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12EB65-D7B7-4881-B94D-F27F7D2DB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Low Profile Modules</a:t>
            </a:r>
          </a:p>
        </p:txBody>
      </p:sp>
      <p:pic>
        <p:nvPicPr>
          <p:cNvPr id="7" name="Content Placeholder 6" descr="A picture containing green, fish, ocean floor, night sky&#10;&#10;Description automatically generated">
            <a:extLst>
              <a:ext uri="{FF2B5EF4-FFF2-40B4-BE49-F238E27FC236}">
                <a16:creationId xmlns:a16="http://schemas.microsoft.com/office/drawing/2014/main" id="{3769BE1E-3087-4347-9749-091A6F0D00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1" r="19944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756FEF0-41AA-4774-8517-5E065709A7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6" r="23069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72D89F-615C-4958-8FD5-5CAE9F5010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0" r="23334" b="-3"/>
          <a:stretch/>
        </p:blipFill>
        <p:spPr bwMode="auto">
          <a:xfrm>
            <a:off x="8132064" y="10"/>
            <a:ext cx="4059936" cy="4242806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784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6CD6E6B1-C8B5-4B03-9ED2-EEF278949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970985"/>
            <a:ext cx="12188952" cy="28870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12EB65-D7B7-4881-B94D-F27F7D2DB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01103"/>
            <a:ext cx="10506456" cy="12727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prstClr val="white"/>
                </a:solidFill>
                <a:latin typeface="Calibri Light" panose="020F0302020204030204"/>
              </a:rPr>
              <a:t>Mixed Sites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2054" name="Picture 6" descr="RGV Railroad Ties Photo - RGV Railroad Ties Photo">
            <a:extLst>
              <a:ext uri="{FF2B5EF4-FFF2-40B4-BE49-F238E27FC236}">
                <a16:creationId xmlns:a16="http://schemas.microsoft.com/office/drawing/2014/main" id="{F3F05E40-74BB-4381-BE7C-CF0EACA10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" b="21644"/>
          <a:stretch/>
        </p:blipFill>
        <p:spPr bwMode="auto">
          <a:xfrm>
            <a:off x="2714202" y="0"/>
            <a:ext cx="3380273" cy="380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33B633-B9FC-4C3B-BFBA-B7880C4416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5938769" y="0"/>
            <a:ext cx="3232663" cy="3802742"/>
          </a:xfrm>
          <a:prstGeom prst="rect">
            <a:avLst/>
          </a:prstGeom>
        </p:spPr>
      </p:pic>
      <p:pic>
        <p:nvPicPr>
          <p:cNvPr id="10" name="Content Placeholder 9" descr="A picture containing green, swimming, ocean floor&#10;&#10;Description automatically generated">
            <a:extLst>
              <a:ext uri="{FF2B5EF4-FFF2-40B4-BE49-F238E27FC236}">
                <a16:creationId xmlns:a16="http://schemas.microsoft.com/office/drawing/2014/main" id="{377D8574-15C6-4C1E-847D-5FA239EF6A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171432" y="0"/>
            <a:ext cx="3017519" cy="3837838"/>
          </a:xfrm>
          <a:prstGeom prst="rect">
            <a:avLst/>
          </a:prstGeom>
        </p:spPr>
      </p:pic>
      <p:pic>
        <p:nvPicPr>
          <p:cNvPr id="2052" name="Picture 4" descr="RGV Reef Photos (5) - rgv reef boat photo">
            <a:extLst>
              <a:ext uri="{FF2B5EF4-FFF2-40B4-BE49-F238E27FC236}">
                <a16:creationId xmlns:a16="http://schemas.microsoft.com/office/drawing/2014/main" id="{8EFDC484-8D6F-4768-A930-E31AFE438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7" r="2" b="37321"/>
          <a:stretch/>
        </p:blipFill>
        <p:spPr bwMode="auto">
          <a:xfrm>
            <a:off x="-1" y="0"/>
            <a:ext cx="2825487" cy="380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765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05B5C8-D9EB-4802-9738-C6479ACC4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51" r="-4" b="19833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3E08FA-A3DC-4AD2-ACBB-5F6083F96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08" r="-4" b="11477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3074" name="Picture 2" descr="No description available.">
            <a:extLst>
              <a:ext uri="{FF2B5EF4-FFF2-40B4-BE49-F238E27FC236}">
                <a16:creationId xmlns:a16="http://schemas.microsoft.com/office/drawing/2014/main" id="{88A14A7B-68F3-4F67-8B61-56D4D164A5D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r="16643" b="-4"/>
          <a:stretch/>
        </p:blipFill>
        <p:spPr bwMode="auto">
          <a:xfrm rot="16200000">
            <a:off x="5940170" y="205739"/>
            <a:ext cx="338327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shark, swimming, ocean floor&#10;&#10;Description automatically generated">
            <a:extLst>
              <a:ext uri="{FF2B5EF4-FFF2-40B4-BE49-F238E27FC236}">
                <a16:creationId xmlns:a16="http://schemas.microsoft.com/office/drawing/2014/main" id="{D03BCE5B-1E27-4908-8B7F-9F4AE3AA83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2" r="21660" b="2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2C5655-0D2D-4458-900E-48FC5FEE26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4" b="36785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085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6FD5C-A83C-4A7C-9878-6882CA3BC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Materials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3FD7-1CDC-4B6A-A6C5-4D970E1DEF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375" r="-4" b="21410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graphicFrame>
        <p:nvGraphicFramePr>
          <p:cNvPr id="3076" name="Content Placeholder 2">
            <a:extLst>
              <a:ext uri="{FF2B5EF4-FFF2-40B4-BE49-F238E27FC236}">
                <a16:creationId xmlns:a16="http://schemas.microsoft.com/office/drawing/2014/main" id="{41B0F2B4-414D-411E-99F4-1EBE71BBDF9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93309988"/>
              </p:ext>
            </p:extLst>
          </p:nvPr>
        </p:nvGraphicFramePr>
        <p:xfrm>
          <a:off x="6479648" y="4510585"/>
          <a:ext cx="5366610" cy="1758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048857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341</Words>
  <Application>Microsoft Office PowerPoint</Application>
  <PresentationFormat>Widescreen</PresentationFormat>
  <Paragraphs>47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 Study Design for Evaluating the Productivity of The Rio Grande Valley Artificial Reef using Time Lapse Camera Data</vt:lpstr>
      <vt:lpstr>What is an Artificial Reef </vt:lpstr>
      <vt:lpstr>What Happened? Why?</vt:lpstr>
      <vt:lpstr>Rio Grande Valley (RGV) Artificial Reef </vt:lpstr>
      <vt:lpstr>PowerPoint Presentation</vt:lpstr>
      <vt:lpstr>Pyramids</vt:lpstr>
      <vt:lpstr>Low Profile Modules</vt:lpstr>
      <vt:lpstr>Mixed Sites</vt:lpstr>
      <vt:lpstr>Materials </vt:lpstr>
      <vt:lpstr>Objectives 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Study Design for Evaluating the Productivity of The Rio Grande Valley Artificial Reef using Time Lapse Camera Data</dc:title>
  <dc:creator>Greta Hayden-Pless</dc:creator>
  <cp:lastModifiedBy>Greta Hayden-Pless</cp:lastModifiedBy>
  <cp:revision>3</cp:revision>
  <dcterms:created xsi:type="dcterms:W3CDTF">2021-11-16T21:26:42Z</dcterms:created>
  <dcterms:modified xsi:type="dcterms:W3CDTF">2021-11-18T02:15:55Z</dcterms:modified>
</cp:coreProperties>
</file>