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D9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81089-E67E-4E58-9B0E-268F0A52AA11}" v="165" dt="2020-11-19T05:55:07.57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20" d="100"/>
          <a:sy n="20" d="100"/>
        </p:scale>
        <p:origin x="654" y="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erachandra Yemmireddy" userId="8b1bbaaf-23a6-4267-93ac-afad8bc87764" providerId="ADAL" clId="{39281089-E67E-4E58-9B0E-268F0A52AA11}"/>
    <pc:docChg chg="undo custSel modSld">
      <pc:chgData name="Veerachandra Yemmireddy" userId="8b1bbaaf-23a6-4267-93ac-afad8bc87764" providerId="ADAL" clId="{39281089-E67E-4E58-9B0E-268F0A52AA11}" dt="2020-11-19T05:57:46.230" v="2239" actId="20577"/>
      <pc:docMkLst>
        <pc:docMk/>
      </pc:docMkLst>
      <pc:sldChg chg="addSp delSp modSp mod">
        <pc:chgData name="Veerachandra Yemmireddy" userId="8b1bbaaf-23a6-4267-93ac-afad8bc87764" providerId="ADAL" clId="{39281089-E67E-4E58-9B0E-268F0A52AA11}" dt="2020-11-19T05:57:46.230" v="2239" actId="20577"/>
        <pc:sldMkLst>
          <pc:docMk/>
          <pc:sldMk cId="3984869029" sldId="256"/>
        </pc:sldMkLst>
        <pc:spChg chg="add mod ord">
          <ac:chgData name="Veerachandra Yemmireddy" userId="8b1bbaaf-23a6-4267-93ac-afad8bc87764" providerId="ADAL" clId="{39281089-E67E-4E58-9B0E-268F0A52AA11}" dt="2020-11-19T05:50:37.449" v="1965" actId="1076"/>
          <ac:spMkLst>
            <pc:docMk/>
            <pc:sldMk cId="3984869029" sldId="256"/>
            <ac:spMk id="3" creationId="{581363D3-AF72-437A-98EA-73B0CC3714CD}"/>
          </ac:spMkLst>
        </pc:spChg>
        <pc:spChg chg="add mod ord">
          <ac:chgData name="Veerachandra Yemmireddy" userId="8b1bbaaf-23a6-4267-93ac-afad8bc87764" providerId="ADAL" clId="{39281089-E67E-4E58-9B0E-268F0A52AA11}" dt="2020-11-19T04:49:17.415" v="439" actId="167"/>
          <ac:spMkLst>
            <pc:docMk/>
            <pc:sldMk cId="3984869029" sldId="256"/>
            <ac:spMk id="4" creationId="{59925A89-54D5-454A-B7E4-4D0C05F47B2F}"/>
          </ac:spMkLst>
        </pc:spChg>
        <pc:spChg chg="add mod ord">
          <ac:chgData name="Veerachandra Yemmireddy" userId="8b1bbaaf-23a6-4267-93ac-afad8bc87764" providerId="ADAL" clId="{39281089-E67E-4E58-9B0E-268F0A52AA11}" dt="2020-11-19T04:49:57.077" v="444" actId="167"/>
          <ac:spMkLst>
            <pc:docMk/>
            <pc:sldMk cId="3984869029" sldId="256"/>
            <ac:spMk id="5" creationId="{2DDCD8B1-EB78-479D-AB14-776A56B28CDC}"/>
          </ac:spMkLst>
        </pc:spChg>
        <pc:spChg chg="mod">
          <ac:chgData name="Veerachandra Yemmireddy" userId="8b1bbaaf-23a6-4267-93ac-afad8bc87764" providerId="ADAL" clId="{39281089-E67E-4E58-9B0E-268F0A52AA11}" dt="2020-11-19T04:44:13.531" v="405" actId="1076"/>
          <ac:spMkLst>
            <pc:docMk/>
            <pc:sldMk cId="3984869029" sldId="256"/>
            <ac:spMk id="6" creationId="{3E64B767-FC84-4018-BE92-669FD3832ED6}"/>
          </ac:spMkLst>
        </pc:spChg>
        <pc:spChg chg="add mod ord">
          <ac:chgData name="Veerachandra Yemmireddy" userId="8b1bbaaf-23a6-4267-93ac-afad8bc87764" providerId="ADAL" clId="{39281089-E67E-4E58-9B0E-268F0A52AA11}" dt="2020-11-19T05:56:16.579" v="2125" actId="14100"/>
          <ac:spMkLst>
            <pc:docMk/>
            <pc:sldMk cId="3984869029" sldId="256"/>
            <ac:spMk id="7" creationId="{555C17A5-ED73-44A4-BF1E-64794AFB1E36}"/>
          </ac:spMkLst>
        </pc:spChg>
        <pc:spChg chg="mod">
          <ac:chgData name="Veerachandra Yemmireddy" userId="8b1bbaaf-23a6-4267-93ac-afad8bc87764" providerId="ADAL" clId="{39281089-E67E-4E58-9B0E-268F0A52AA11}" dt="2020-11-19T04:36:44.798" v="283" actId="1076"/>
          <ac:spMkLst>
            <pc:docMk/>
            <pc:sldMk cId="3984869029" sldId="256"/>
            <ac:spMk id="8" creationId="{8B389315-2C93-4AED-A5FA-2E79D819A20C}"/>
          </ac:spMkLst>
        </pc:spChg>
        <pc:spChg chg="add mod">
          <ac:chgData name="Veerachandra Yemmireddy" userId="8b1bbaaf-23a6-4267-93ac-afad8bc87764" providerId="ADAL" clId="{39281089-E67E-4E58-9B0E-268F0A52AA11}" dt="2020-11-19T04:53:21.283" v="494" actId="20577"/>
          <ac:spMkLst>
            <pc:docMk/>
            <pc:sldMk cId="3984869029" sldId="256"/>
            <ac:spMk id="9" creationId="{D9A28145-F6A8-470B-B4EF-C571A604D2E4}"/>
          </ac:spMkLst>
        </pc:spChg>
        <pc:spChg chg="add mod">
          <ac:chgData name="Veerachandra Yemmireddy" userId="8b1bbaaf-23a6-4267-93ac-afad8bc87764" providerId="ADAL" clId="{39281089-E67E-4E58-9B0E-268F0A52AA11}" dt="2020-11-19T05:24:23.307" v="1331" actId="403"/>
          <ac:spMkLst>
            <pc:docMk/>
            <pc:sldMk cId="3984869029" sldId="256"/>
            <ac:spMk id="10" creationId="{5FE1C768-2692-42A5-9597-53E606AD8E01}"/>
          </ac:spMkLst>
        </pc:spChg>
        <pc:spChg chg="mod">
          <ac:chgData name="Veerachandra Yemmireddy" userId="8b1bbaaf-23a6-4267-93ac-afad8bc87764" providerId="ADAL" clId="{39281089-E67E-4E58-9B0E-268F0A52AA11}" dt="2020-11-19T04:48:11.863" v="432" actId="14100"/>
          <ac:spMkLst>
            <pc:docMk/>
            <pc:sldMk cId="3984869029" sldId="256"/>
            <ac:spMk id="12" creationId="{11CF87C5-2A82-486C-8667-5E233D2C4316}"/>
          </ac:spMkLst>
        </pc:spChg>
        <pc:spChg chg="add del mod">
          <ac:chgData name="Veerachandra Yemmireddy" userId="8b1bbaaf-23a6-4267-93ac-afad8bc87764" providerId="ADAL" clId="{39281089-E67E-4E58-9B0E-268F0A52AA11}" dt="2020-11-19T04:46:25.677" v="423" actId="14100"/>
          <ac:spMkLst>
            <pc:docMk/>
            <pc:sldMk cId="3984869029" sldId="256"/>
            <ac:spMk id="13" creationId="{ECFDAD07-C623-44E1-B20E-F8D80318F70C}"/>
          </ac:spMkLst>
        </pc:spChg>
        <pc:spChg chg="del mod">
          <ac:chgData name="Veerachandra Yemmireddy" userId="8b1bbaaf-23a6-4267-93ac-afad8bc87764" providerId="ADAL" clId="{39281089-E67E-4E58-9B0E-268F0A52AA11}" dt="2020-11-19T04:48:31.916" v="435" actId="478"/>
          <ac:spMkLst>
            <pc:docMk/>
            <pc:sldMk cId="3984869029" sldId="256"/>
            <ac:spMk id="19" creationId="{6D74493B-4FBF-46E1-9FA6-02535F297424}"/>
          </ac:spMkLst>
        </pc:spChg>
        <pc:spChg chg="del mod">
          <ac:chgData name="Veerachandra Yemmireddy" userId="8b1bbaaf-23a6-4267-93ac-afad8bc87764" providerId="ADAL" clId="{39281089-E67E-4E58-9B0E-268F0A52AA11}" dt="2020-11-19T04:48:43.018" v="436" actId="478"/>
          <ac:spMkLst>
            <pc:docMk/>
            <pc:sldMk cId="3984869029" sldId="256"/>
            <ac:spMk id="21" creationId="{BE95D2B7-B67E-4F55-86FC-CCD05E087C47}"/>
          </ac:spMkLst>
        </pc:spChg>
        <pc:spChg chg="del mod">
          <ac:chgData name="Veerachandra Yemmireddy" userId="8b1bbaaf-23a6-4267-93ac-afad8bc87764" providerId="ADAL" clId="{39281089-E67E-4E58-9B0E-268F0A52AA11}" dt="2020-11-19T04:49:25.580" v="440" actId="478"/>
          <ac:spMkLst>
            <pc:docMk/>
            <pc:sldMk cId="3984869029" sldId="256"/>
            <ac:spMk id="22" creationId="{A699C389-EED8-429E-A963-F5002B4CD899}"/>
          </ac:spMkLst>
        </pc:spChg>
        <pc:spChg chg="mod">
          <ac:chgData name="Veerachandra Yemmireddy" userId="8b1bbaaf-23a6-4267-93ac-afad8bc87764" providerId="ADAL" clId="{39281089-E67E-4E58-9B0E-268F0A52AA11}" dt="2020-11-19T04:50:08.562" v="448" actId="20577"/>
          <ac:spMkLst>
            <pc:docMk/>
            <pc:sldMk cId="3984869029" sldId="256"/>
            <ac:spMk id="23" creationId="{F4A90633-1F31-41D2-B809-C0D593CDDEE0}"/>
          </ac:spMkLst>
        </pc:spChg>
        <pc:spChg chg="mod">
          <ac:chgData name="Veerachandra Yemmireddy" userId="8b1bbaaf-23a6-4267-93ac-afad8bc87764" providerId="ADAL" clId="{39281089-E67E-4E58-9B0E-268F0A52AA11}" dt="2020-11-19T04:43:55.274" v="403" actId="20577"/>
          <ac:spMkLst>
            <pc:docMk/>
            <pc:sldMk cId="3984869029" sldId="256"/>
            <ac:spMk id="24" creationId="{8C399A44-B296-4EBB-943E-760AE9CEF179}"/>
          </ac:spMkLst>
        </pc:spChg>
        <pc:spChg chg="del mod">
          <ac:chgData name="Veerachandra Yemmireddy" userId="8b1bbaaf-23a6-4267-93ac-afad8bc87764" providerId="ADAL" clId="{39281089-E67E-4E58-9B0E-268F0A52AA11}" dt="2020-11-19T04:50:15.349" v="449" actId="478"/>
          <ac:spMkLst>
            <pc:docMk/>
            <pc:sldMk cId="3984869029" sldId="256"/>
            <ac:spMk id="27" creationId="{E9A9A100-F33D-4F40-8314-DF9BB4CE3F69}"/>
          </ac:spMkLst>
        </pc:spChg>
        <pc:spChg chg="mod">
          <ac:chgData name="Veerachandra Yemmireddy" userId="8b1bbaaf-23a6-4267-93ac-afad8bc87764" providerId="ADAL" clId="{39281089-E67E-4E58-9B0E-268F0A52AA11}" dt="2020-11-19T04:32:59.503" v="227" actId="1076"/>
          <ac:spMkLst>
            <pc:docMk/>
            <pc:sldMk cId="3984869029" sldId="256"/>
            <ac:spMk id="28" creationId="{AD02F541-E8AE-43FE-B22C-C153A975607F}"/>
          </ac:spMkLst>
        </pc:spChg>
        <pc:spChg chg="mod">
          <ac:chgData name="Veerachandra Yemmireddy" userId="8b1bbaaf-23a6-4267-93ac-afad8bc87764" providerId="ADAL" clId="{39281089-E67E-4E58-9B0E-268F0A52AA11}" dt="2020-11-19T04:50:56.767" v="457" actId="14100"/>
          <ac:spMkLst>
            <pc:docMk/>
            <pc:sldMk cId="3984869029" sldId="256"/>
            <ac:spMk id="29" creationId="{E97F0B29-22EA-4A9D-A563-D15D9532D8BC}"/>
          </ac:spMkLst>
        </pc:spChg>
        <pc:spChg chg="mod">
          <ac:chgData name="Veerachandra Yemmireddy" userId="8b1bbaaf-23a6-4267-93ac-afad8bc87764" providerId="ADAL" clId="{39281089-E67E-4E58-9B0E-268F0A52AA11}" dt="2020-11-19T04:33:06.460" v="229" actId="1076"/>
          <ac:spMkLst>
            <pc:docMk/>
            <pc:sldMk cId="3984869029" sldId="256"/>
            <ac:spMk id="30" creationId="{E21483D4-5D24-4527-AAF4-4844E6454745}"/>
          </ac:spMkLst>
        </pc:spChg>
        <pc:spChg chg="mod">
          <ac:chgData name="Veerachandra Yemmireddy" userId="8b1bbaaf-23a6-4267-93ac-afad8bc87764" providerId="ADAL" clId="{39281089-E67E-4E58-9B0E-268F0A52AA11}" dt="2020-11-19T04:40:44.836" v="347" actId="207"/>
          <ac:spMkLst>
            <pc:docMk/>
            <pc:sldMk cId="3984869029" sldId="256"/>
            <ac:spMk id="31" creationId="{CD0F362D-0CA1-4405-BE37-CCE120E1ACF6}"/>
          </ac:spMkLst>
        </pc:spChg>
        <pc:spChg chg="mod">
          <ac:chgData name="Veerachandra Yemmireddy" userId="8b1bbaaf-23a6-4267-93ac-afad8bc87764" providerId="ADAL" clId="{39281089-E67E-4E58-9B0E-268F0A52AA11}" dt="2020-11-19T04:34:53.074" v="242" actId="14100"/>
          <ac:spMkLst>
            <pc:docMk/>
            <pc:sldMk cId="3984869029" sldId="256"/>
            <ac:spMk id="32" creationId="{BABD31E3-88EC-4478-A1F6-14A756B905B3}"/>
          </ac:spMkLst>
        </pc:spChg>
        <pc:spChg chg="mod">
          <ac:chgData name="Veerachandra Yemmireddy" userId="8b1bbaaf-23a6-4267-93ac-afad8bc87764" providerId="ADAL" clId="{39281089-E67E-4E58-9B0E-268F0A52AA11}" dt="2020-11-19T04:34:42.624" v="240" actId="113"/>
          <ac:spMkLst>
            <pc:docMk/>
            <pc:sldMk cId="3984869029" sldId="256"/>
            <ac:spMk id="33" creationId="{319B1C63-385A-44C9-AA0D-319BE74DA398}"/>
          </ac:spMkLst>
        </pc:spChg>
        <pc:spChg chg="del mod">
          <ac:chgData name="Veerachandra Yemmireddy" userId="8b1bbaaf-23a6-4267-93ac-afad8bc87764" providerId="ADAL" clId="{39281089-E67E-4E58-9B0E-268F0A52AA11}" dt="2020-11-19T04:46:54.665" v="424" actId="478"/>
          <ac:spMkLst>
            <pc:docMk/>
            <pc:sldMk cId="3984869029" sldId="256"/>
            <ac:spMk id="36" creationId="{006A6F56-728F-4DFC-8613-CC00F502B4C3}"/>
          </ac:spMkLst>
        </pc:spChg>
        <pc:spChg chg="add del mod">
          <ac:chgData name="Veerachandra Yemmireddy" userId="8b1bbaaf-23a6-4267-93ac-afad8bc87764" providerId="ADAL" clId="{39281089-E67E-4E58-9B0E-268F0A52AA11}" dt="2020-11-19T05:26:41.667" v="1406" actId="14100"/>
          <ac:spMkLst>
            <pc:docMk/>
            <pc:sldMk cId="3984869029" sldId="256"/>
            <ac:spMk id="37" creationId="{B9FF1533-28C4-4146-B425-3B9D278AE704}"/>
          </ac:spMkLst>
        </pc:spChg>
        <pc:spChg chg="mod">
          <ac:chgData name="Veerachandra Yemmireddy" userId="8b1bbaaf-23a6-4267-93ac-afad8bc87764" providerId="ADAL" clId="{39281089-E67E-4E58-9B0E-268F0A52AA11}" dt="2020-11-19T05:54:41.158" v="1988" actId="207"/>
          <ac:spMkLst>
            <pc:docMk/>
            <pc:sldMk cId="3984869029" sldId="256"/>
            <ac:spMk id="38" creationId="{865C2DBA-73EA-4477-B77E-D9C9A519885A}"/>
          </ac:spMkLst>
        </pc:spChg>
        <pc:spChg chg="mod">
          <ac:chgData name="Veerachandra Yemmireddy" userId="8b1bbaaf-23a6-4267-93ac-afad8bc87764" providerId="ADAL" clId="{39281089-E67E-4E58-9B0E-268F0A52AA11}" dt="2020-11-19T05:54:59.140" v="2006" actId="207"/>
          <ac:spMkLst>
            <pc:docMk/>
            <pc:sldMk cId="3984869029" sldId="256"/>
            <ac:spMk id="39" creationId="{4FFFBCBD-8C08-4294-BBFD-D07B8B6C7122}"/>
          </ac:spMkLst>
        </pc:spChg>
        <pc:spChg chg="add del mod">
          <ac:chgData name="Veerachandra Yemmireddy" userId="8b1bbaaf-23a6-4267-93ac-afad8bc87764" providerId="ADAL" clId="{39281089-E67E-4E58-9B0E-268F0A52AA11}" dt="2020-11-19T05:11:21.648" v="740" actId="767"/>
          <ac:spMkLst>
            <pc:docMk/>
            <pc:sldMk cId="3984869029" sldId="256"/>
            <ac:spMk id="44" creationId="{2D2E8103-64CB-427A-9E13-330A5267F8AA}"/>
          </ac:spMkLst>
        </pc:spChg>
        <pc:spChg chg="add mod">
          <ac:chgData name="Veerachandra Yemmireddy" userId="8b1bbaaf-23a6-4267-93ac-afad8bc87764" providerId="ADAL" clId="{39281089-E67E-4E58-9B0E-268F0A52AA11}" dt="2020-11-19T05:12:14.526" v="803" actId="1076"/>
          <ac:spMkLst>
            <pc:docMk/>
            <pc:sldMk cId="3984869029" sldId="256"/>
            <ac:spMk id="45" creationId="{B4FC3313-5058-47D8-96D3-EC7C14E0BF29}"/>
          </ac:spMkLst>
        </pc:spChg>
        <pc:spChg chg="add mod">
          <ac:chgData name="Veerachandra Yemmireddy" userId="8b1bbaaf-23a6-4267-93ac-afad8bc87764" providerId="ADAL" clId="{39281089-E67E-4E58-9B0E-268F0A52AA11}" dt="2020-11-19T05:24:35.549" v="1332" actId="403"/>
          <ac:spMkLst>
            <pc:docMk/>
            <pc:sldMk cId="3984869029" sldId="256"/>
            <ac:spMk id="46" creationId="{2F296A40-9C05-4EEF-ABA9-26C9FFD10C5A}"/>
          </ac:spMkLst>
        </pc:spChg>
        <pc:spChg chg="mod">
          <ac:chgData name="Veerachandra Yemmireddy" userId="8b1bbaaf-23a6-4267-93ac-afad8bc87764" providerId="ADAL" clId="{39281089-E67E-4E58-9B0E-268F0A52AA11}" dt="2020-11-19T05:24:59.487" v="1334" actId="14100"/>
          <ac:spMkLst>
            <pc:docMk/>
            <pc:sldMk cId="3984869029" sldId="256"/>
            <ac:spMk id="47" creationId="{B4B18865-5E12-48CE-A0A9-315CFF1C036D}"/>
          </ac:spMkLst>
        </pc:spChg>
        <pc:spChg chg="add mod">
          <ac:chgData name="Veerachandra Yemmireddy" userId="8b1bbaaf-23a6-4267-93ac-afad8bc87764" providerId="ADAL" clId="{39281089-E67E-4E58-9B0E-268F0A52AA11}" dt="2020-11-19T05:33:11.224" v="1959" actId="20577"/>
          <ac:spMkLst>
            <pc:docMk/>
            <pc:sldMk cId="3984869029" sldId="256"/>
            <ac:spMk id="50" creationId="{470525E4-3314-4767-BD99-D0AAEDE4C025}"/>
          </ac:spMkLst>
        </pc:spChg>
        <pc:spChg chg="add mod">
          <ac:chgData name="Veerachandra Yemmireddy" userId="8b1bbaaf-23a6-4267-93ac-afad8bc87764" providerId="ADAL" clId="{39281089-E67E-4E58-9B0E-268F0A52AA11}" dt="2020-11-19T05:56:10.656" v="2124" actId="1076"/>
          <ac:spMkLst>
            <pc:docMk/>
            <pc:sldMk cId="3984869029" sldId="256"/>
            <ac:spMk id="54" creationId="{1E938DFA-B5C7-4B62-9065-10C77A232466}"/>
          </ac:spMkLst>
        </pc:spChg>
        <pc:spChg chg="mod">
          <ac:chgData name="Veerachandra Yemmireddy" userId="8b1bbaaf-23a6-4267-93ac-afad8bc87764" providerId="ADAL" clId="{39281089-E67E-4E58-9B0E-268F0A52AA11}" dt="2020-11-19T05:26:29.468" v="1405" actId="1076"/>
          <ac:spMkLst>
            <pc:docMk/>
            <pc:sldMk cId="3984869029" sldId="256"/>
            <ac:spMk id="68" creationId="{6AF0A585-2969-4047-9367-AD51BD9241E4}"/>
          </ac:spMkLst>
        </pc:spChg>
        <pc:spChg chg="del mod">
          <ac:chgData name="Veerachandra Yemmireddy" userId="8b1bbaaf-23a6-4267-93ac-afad8bc87764" providerId="ADAL" clId="{39281089-E67E-4E58-9B0E-268F0A52AA11}" dt="2020-11-19T05:21:09.777" v="1144" actId="478"/>
          <ac:spMkLst>
            <pc:docMk/>
            <pc:sldMk cId="3984869029" sldId="256"/>
            <ac:spMk id="74" creationId="{CE1E2944-FBD8-407C-828A-C1F2EE2A2A26}"/>
          </ac:spMkLst>
        </pc:spChg>
        <pc:spChg chg="mod">
          <ac:chgData name="Veerachandra Yemmireddy" userId="8b1bbaaf-23a6-4267-93ac-afad8bc87764" providerId="ADAL" clId="{39281089-E67E-4E58-9B0E-268F0A52AA11}" dt="2020-11-19T05:08:26.385" v="688" actId="114"/>
          <ac:spMkLst>
            <pc:docMk/>
            <pc:sldMk cId="3984869029" sldId="256"/>
            <ac:spMk id="96" creationId="{2B52B169-A45B-4E96-A423-26B622C3FA38}"/>
          </ac:spMkLst>
        </pc:spChg>
        <pc:spChg chg="mod">
          <ac:chgData name="Veerachandra Yemmireddy" userId="8b1bbaaf-23a6-4267-93ac-afad8bc87764" providerId="ADAL" clId="{39281089-E67E-4E58-9B0E-268F0A52AA11}" dt="2020-11-19T05:10:19.695" v="727" actId="114"/>
          <ac:spMkLst>
            <pc:docMk/>
            <pc:sldMk cId="3984869029" sldId="256"/>
            <ac:spMk id="98" creationId="{C6863522-FC0E-4344-AD61-1A4BB4BAFCB9}"/>
          </ac:spMkLst>
        </pc:spChg>
        <pc:spChg chg="mod">
          <ac:chgData name="Veerachandra Yemmireddy" userId="8b1bbaaf-23a6-4267-93ac-afad8bc87764" providerId="ADAL" clId="{39281089-E67E-4E58-9B0E-268F0A52AA11}" dt="2020-11-19T05:10:34.921" v="729" actId="1076"/>
          <ac:spMkLst>
            <pc:docMk/>
            <pc:sldMk cId="3984869029" sldId="256"/>
            <ac:spMk id="100" creationId="{B209959D-6668-43D3-9617-07311315D88A}"/>
          </ac:spMkLst>
        </pc:spChg>
        <pc:spChg chg="mod">
          <ac:chgData name="Veerachandra Yemmireddy" userId="8b1bbaaf-23a6-4267-93ac-afad8bc87764" providerId="ADAL" clId="{39281089-E67E-4E58-9B0E-268F0A52AA11}" dt="2020-11-19T05:57:46.230" v="2239" actId="20577"/>
          <ac:spMkLst>
            <pc:docMk/>
            <pc:sldMk cId="3984869029" sldId="256"/>
            <ac:spMk id="135" creationId="{04267BBE-F6DB-4F0B-80D4-A96B815B059B}"/>
          </ac:spMkLst>
        </pc:spChg>
        <pc:spChg chg="mod">
          <ac:chgData name="Veerachandra Yemmireddy" userId="8b1bbaaf-23a6-4267-93ac-afad8bc87764" providerId="ADAL" clId="{39281089-E67E-4E58-9B0E-268F0A52AA11}" dt="2020-11-19T05:54:56.197" v="2005" actId="1076"/>
          <ac:spMkLst>
            <pc:docMk/>
            <pc:sldMk cId="3984869029" sldId="256"/>
            <ac:spMk id="136" creationId="{83B70E8D-55D3-497A-B5D1-D19E682544B3}"/>
          </ac:spMkLst>
        </pc:spChg>
        <pc:graphicFrameChg chg="add del mod modGraphic">
          <ac:chgData name="Veerachandra Yemmireddy" userId="8b1bbaaf-23a6-4267-93ac-afad8bc87764" providerId="ADAL" clId="{39281089-E67E-4E58-9B0E-268F0A52AA11}" dt="2020-11-19T05:07:42.419" v="679" actId="478"/>
          <ac:graphicFrameMkLst>
            <pc:docMk/>
            <pc:sldMk cId="3984869029" sldId="256"/>
            <ac:graphicFrameMk id="17" creationId="{2BB18327-F601-4BA5-B127-2F78D258783D}"/>
          </ac:graphicFrameMkLst>
        </pc:graphicFrameChg>
        <pc:graphicFrameChg chg="add del mod">
          <ac:chgData name="Veerachandra Yemmireddy" userId="8b1bbaaf-23a6-4267-93ac-afad8bc87764" providerId="ADAL" clId="{39281089-E67E-4E58-9B0E-268F0A52AA11}" dt="2020-11-19T05:51:20.736" v="1967" actId="478"/>
          <ac:graphicFrameMkLst>
            <pc:docMk/>
            <pc:sldMk cId="3984869029" sldId="256"/>
            <ac:graphicFrameMk id="51" creationId="{226C1220-F989-4CFC-BB0E-74C0AFD991D4}"/>
          </ac:graphicFrameMkLst>
        </pc:graphicFrameChg>
        <pc:graphicFrameChg chg="add mod modGraphic">
          <ac:chgData name="Veerachandra Yemmireddy" userId="8b1bbaaf-23a6-4267-93ac-afad8bc87764" providerId="ADAL" clId="{39281089-E67E-4E58-9B0E-268F0A52AA11}" dt="2020-11-19T05:54:23.229" v="1985" actId="14100"/>
          <ac:graphicFrameMkLst>
            <pc:docMk/>
            <pc:sldMk cId="3984869029" sldId="256"/>
            <ac:graphicFrameMk id="53" creationId="{8AC145B7-6477-4A3A-9442-68DE1274F76C}"/>
          </ac:graphicFrameMkLst>
        </pc:graphicFrameChg>
        <pc:picChg chg="mod">
          <ac:chgData name="Veerachandra Yemmireddy" userId="8b1bbaaf-23a6-4267-93ac-afad8bc87764" providerId="ADAL" clId="{39281089-E67E-4E58-9B0E-268F0A52AA11}" dt="2020-11-19T04:48:20.409" v="433" actId="1076"/>
          <ac:picMkLst>
            <pc:docMk/>
            <pc:sldMk cId="3984869029" sldId="256"/>
            <ac:picMk id="2" creationId="{292C56FA-6F25-44AF-B6E9-88E889A80F32}"/>
          </ac:picMkLst>
        </pc:picChg>
        <pc:picChg chg="add mod">
          <ac:chgData name="Veerachandra Yemmireddy" userId="8b1bbaaf-23a6-4267-93ac-afad8bc87764" providerId="ADAL" clId="{39281089-E67E-4E58-9B0E-268F0A52AA11}" dt="2020-11-19T05:08:12.121" v="685" actId="14100"/>
          <ac:picMkLst>
            <pc:docMk/>
            <pc:sldMk cId="3984869029" sldId="256"/>
            <ac:picMk id="20" creationId="{E78147AA-C2D3-4E15-8D0C-010AD9D16EAC}"/>
          </ac:picMkLst>
        </pc:picChg>
        <pc:picChg chg="add mod">
          <ac:chgData name="Veerachandra Yemmireddy" userId="8b1bbaaf-23a6-4267-93ac-afad8bc87764" providerId="ADAL" clId="{39281089-E67E-4E58-9B0E-268F0A52AA11}" dt="2020-11-19T05:09:02.442" v="693" actId="14100"/>
          <ac:picMkLst>
            <pc:docMk/>
            <pc:sldMk cId="3984869029" sldId="256"/>
            <ac:picMk id="34" creationId="{93A29640-40B7-4968-800C-73CFCC990721}"/>
          </ac:picMkLst>
        </pc:picChg>
        <pc:picChg chg="add mod">
          <ac:chgData name="Veerachandra Yemmireddy" userId="8b1bbaaf-23a6-4267-93ac-afad8bc87764" providerId="ADAL" clId="{39281089-E67E-4E58-9B0E-268F0A52AA11}" dt="2020-11-19T05:09:58.593" v="724" actId="1076"/>
          <ac:picMkLst>
            <pc:docMk/>
            <pc:sldMk cId="3984869029" sldId="256"/>
            <ac:picMk id="41" creationId="{17C4CBF3-1AA8-482B-9050-E95766BD127C}"/>
          </ac:picMkLst>
        </pc:picChg>
        <pc:picChg chg="add mod">
          <ac:chgData name="Veerachandra Yemmireddy" userId="8b1bbaaf-23a6-4267-93ac-afad8bc87764" providerId="ADAL" clId="{39281089-E67E-4E58-9B0E-268F0A52AA11}" dt="2020-11-19T05:11:02.908" v="734" actId="14100"/>
          <ac:picMkLst>
            <pc:docMk/>
            <pc:sldMk cId="3984869029" sldId="256"/>
            <ac:picMk id="43" creationId="{0160DCCA-9EC2-462B-B85F-F8E0DA6F0022}"/>
          </ac:picMkLst>
        </pc:picChg>
        <pc:picChg chg="add del mod">
          <ac:chgData name="Veerachandra Yemmireddy" userId="8b1bbaaf-23a6-4267-93ac-afad8bc87764" providerId="ADAL" clId="{39281089-E67E-4E58-9B0E-268F0A52AA11}" dt="2020-11-19T05:14:58.023" v="850" actId="478"/>
          <ac:picMkLst>
            <pc:docMk/>
            <pc:sldMk cId="3984869029" sldId="256"/>
            <ac:picMk id="48" creationId="{08DEDD4B-6FAE-43E4-97FD-321C3B315A48}"/>
          </ac:picMkLst>
        </pc:picChg>
        <pc:picChg chg="add mod">
          <ac:chgData name="Veerachandra Yemmireddy" userId="8b1bbaaf-23a6-4267-93ac-afad8bc87764" providerId="ADAL" clId="{39281089-E67E-4E58-9B0E-268F0A52AA11}" dt="2020-11-19T05:15:06.111" v="854" actId="1076"/>
          <ac:picMkLst>
            <pc:docMk/>
            <pc:sldMk cId="3984869029" sldId="256"/>
            <ac:picMk id="49" creationId="{FE2A9F12-D537-4614-96F1-303ED4320C53}"/>
          </ac:picMkLst>
        </pc:picChg>
        <pc:picChg chg="add del mod">
          <ac:chgData name="Veerachandra Yemmireddy" userId="8b1bbaaf-23a6-4267-93ac-afad8bc87764" providerId="ADAL" clId="{39281089-E67E-4E58-9B0E-268F0A52AA11}" dt="2020-11-19T05:52:09.355" v="1971"/>
          <ac:picMkLst>
            <pc:docMk/>
            <pc:sldMk cId="3984869029" sldId="256"/>
            <ac:picMk id="52" creationId="{1B0DE575-B57A-4566-ACD2-0419DF2FF7EF}"/>
          </ac:picMkLst>
        </pc:picChg>
        <pc:picChg chg="del mod">
          <ac:chgData name="Veerachandra Yemmireddy" userId="8b1bbaaf-23a6-4267-93ac-afad8bc87764" providerId="ADAL" clId="{39281089-E67E-4E58-9B0E-268F0A52AA11}" dt="2020-11-19T05:19:20.107" v="1010" actId="478"/>
          <ac:picMkLst>
            <pc:docMk/>
            <pc:sldMk cId="3984869029" sldId="256"/>
            <ac:picMk id="64" creationId="{284C3231-C07B-415E-BE47-2FA87DB71B72}"/>
          </ac:picMkLst>
        </pc:picChg>
        <pc:picChg chg="del mod">
          <ac:chgData name="Veerachandra Yemmireddy" userId="8b1bbaaf-23a6-4267-93ac-afad8bc87764" providerId="ADAL" clId="{39281089-E67E-4E58-9B0E-268F0A52AA11}" dt="2020-11-19T05:19:08.118" v="1006" actId="478"/>
          <ac:picMkLst>
            <pc:docMk/>
            <pc:sldMk cId="3984869029" sldId="256"/>
            <ac:picMk id="70" creationId="{2CF9F9CA-FECA-427C-9E12-4F00663D4B50}"/>
          </ac:picMkLst>
        </pc:picChg>
        <pc:picChg chg="del mod">
          <ac:chgData name="Veerachandra Yemmireddy" userId="8b1bbaaf-23a6-4267-93ac-afad8bc87764" providerId="ADAL" clId="{39281089-E67E-4E58-9B0E-268F0A52AA11}" dt="2020-11-19T05:19:04.316" v="1005" actId="478"/>
          <ac:picMkLst>
            <pc:docMk/>
            <pc:sldMk cId="3984869029" sldId="256"/>
            <ac:picMk id="72" creationId="{70CF3B2D-5BCB-4460-B048-A444E5F866B8}"/>
          </ac:picMkLst>
        </pc:picChg>
        <pc:picChg chg="del">
          <ac:chgData name="Veerachandra Yemmireddy" userId="8b1bbaaf-23a6-4267-93ac-afad8bc87764" providerId="ADAL" clId="{39281089-E67E-4E58-9B0E-268F0A52AA11}" dt="2020-11-19T04:44:46.690" v="408" actId="478"/>
          <ac:picMkLst>
            <pc:docMk/>
            <pc:sldMk cId="3984869029" sldId="256"/>
            <ac:picMk id="90" creationId="{282E53D0-A91D-4676-8C20-C95A04F046E7}"/>
          </ac:picMkLst>
        </pc:picChg>
        <pc:picChg chg="del">
          <ac:chgData name="Veerachandra Yemmireddy" userId="8b1bbaaf-23a6-4267-93ac-afad8bc87764" providerId="ADAL" clId="{39281089-E67E-4E58-9B0E-268F0A52AA11}" dt="2020-11-19T04:44:49.790" v="409" actId="478"/>
          <ac:picMkLst>
            <pc:docMk/>
            <pc:sldMk cId="3984869029" sldId="256"/>
            <ac:picMk id="92" creationId="{F54DB94F-068A-4952-B198-9172E5DB4B39}"/>
          </ac:picMkLst>
        </pc:picChg>
        <pc:picChg chg="del">
          <ac:chgData name="Veerachandra Yemmireddy" userId="8b1bbaaf-23a6-4267-93ac-afad8bc87764" providerId="ADAL" clId="{39281089-E67E-4E58-9B0E-268F0A52AA11}" dt="2020-11-19T04:44:51.830" v="410" actId="478"/>
          <ac:picMkLst>
            <pc:docMk/>
            <pc:sldMk cId="3984869029" sldId="256"/>
            <ac:picMk id="94" creationId="{2A8FED06-99C7-4DAF-988B-0A3F5185420F}"/>
          </ac:picMkLst>
        </pc:picChg>
        <pc:picChg chg="del mod">
          <ac:chgData name="Veerachandra Yemmireddy" userId="8b1bbaaf-23a6-4267-93ac-afad8bc87764" providerId="ADAL" clId="{39281089-E67E-4E58-9B0E-268F0A52AA11}" dt="2020-11-19T05:13:51.169" v="846" actId="478"/>
          <ac:picMkLst>
            <pc:docMk/>
            <pc:sldMk cId="3984869029" sldId="256"/>
            <ac:picMk id="102" creationId="{6FFF65E2-2E62-4FA1-87C1-80C7510512BA}"/>
          </ac:picMkLst>
        </pc:picChg>
        <pc:picChg chg="mod">
          <ac:chgData name="Veerachandra Yemmireddy" userId="8b1bbaaf-23a6-4267-93ac-afad8bc87764" providerId="ADAL" clId="{39281089-E67E-4E58-9B0E-268F0A52AA11}" dt="2020-11-19T05:15:21.604" v="855" actId="1076"/>
          <ac:picMkLst>
            <pc:docMk/>
            <pc:sldMk cId="3984869029" sldId="256"/>
            <ac:picMk id="104" creationId="{46D9D50B-835A-4836-808D-FF1955B7EF5B}"/>
          </ac:picMkLst>
        </pc:picChg>
        <pc:picChg chg="mod">
          <ac:chgData name="Veerachandra Yemmireddy" userId="8b1bbaaf-23a6-4267-93ac-afad8bc87764" providerId="ADAL" clId="{39281089-E67E-4E58-9B0E-268F0A52AA11}" dt="2020-11-19T05:16:46.386" v="860" actId="14100"/>
          <ac:picMkLst>
            <pc:docMk/>
            <pc:sldMk cId="3984869029" sldId="256"/>
            <ac:picMk id="106" creationId="{BE9FEADA-E33A-4984-AD55-CB4274C6ED17}"/>
          </ac:picMkLst>
        </pc:picChg>
        <pc:picChg chg="del">
          <ac:chgData name="Veerachandra Yemmireddy" userId="8b1bbaaf-23a6-4267-93ac-afad8bc87764" providerId="ADAL" clId="{39281089-E67E-4E58-9B0E-268F0A52AA11}" dt="2020-11-19T05:26:58.015" v="1407" actId="478"/>
          <ac:picMkLst>
            <pc:docMk/>
            <pc:sldMk cId="3984869029" sldId="256"/>
            <ac:picMk id="112" creationId="{B742AD56-2CF8-4208-87B0-63934016C3D1}"/>
          </ac:picMkLst>
        </pc:picChg>
        <pc:picChg chg="del">
          <ac:chgData name="Veerachandra Yemmireddy" userId="8b1bbaaf-23a6-4267-93ac-afad8bc87764" providerId="ADAL" clId="{39281089-E67E-4E58-9B0E-268F0A52AA11}" dt="2020-11-19T05:19:17.325" v="1009" actId="478"/>
          <ac:picMkLst>
            <pc:docMk/>
            <pc:sldMk cId="3984869029" sldId="256"/>
            <ac:picMk id="114" creationId="{86CA39D4-E17C-440D-AA4C-FFAA2CD72848}"/>
          </ac:picMkLst>
        </pc:picChg>
        <pc:picChg chg="del">
          <ac:chgData name="Veerachandra Yemmireddy" userId="8b1bbaaf-23a6-4267-93ac-afad8bc87764" providerId="ADAL" clId="{39281089-E67E-4E58-9B0E-268F0A52AA11}" dt="2020-11-19T05:27:05.792" v="1411" actId="478"/>
          <ac:picMkLst>
            <pc:docMk/>
            <pc:sldMk cId="3984869029" sldId="256"/>
            <ac:picMk id="118" creationId="{62923415-E86C-435F-8B8C-F1A15883F1FB}"/>
          </ac:picMkLst>
        </pc:picChg>
        <pc:picChg chg="del">
          <ac:chgData name="Veerachandra Yemmireddy" userId="8b1bbaaf-23a6-4267-93ac-afad8bc87764" providerId="ADAL" clId="{39281089-E67E-4E58-9B0E-268F0A52AA11}" dt="2020-11-19T05:26:59.972" v="1408" actId="478"/>
          <ac:picMkLst>
            <pc:docMk/>
            <pc:sldMk cId="3984869029" sldId="256"/>
            <ac:picMk id="120" creationId="{DB3CB9DC-8575-4D92-AABD-457F3A629042}"/>
          </ac:picMkLst>
        </pc:picChg>
        <pc:picChg chg="del">
          <ac:chgData name="Veerachandra Yemmireddy" userId="8b1bbaaf-23a6-4267-93ac-afad8bc87764" providerId="ADAL" clId="{39281089-E67E-4E58-9B0E-268F0A52AA11}" dt="2020-11-19T05:27:01.942" v="1409" actId="478"/>
          <ac:picMkLst>
            <pc:docMk/>
            <pc:sldMk cId="3984869029" sldId="256"/>
            <ac:picMk id="122" creationId="{18A9188E-2552-4840-8DDF-ABC27305B8E7}"/>
          </ac:picMkLst>
        </pc:picChg>
        <pc:picChg chg="del">
          <ac:chgData name="Veerachandra Yemmireddy" userId="8b1bbaaf-23a6-4267-93ac-afad8bc87764" providerId="ADAL" clId="{39281089-E67E-4E58-9B0E-268F0A52AA11}" dt="2020-11-19T05:27:03.796" v="1410" actId="478"/>
          <ac:picMkLst>
            <pc:docMk/>
            <pc:sldMk cId="3984869029" sldId="256"/>
            <ac:picMk id="124" creationId="{89D70C90-8143-4A84-A2E3-0FFC9CD68863}"/>
          </ac:picMkLst>
        </pc:picChg>
        <pc:picChg chg="mod">
          <ac:chgData name="Veerachandra Yemmireddy" userId="8b1bbaaf-23a6-4267-93ac-afad8bc87764" providerId="ADAL" clId="{39281089-E67E-4E58-9B0E-268F0A52AA11}" dt="2020-11-19T05:19:38.383" v="1015" actId="1076"/>
          <ac:picMkLst>
            <pc:docMk/>
            <pc:sldMk cId="3984869029" sldId="256"/>
            <ac:picMk id="126" creationId="{EB133F1F-3597-4F32-ABBB-FA6E296292A6}"/>
          </ac:picMkLst>
        </pc:picChg>
        <pc:picChg chg="del mod">
          <ac:chgData name="Veerachandra Yemmireddy" userId="8b1bbaaf-23a6-4267-93ac-afad8bc87764" providerId="ADAL" clId="{39281089-E67E-4E58-9B0E-268F0A52AA11}" dt="2020-11-19T05:19:35.718" v="1014" actId="478"/>
          <ac:picMkLst>
            <pc:docMk/>
            <pc:sldMk cId="3984869029" sldId="256"/>
            <ac:picMk id="128" creationId="{84384BE2-4B9E-4BF9-A6E8-126C78389E5D}"/>
          </ac:picMkLst>
        </pc:picChg>
        <pc:picChg chg="del">
          <ac:chgData name="Veerachandra Yemmireddy" userId="8b1bbaaf-23a6-4267-93ac-afad8bc87764" providerId="ADAL" clId="{39281089-E67E-4E58-9B0E-268F0A52AA11}" dt="2020-11-19T05:19:23.414" v="1011" actId="478"/>
          <ac:picMkLst>
            <pc:docMk/>
            <pc:sldMk cId="3984869029" sldId="256"/>
            <ac:picMk id="130" creationId="{9B0A59C7-9C52-40F9-85AC-76A6D439753C}"/>
          </ac:picMkLst>
        </pc:picChg>
        <pc:picChg chg="del">
          <ac:chgData name="Veerachandra Yemmireddy" userId="8b1bbaaf-23a6-4267-93ac-afad8bc87764" providerId="ADAL" clId="{39281089-E67E-4E58-9B0E-268F0A52AA11}" dt="2020-11-19T05:19:13.494" v="1008" actId="478"/>
          <ac:picMkLst>
            <pc:docMk/>
            <pc:sldMk cId="3984869029" sldId="256"/>
            <ac:picMk id="132" creationId="{3C5C2022-528B-47D6-8384-EA7ABD59494C}"/>
          </ac:picMkLst>
        </pc:picChg>
        <pc:picChg chg="del">
          <ac:chgData name="Veerachandra Yemmireddy" userId="8b1bbaaf-23a6-4267-93ac-afad8bc87764" providerId="ADAL" clId="{39281089-E67E-4E58-9B0E-268F0A52AA11}" dt="2020-11-19T05:19:10.854" v="1007" actId="478"/>
          <ac:picMkLst>
            <pc:docMk/>
            <pc:sldMk cId="3984869029" sldId="256"/>
            <ac:picMk id="134" creationId="{E2F34CD7-58B9-4C10-B28E-AC818CAEACD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4256DB-99F5-4DC8-971F-CE8CDD1ADEA0}"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218742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256DB-99F5-4DC8-971F-CE8CDD1ADEA0}"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368919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256DB-99F5-4DC8-971F-CE8CDD1ADEA0}"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60374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256DB-99F5-4DC8-971F-CE8CDD1ADEA0}"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331574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4256DB-99F5-4DC8-971F-CE8CDD1ADEA0}"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146805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4256DB-99F5-4DC8-971F-CE8CDD1ADEA0}"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111261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4256DB-99F5-4DC8-971F-CE8CDD1ADEA0}"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90594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4256DB-99F5-4DC8-971F-CE8CDD1ADEA0}"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278229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256DB-99F5-4DC8-971F-CE8CDD1ADEA0}"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324302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E4256DB-99F5-4DC8-971F-CE8CDD1ADEA0}"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320857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E4256DB-99F5-4DC8-971F-CE8CDD1ADEA0}"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1A2E7-7187-457D-B6D5-DB81DABBD0D6}" type="slidenum">
              <a:rPr lang="en-US" smtClean="0"/>
              <a:t>‹#›</a:t>
            </a:fld>
            <a:endParaRPr lang="en-US"/>
          </a:p>
        </p:txBody>
      </p:sp>
    </p:spTree>
    <p:extLst>
      <p:ext uri="{BB962C8B-B14F-4D97-AF65-F5344CB8AC3E}">
        <p14:creationId xmlns:p14="http://schemas.microsoft.com/office/powerpoint/2010/main" val="21909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9E4256DB-99F5-4DC8-971F-CE8CDD1ADEA0}" type="datetimeFigureOut">
              <a:rPr lang="en-US" smtClean="0"/>
              <a:t>11/18/2020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8C1A2E7-7187-457D-B6D5-DB81DABBD0D6}" type="slidenum">
              <a:rPr lang="en-US" smtClean="0"/>
              <a:t>‹#›</a:t>
            </a:fld>
            <a:endParaRPr lang="en-US"/>
          </a:p>
        </p:txBody>
      </p:sp>
    </p:spTree>
    <p:extLst>
      <p:ext uri="{BB962C8B-B14F-4D97-AF65-F5344CB8AC3E}">
        <p14:creationId xmlns:p14="http://schemas.microsoft.com/office/powerpoint/2010/main" val="3525418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5C17A5-ED73-44A4-BF1E-64794AFB1E36}"/>
              </a:ext>
            </a:extLst>
          </p:cNvPr>
          <p:cNvSpPr/>
          <p:nvPr/>
        </p:nvSpPr>
        <p:spPr>
          <a:xfrm>
            <a:off x="297376" y="12976267"/>
            <a:ext cx="17305175" cy="186177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DDCD8B1-EB78-479D-AB14-776A56B28CDC}"/>
              </a:ext>
            </a:extLst>
          </p:cNvPr>
          <p:cNvSpPr/>
          <p:nvPr/>
        </p:nvSpPr>
        <p:spPr>
          <a:xfrm>
            <a:off x="219881" y="8115832"/>
            <a:ext cx="17412454" cy="433494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9925A89-54D5-454A-B7E4-4D0C05F47B2F}"/>
              </a:ext>
            </a:extLst>
          </p:cNvPr>
          <p:cNvSpPr/>
          <p:nvPr/>
        </p:nvSpPr>
        <p:spPr>
          <a:xfrm>
            <a:off x="219880" y="3798660"/>
            <a:ext cx="17412454" cy="390952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81363D3-AF72-437A-98EA-73B0CC3714CD}"/>
              </a:ext>
            </a:extLst>
          </p:cNvPr>
          <p:cNvSpPr/>
          <p:nvPr/>
        </p:nvSpPr>
        <p:spPr>
          <a:xfrm>
            <a:off x="17926795" y="3927962"/>
            <a:ext cx="24996729" cy="2550288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a:t>
            </a:r>
          </a:p>
        </p:txBody>
      </p:sp>
      <p:sp>
        <p:nvSpPr>
          <p:cNvPr id="11" name="TextBox 10">
            <a:extLst>
              <a:ext uri="{FF2B5EF4-FFF2-40B4-BE49-F238E27FC236}">
                <a16:creationId xmlns:a16="http://schemas.microsoft.com/office/drawing/2014/main" id="{F2B87417-B82E-4ED2-ADFA-F2931995E17D}"/>
              </a:ext>
            </a:extLst>
          </p:cNvPr>
          <p:cNvSpPr txBox="1"/>
          <p:nvPr/>
        </p:nvSpPr>
        <p:spPr>
          <a:xfrm>
            <a:off x="0" y="0"/>
            <a:ext cx="43891200"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1CF87C5-2A82-486C-8667-5E233D2C4316}"/>
              </a:ext>
            </a:extLst>
          </p:cNvPr>
          <p:cNvSpPr/>
          <p:nvPr/>
        </p:nvSpPr>
        <p:spPr>
          <a:xfrm>
            <a:off x="-1" y="-3913"/>
            <a:ext cx="43671321" cy="343679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FDAD07-C623-44E1-B20E-F8D80318F70C}"/>
              </a:ext>
            </a:extLst>
          </p:cNvPr>
          <p:cNvSpPr txBox="1"/>
          <p:nvPr/>
        </p:nvSpPr>
        <p:spPr>
          <a:xfrm>
            <a:off x="8305800" y="369333"/>
            <a:ext cx="28451019" cy="2733856"/>
          </a:xfrm>
          <a:prstGeom prst="rect">
            <a:avLst/>
          </a:prstGeom>
          <a:noFill/>
        </p:spPr>
        <p:txBody>
          <a:bodyPr wrap="square" rtlCol="0">
            <a:spAutoFit/>
          </a:bodyPr>
          <a:lstStyle/>
          <a:p>
            <a:pPr algn="ctr"/>
            <a:r>
              <a:rPr lang="en-US" sz="7200"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Microbiological Safety of Frozen Fruits and Vegetables</a:t>
            </a:r>
          </a:p>
          <a:p>
            <a:pPr algn="ctr"/>
            <a:r>
              <a:rPr lang="en-US" sz="5400" dirty="0">
                <a:solidFill>
                  <a:schemeClr val="bg1"/>
                </a:solidFill>
                <a:latin typeface="Times New Roman" panose="02020603050405020304" pitchFamily="18" charset="0"/>
                <a:cs typeface="Times New Roman" panose="02020603050405020304" pitchFamily="18" charset="0"/>
              </a:rPr>
              <a:t>Rajat Sharma, </a:t>
            </a:r>
            <a:r>
              <a:rPr lang="en-US" sz="5400" dirty="0" err="1">
                <a:solidFill>
                  <a:schemeClr val="bg1"/>
                </a:solidFill>
                <a:latin typeface="Times New Roman" panose="02020603050405020304" pitchFamily="18" charset="0"/>
                <a:cs typeface="Times New Roman" panose="02020603050405020304" pitchFamily="18" charset="0"/>
              </a:rPr>
              <a:t>Veerachandra</a:t>
            </a:r>
            <a:r>
              <a:rPr lang="en-US" sz="5400" dirty="0">
                <a:solidFill>
                  <a:schemeClr val="bg1"/>
                </a:solidFill>
                <a:latin typeface="Times New Roman" panose="02020603050405020304" pitchFamily="18" charset="0"/>
                <a:cs typeface="Times New Roman" panose="02020603050405020304" pitchFamily="18" charset="0"/>
              </a:rPr>
              <a:t> K. </a:t>
            </a:r>
            <a:r>
              <a:rPr lang="en-US" sz="5400" dirty="0" err="1">
                <a:solidFill>
                  <a:schemeClr val="bg1"/>
                </a:solidFill>
                <a:latin typeface="Times New Roman" panose="02020603050405020304" pitchFamily="18" charset="0"/>
                <a:cs typeface="Times New Roman" panose="02020603050405020304" pitchFamily="18" charset="0"/>
              </a:rPr>
              <a:t>Yemmireddy</a:t>
            </a:r>
            <a:endParaRPr lang="en-US" sz="5400" baseline="30000" dirty="0">
              <a:solidFill>
                <a:schemeClr val="bg1"/>
              </a:solidFill>
              <a:latin typeface="Times New Roman" panose="02020603050405020304" pitchFamily="18" charset="0"/>
              <a:cs typeface="Times New Roman" panose="02020603050405020304" pitchFamily="18" charset="0"/>
            </a:endParaRPr>
          </a:p>
          <a:p>
            <a:pPr algn="ctr"/>
            <a:r>
              <a:rPr lang="en-US" sz="4400" dirty="0">
                <a:solidFill>
                  <a:schemeClr val="bg1"/>
                </a:solidFill>
                <a:latin typeface="Times New Roman" panose="02020603050405020304" pitchFamily="18" charset="0"/>
                <a:cs typeface="Times New Roman" panose="02020603050405020304" pitchFamily="18" charset="0"/>
              </a:rPr>
              <a:t>Department of Biology, University of Texas Rio Grande Valley, Edinburg, TX</a:t>
            </a:r>
            <a:endParaRPr lang="en-US" sz="8000" b="1"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4A90633-1F31-41D2-B809-C0D593CDDEE0}"/>
              </a:ext>
            </a:extLst>
          </p:cNvPr>
          <p:cNvSpPr txBox="1"/>
          <p:nvPr/>
        </p:nvSpPr>
        <p:spPr>
          <a:xfrm>
            <a:off x="297376" y="8300342"/>
            <a:ext cx="17000556" cy="3970318"/>
          </a:xfrm>
          <a:prstGeom prst="rect">
            <a:avLst/>
          </a:prstGeom>
          <a:noFill/>
        </p:spPr>
        <p:txBody>
          <a:bodyPr wrap="square" rtlCol="0">
            <a:spAutoFit/>
          </a:bodyPr>
          <a:lstStyle/>
          <a:p>
            <a:r>
              <a:rPr lang="en-US" sz="4000" b="1" dirty="0">
                <a:solidFill>
                  <a:schemeClr val="tx1"/>
                </a:solidFill>
                <a:cs typeface="Times New Roman" panose="02020603050405020304" pitchFamily="18" charset="0"/>
              </a:rPr>
              <a:t>OBJECTIVES</a:t>
            </a:r>
          </a:p>
          <a:p>
            <a:endParaRPr lang="en-US" sz="3200" dirty="0">
              <a:solidFill>
                <a:schemeClr val="tx1"/>
              </a:solidFill>
              <a:cs typeface="Times New Roman" panose="02020603050405020304" pitchFamily="18" charset="0"/>
            </a:endParaRPr>
          </a:p>
          <a:p>
            <a:pPr marL="571500" indent="-571500">
              <a:buFont typeface="Wingdings" panose="05000000000000000000" pitchFamily="2" charset="2"/>
              <a:buChar char="q"/>
            </a:pPr>
            <a:r>
              <a:rPr lang="en-US" sz="3600" dirty="0">
                <a:cs typeface="Times New Roman" panose="02020603050405020304" pitchFamily="18" charset="0"/>
              </a:rPr>
              <a:t>Evaluate current scientific understanding on the microbiological safety of frozen fruits &amp; vegetables </a:t>
            </a:r>
          </a:p>
          <a:p>
            <a:pPr marL="571500" indent="-571500">
              <a:buFont typeface="Wingdings" panose="05000000000000000000" pitchFamily="2" charset="2"/>
              <a:buChar char="q"/>
            </a:pPr>
            <a:endParaRPr lang="en-US" sz="3600" dirty="0">
              <a:cs typeface="Times New Roman" panose="02020603050405020304" pitchFamily="18" charset="0"/>
            </a:endParaRPr>
          </a:p>
          <a:p>
            <a:pPr marL="571500" indent="-571500">
              <a:buFont typeface="Wingdings" panose="05000000000000000000" pitchFamily="2" charset="2"/>
              <a:buChar char="q"/>
            </a:pPr>
            <a:r>
              <a:rPr lang="en-US" sz="3600" dirty="0">
                <a:cs typeface="Times New Roman" panose="02020603050405020304" pitchFamily="18" charset="0"/>
              </a:rPr>
              <a:t>Study of factors that influence growth of microbial pathogens in frozen fruits &amp; vegetables and promising technologies to curtail the risk </a:t>
            </a:r>
          </a:p>
        </p:txBody>
      </p:sp>
      <p:sp>
        <p:nvSpPr>
          <p:cNvPr id="24" name="TextBox 23">
            <a:extLst>
              <a:ext uri="{FF2B5EF4-FFF2-40B4-BE49-F238E27FC236}">
                <a16:creationId xmlns:a16="http://schemas.microsoft.com/office/drawing/2014/main" id="{8C399A44-B296-4EBB-943E-760AE9CEF179}"/>
              </a:ext>
            </a:extLst>
          </p:cNvPr>
          <p:cNvSpPr txBox="1"/>
          <p:nvPr/>
        </p:nvSpPr>
        <p:spPr>
          <a:xfrm>
            <a:off x="449939" y="4035419"/>
            <a:ext cx="17610573" cy="3477875"/>
          </a:xfrm>
          <a:prstGeom prst="rect">
            <a:avLst/>
          </a:prstGeom>
          <a:noFill/>
        </p:spPr>
        <p:txBody>
          <a:bodyPr wrap="square" rtlCol="0">
            <a:spAutoFit/>
          </a:bodyPr>
          <a:lstStyle/>
          <a:p>
            <a:r>
              <a:rPr lang="en-US" sz="4000" b="1" dirty="0">
                <a:cs typeface="Times New Roman" panose="02020603050405020304" pitchFamily="18" charset="0"/>
              </a:rPr>
              <a:t>BACKGROUND</a:t>
            </a:r>
            <a:endParaRPr lang="en-US" sz="4000" dirty="0">
              <a:cs typeface="Times New Roman" panose="02020603050405020304" pitchFamily="18" charset="0"/>
            </a:endParaRPr>
          </a:p>
          <a:p>
            <a:pPr marL="571500" indent="-571500">
              <a:buFont typeface="Wingdings" panose="05000000000000000000" pitchFamily="2" charset="2"/>
              <a:buChar char="§"/>
            </a:pPr>
            <a:r>
              <a:rPr lang="en-US" sz="3600" dirty="0">
                <a:cs typeface="Times New Roman" panose="02020603050405020304" pitchFamily="18" charset="0"/>
              </a:rPr>
              <a:t>The global frozen food market size is valued at $292 B ($ 4B: Frozen F&amp;V)</a:t>
            </a:r>
          </a:p>
          <a:p>
            <a:pPr marL="571500" indent="-571500">
              <a:buFont typeface="Wingdings" panose="05000000000000000000" pitchFamily="2" charset="2"/>
              <a:buChar char="§"/>
            </a:pPr>
            <a:r>
              <a:rPr lang="en-US" sz="3600" dirty="0">
                <a:cs typeface="Times New Roman" panose="02020603050405020304" pitchFamily="18" charset="0"/>
              </a:rPr>
              <a:t>COVID-19 pandemic showed a meteoric rise in the growth of frozen food sector </a:t>
            </a:r>
          </a:p>
          <a:p>
            <a:pPr marL="571500" indent="-571500">
              <a:buFont typeface="Wingdings" panose="05000000000000000000" pitchFamily="2" charset="2"/>
              <a:buChar char="§"/>
            </a:pPr>
            <a:r>
              <a:rPr lang="en-US" sz="3600" dirty="0">
                <a:cs typeface="Times New Roman" panose="02020603050405020304" pitchFamily="18" charset="0"/>
              </a:rPr>
              <a:t>Availability, long shelf-life, preserve nutrients and convenance are key considerations</a:t>
            </a:r>
          </a:p>
          <a:p>
            <a:pPr marL="571500" indent="-571500">
              <a:buFont typeface="Wingdings" panose="05000000000000000000" pitchFamily="2" charset="2"/>
              <a:buChar char="§"/>
            </a:pPr>
            <a:r>
              <a:rPr lang="en-US" sz="3600" dirty="0">
                <a:cs typeface="Times New Roman" panose="02020603050405020304" pitchFamily="18" charset="0"/>
              </a:rPr>
              <a:t>Microbiological safety of frozen foods is still a mystery especially with the advent of </a:t>
            </a:r>
          </a:p>
          <a:p>
            <a:r>
              <a:rPr lang="en-US" sz="3600" dirty="0">
                <a:cs typeface="Times New Roman" panose="02020603050405020304" pitchFamily="18" charset="0"/>
              </a:rPr>
              <a:t>     SUPER BUGS </a:t>
            </a:r>
          </a:p>
        </p:txBody>
      </p:sp>
      <p:sp>
        <p:nvSpPr>
          <p:cNvPr id="29" name="TextBox 28">
            <a:extLst>
              <a:ext uri="{FF2B5EF4-FFF2-40B4-BE49-F238E27FC236}">
                <a16:creationId xmlns:a16="http://schemas.microsoft.com/office/drawing/2014/main" id="{E97F0B29-22EA-4A9D-A563-D15D9532D8BC}"/>
              </a:ext>
            </a:extLst>
          </p:cNvPr>
          <p:cNvSpPr txBox="1"/>
          <p:nvPr/>
        </p:nvSpPr>
        <p:spPr>
          <a:xfrm>
            <a:off x="152092" y="13135494"/>
            <a:ext cx="16808270" cy="17943374"/>
          </a:xfrm>
          <a:prstGeom prst="rect">
            <a:avLst/>
          </a:prstGeom>
          <a:noFill/>
        </p:spPr>
        <p:txBody>
          <a:bodyPr wrap="square" rtlCol="0">
            <a:spAutoFit/>
          </a:bodyPr>
          <a:lstStyle/>
          <a:p>
            <a:r>
              <a:rPr lang="en-US" sz="4400" b="1" dirty="0">
                <a:cs typeface="Times New Roman" panose="02020603050405020304" pitchFamily="18" charset="0"/>
              </a:rPr>
              <a:t>  METHODS</a:t>
            </a:r>
          </a:p>
          <a:p>
            <a:endParaRPr lang="en-US" sz="4400" b="1" dirty="0">
              <a:cs typeface="Times New Roman" panose="02020603050405020304" pitchFamily="18" charset="0"/>
            </a:endParaRPr>
          </a:p>
          <a:p>
            <a:pPr algn="ctr"/>
            <a:endParaRPr lang="en-US" sz="4400"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endParaRPr lang="en-US" sz="4400" b="1" dirty="0">
              <a:cs typeface="Times New Roman" panose="02020603050405020304" pitchFamily="18" charset="0"/>
            </a:endParaRPr>
          </a:p>
          <a:p>
            <a:pPr marL="571500" indent="-571500" algn="just">
              <a:buFont typeface="Arial" panose="020B0604020202020204" pitchFamily="34" charset="0"/>
              <a:buChar char="•"/>
            </a:pPr>
            <a:endParaRPr lang="en-US" sz="4000" dirty="0">
              <a:cs typeface="Times New Roman" panose="02020603050405020304" pitchFamily="18" charset="0"/>
            </a:endParaRPr>
          </a:p>
          <a:p>
            <a:pPr marL="571500" indent="-571500" algn="just">
              <a:buFont typeface="Arial" panose="020B0604020202020204" pitchFamily="34" charset="0"/>
              <a:buChar char="•"/>
            </a:pPr>
            <a:endParaRPr lang="en-US" sz="4000" dirty="0">
              <a:cs typeface="Times New Roman" panose="02020603050405020304" pitchFamily="18" charset="0"/>
            </a:endParaRPr>
          </a:p>
          <a:p>
            <a:pPr algn="just"/>
            <a:r>
              <a:rPr lang="en-US" sz="4000" dirty="0">
                <a:cs typeface="Times New Roman" panose="02020603050405020304" pitchFamily="18" charset="0"/>
              </a:rPr>
              <a:t>Data was converted into numerical format for easy comparison and evaluation when data was represented using figures and images. Studies providing data on survival of foodborne pathogens were evaluated to obtain comprehensive information about the pattern of survival of individual pathogen on different frozen fruits and vegetables.</a:t>
            </a:r>
          </a:p>
          <a:p>
            <a:endParaRPr lang="en-US" sz="4400" dirty="0">
              <a:cs typeface="Times New Roman" panose="02020603050405020304" pitchFamily="18" charset="0"/>
            </a:endParaRPr>
          </a:p>
        </p:txBody>
      </p:sp>
      <p:pic>
        <p:nvPicPr>
          <p:cNvPr id="35" name="Picture 34" descr="Table&#10;&#10;Description automatically generated">
            <a:extLst>
              <a:ext uri="{FF2B5EF4-FFF2-40B4-BE49-F238E27FC236}">
                <a16:creationId xmlns:a16="http://schemas.microsoft.com/office/drawing/2014/main" id="{19BA7EC6-5BE7-48ED-89FA-CABE70488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389" y="31424489"/>
            <a:ext cx="1002710" cy="1246108"/>
          </a:xfrm>
          <a:prstGeom prst="rect">
            <a:avLst/>
          </a:prstGeom>
        </p:spPr>
      </p:pic>
      <p:sp>
        <p:nvSpPr>
          <p:cNvPr id="37" name="TextBox 36">
            <a:extLst>
              <a:ext uri="{FF2B5EF4-FFF2-40B4-BE49-F238E27FC236}">
                <a16:creationId xmlns:a16="http://schemas.microsoft.com/office/drawing/2014/main" id="{B9FF1533-28C4-4146-B425-3B9D278AE704}"/>
              </a:ext>
            </a:extLst>
          </p:cNvPr>
          <p:cNvSpPr txBox="1"/>
          <p:nvPr/>
        </p:nvSpPr>
        <p:spPr>
          <a:xfrm>
            <a:off x="18439208" y="13742470"/>
            <a:ext cx="11773891" cy="3847207"/>
          </a:xfrm>
          <a:prstGeom prst="rect">
            <a:avLst/>
          </a:prstGeom>
          <a:noFill/>
        </p:spPr>
        <p:txBody>
          <a:bodyPr wrap="square" rtlCol="0">
            <a:spAutoFit/>
          </a:bodyPr>
          <a:lstStyle/>
          <a:p>
            <a:r>
              <a:rPr lang="en-US" sz="4400" b="1" dirty="0">
                <a:cs typeface="Times New Roman" panose="02020603050405020304" pitchFamily="18" charset="0"/>
              </a:rPr>
              <a:t>III. Influencing factors on pathogen survival </a:t>
            </a:r>
          </a:p>
          <a:p>
            <a:pPr marL="571500" indent="-571500">
              <a:buFont typeface="Arial" panose="020B0604020202020204" pitchFamily="34" charset="0"/>
              <a:buChar char="•"/>
            </a:pPr>
            <a:r>
              <a:rPr lang="en-US" sz="4000" dirty="0">
                <a:cs typeface="Times New Roman" panose="02020603050405020304" pitchFamily="18" charset="0"/>
              </a:rPr>
              <a:t>Type of produce</a:t>
            </a:r>
          </a:p>
          <a:p>
            <a:pPr marL="571500" indent="-571500">
              <a:buFont typeface="Arial" panose="020B0604020202020204" pitchFamily="34" charset="0"/>
              <a:buChar char="•"/>
            </a:pPr>
            <a:r>
              <a:rPr lang="en-US" sz="4000" dirty="0">
                <a:cs typeface="Times New Roman" panose="02020603050405020304" pitchFamily="18" charset="0"/>
              </a:rPr>
              <a:t>Type of organism </a:t>
            </a:r>
          </a:p>
          <a:p>
            <a:pPr marL="571500" indent="-571500">
              <a:buFont typeface="Arial" panose="020B0604020202020204" pitchFamily="34" charset="0"/>
              <a:buChar char="•"/>
            </a:pPr>
            <a:r>
              <a:rPr lang="en-US" sz="4000" dirty="0">
                <a:cs typeface="Times New Roman" panose="02020603050405020304" pitchFamily="18" charset="0"/>
              </a:rPr>
              <a:t>Levels of contamination</a:t>
            </a:r>
          </a:p>
          <a:p>
            <a:pPr marL="571500" indent="-571500">
              <a:buFont typeface="Arial" panose="020B0604020202020204" pitchFamily="34" charset="0"/>
              <a:buChar char="•"/>
            </a:pPr>
            <a:r>
              <a:rPr lang="en-US" sz="4000" dirty="0">
                <a:cs typeface="Times New Roman" panose="02020603050405020304" pitchFamily="18" charset="0"/>
              </a:rPr>
              <a:t>Handling: freezing and thawing cycles</a:t>
            </a:r>
          </a:p>
          <a:p>
            <a:pPr marL="571500" indent="-571500">
              <a:buFont typeface="Arial" panose="020B0604020202020204" pitchFamily="34" charset="0"/>
              <a:buChar char="•"/>
            </a:pPr>
            <a:r>
              <a:rPr lang="en-US" sz="4000" dirty="0">
                <a:cs typeface="Times New Roman" panose="02020603050405020304" pitchFamily="18" charset="0"/>
              </a:rPr>
              <a:t>Cryoprotectants </a:t>
            </a:r>
          </a:p>
        </p:txBody>
      </p:sp>
      <p:sp>
        <p:nvSpPr>
          <p:cNvPr id="38" name="Rectangle: Rounded Corners 37">
            <a:extLst>
              <a:ext uri="{FF2B5EF4-FFF2-40B4-BE49-F238E27FC236}">
                <a16:creationId xmlns:a16="http://schemas.microsoft.com/office/drawing/2014/main" id="{865C2DBA-73EA-4477-B77E-D9C9A519885A}"/>
              </a:ext>
            </a:extLst>
          </p:cNvPr>
          <p:cNvSpPr/>
          <p:nvPr/>
        </p:nvSpPr>
        <p:spPr>
          <a:xfrm>
            <a:off x="18060512" y="29668831"/>
            <a:ext cx="13642555" cy="29389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9" name="Rectangle: Rounded Corners 38">
            <a:extLst>
              <a:ext uri="{FF2B5EF4-FFF2-40B4-BE49-F238E27FC236}">
                <a16:creationId xmlns:a16="http://schemas.microsoft.com/office/drawing/2014/main" id="{4FFFBCBD-8C08-4294-BBFD-D07B8B6C7122}"/>
              </a:ext>
            </a:extLst>
          </p:cNvPr>
          <p:cNvSpPr/>
          <p:nvPr/>
        </p:nvSpPr>
        <p:spPr>
          <a:xfrm>
            <a:off x="31872942" y="29608670"/>
            <a:ext cx="11720882" cy="294039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E64B767-FC84-4018-BE92-669FD3832ED6}"/>
              </a:ext>
            </a:extLst>
          </p:cNvPr>
          <p:cNvSpPr txBox="1"/>
          <p:nvPr/>
        </p:nvSpPr>
        <p:spPr>
          <a:xfrm flipH="1">
            <a:off x="1272986" y="14047054"/>
            <a:ext cx="15049335" cy="4893647"/>
          </a:xfrm>
          <a:prstGeom prst="rect">
            <a:avLst/>
          </a:prstGeom>
          <a:noFill/>
        </p:spPr>
        <p:txBody>
          <a:bodyPr wrap="square" rtlCol="0">
            <a:spAutoFit/>
          </a:bodyPr>
          <a:lstStyle/>
          <a:p>
            <a:r>
              <a:rPr lang="en-US" sz="4000" b="1" dirty="0">
                <a:solidFill>
                  <a:srgbClr val="C00000"/>
                </a:solidFill>
              </a:rPr>
              <a:t>616</a:t>
            </a:r>
            <a:r>
              <a:rPr lang="en-US" sz="4000" b="1" dirty="0">
                <a:solidFill>
                  <a:schemeClr val="accent1">
                    <a:lumMod val="50000"/>
                  </a:schemeClr>
                </a:solidFill>
              </a:rPr>
              <a:t> </a:t>
            </a:r>
            <a:r>
              <a:rPr lang="en-US" sz="4000" dirty="0"/>
              <a:t>Potentially relevant papers identified through database search:</a:t>
            </a:r>
          </a:p>
          <a:p>
            <a:pPr marL="571500" indent="-571500">
              <a:buFont typeface="Arial" panose="020B0604020202020204" pitchFamily="34" charset="0"/>
              <a:buChar char="•"/>
            </a:pPr>
            <a:r>
              <a:rPr lang="en-US" sz="4000" dirty="0"/>
              <a:t>PubMed: 112</a:t>
            </a:r>
          </a:p>
          <a:p>
            <a:pPr marL="571500" indent="-571500">
              <a:buFont typeface="Arial" panose="020B0604020202020204" pitchFamily="34" charset="0"/>
              <a:buChar char="•"/>
            </a:pPr>
            <a:r>
              <a:rPr lang="en-US" sz="4000" dirty="0"/>
              <a:t>Google Scholar: 196</a:t>
            </a:r>
          </a:p>
          <a:p>
            <a:pPr marL="571500" indent="-571500">
              <a:buFont typeface="Arial" panose="020B0604020202020204" pitchFamily="34" charset="0"/>
              <a:buChar char="•"/>
            </a:pPr>
            <a:r>
              <a:rPr lang="en-US" sz="4000" dirty="0"/>
              <a:t>Web of Science: 43</a:t>
            </a:r>
          </a:p>
          <a:p>
            <a:pPr marL="571500" indent="-571500">
              <a:buFont typeface="Arial" panose="020B0604020202020204" pitchFamily="34" charset="0"/>
              <a:buChar char="•"/>
            </a:pPr>
            <a:r>
              <a:rPr lang="en-US" sz="4000" dirty="0"/>
              <a:t>Science direct: 56</a:t>
            </a:r>
          </a:p>
          <a:p>
            <a:pPr marL="571500" indent="-571500">
              <a:buFont typeface="Arial" panose="020B0604020202020204" pitchFamily="34" charset="0"/>
              <a:buChar char="•"/>
            </a:pPr>
            <a:r>
              <a:rPr lang="en-US" sz="4000" dirty="0"/>
              <a:t>Journal of Food Protection: 185</a:t>
            </a:r>
          </a:p>
          <a:p>
            <a:pPr marL="571500" indent="-571500">
              <a:buFont typeface="Arial" panose="020B0604020202020204" pitchFamily="34" charset="0"/>
              <a:buChar char="•"/>
            </a:pPr>
            <a:r>
              <a:rPr lang="en-US" sz="4000" dirty="0"/>
              <a:t>Agricola: 24</a:t>
            </a:r>
          </a:p>
          <a:p>
            <a:endParaRPr lang="en-US" sz="3200" dirty="0"/>
          </a:p>
        </p:txBody>
      </p:sp>
      <p:sp>
        <p:nvSpPr>
          <p:cNvPr id="8" name="TextBox 7">
            <a:extLst>
              <a:ext uri="{FF2B5EF4-FFF2-40B4-BE49-F238E27FC236}">
                <a16:creationId xmlns:a16="http://schemas.microsoft.com/office/drawing/2014/main" id="{8B389315-2C93-4AED-A5FA-2E79D819A20C}"/>
              </a:ext>
            </a:extLst>
          </p:cNvPr>
          <p:cNvSpPr txBox="1"/>
          <p:nvPr/>
        </p:nvSpPr>
        <p:spPr>
          <a:xfrm flipH="1">
            <a:off x="5869918" y="22440118"/>
            <a:ext cx="11762416" cy="2554545"/>
          </a:xfrm>
          <a:prstGeom prst="rect">
            <a:avLst/>
          </a:prstGeom>
          <a:noFill/>
        </p:spPr>
        <p:txBody>
          <a:bodyPr wrap="square" rtlCol="0">
            <a:spAutoFit/>
          </a:bodyPr>
          <a:lstStyle/>
          <a:p>
            <a:pPr marL="571500" indent="-571500">
              <a:buFont typeface="Wingdings" panose="05000000000000000000" pitchFamily="2" charset="2"/>
              <a:buChar char="§"/>
            </a:pPr>
            <a:r>
              <a:rPr lang="en-US" sz="4000" dirty="0"/>
              <a:t> 219 duplicates removed</a:t>
            </a:r>
          </a:p>
          <a:p>
            <a:endParaRPr lang="en-US" sz="4000" dirty="0"/>
          </a:p>
          <a:p>
            <a:pPr marL="571500" indent="-571500">
              <a:buFont typeface="Wingdings" panose="05000000000000000000" pitchFamily="2" charset="2"/>
              <a:buChar char="§"/>
            </a:pPr>
            <a:r>
              <a:rPr lang="en-US" sz="4000" dirty="0"/>
              <a:t>354 papers excluded on the basis of unclear survival data &amp; methodologies </a:t>
            </a:r>
          </a:p>
        </p:txBody>
      </p:sp>
      <p:sp>
        <p:nvSpPr>
          <p:cNvPr id="28" name="Arrow: Down 27">
            <a:extLst>
              <a:ext uri="{FF2B5EF4-FFF2-40B4-BE49-F238E27FC236}">
                <a16:creationId xmlns:a16="http://schemas.microsoft.com/office/drawing/2014/main" id="{AD02F541-E8AE-43FE-B22C-C153A975607F}"/>
              </a:ext>
            </a:extLst>
          </p:cNvPr>
          <p:cNvSpPr/>
          <p:nvPr/>
        </p:nvSpPr>
        <p:spPr>
          <a:xfrm>
            <a:off x="1310719" y="18577715"/>
            <a:ext cx="1919491" cy="682208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E21483D4-5D24-4527-AAF4-4844E6454745}"/>
              </a:ext>
            </a:extLst>
          </p:cNvPr>
          <p:cNvSpPr/>
          <p:nvPr/>
        </p:nvSpPr>
        <p:spPr>
          <a:xfrm>
            <a:off x="2757313" y="18816406"/>
            <a:ext cx="2899882" cy="72485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D0F362D-0CA1-4405-BE37-CCE120E1ACF6}"/>
              </a:ext>
            </a:extLst>
          </p:cNvPr>
          <p:cNvSpPr txBox="1"/>
          <p:nvPr/>
        </p:nvSpPr>
        <p:spPr>
          <a:xfrm>
            <a:off x="788246" y="25765578"/>
            <a:ext cx="14735483" cy="769441"/>
          </a:xfrm>
          <a:prstGeom prst="rect">
            <a:avLst/>
          </a:prstGeom>
          <a:noFill/>
        </p:spPr>
        <p:txBody>
          <a:bodyPr wrap="square" rtlCol="0">
            <a:spAutoFit/>
          </a:bodyPr>
          <a:lstStyle/>
          <a:p>
            <a:r>
              <a:rPr lang="en-US" sz="4400" dirty="0">
                <a:solidFill>
                  <a:srgbClr val="C00000"/>
                </a:solidFill>
              </a:rPr>
              <a:t>43 papers </a:t>
            </a:r>
            <a:r>
              <a:rPr lang="en-US" sz="4400" dirty="0"/>
              <a:t>were  included in review after thorough evaluation</a:t>
            </a:r>
          </a:p>
        </p:txBody>
      </p:sp>
      <p:sp>
        <p:nvSpPr>
          <p:cNvPr id="32" name="Arrow: Right 31">
            <a:extLst>
              <a:ext uri="{FF2B5EF4-FFF2-40B4-BE49-F238E27FC236}">
                <a16:creationId xmlns:a16="http://schemas.microsoft.com/office/drawing/2014/main" id="{BABD31E3-88EC-4478-A1F6-14A756B905B3}"/>
              </a:ext>
            </a:extLst>
          </p:cNvPr>
          <p:cNvSpPr/>
          <p:nvPr/>
        </p:nvSpPr>
        <p:spPr>
          <a:xfrm>
            <a:off x="2632344" y="23127446"/>
            <a:ext cx="3107411" cy="72485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19B1C63-385A-44C9-AA0D-319BE74DA398}"/>
              </a:ext>
            </a:extLst>
          </p:cNvPr>
          <p:cNvSpPr txBox="1"/>
          <p:nvPr/>
        </p:nvSpPr>
        <p:spPr>
          <a:xfrm>
            <a:off x="5739756" y="18534831"/>
            <a:ext cx="11558176" cy="1938992"/>
          </a:xfrm>
          <a:prstGeom prst="rect">
            <a:avLst/>
          </a:prstGeom>
          <a:noFill/>
        </p:spPr>
        <p:txBody>
          <a:bodyPr wrap="square" rtlCol="0">
            <a:spAutoFit/>
          </a:bodyPr>
          <a:lstStyle/>
          <a:p>
            <a:r>
              <a:rPr lang="en-US" sz="4000" b="1" dirty="0"/>
              <a:t>Key words: </a:t>
            </a:r>
            <a:r>
              <a:rPr lang="en-US" sz="4000" dirty="0"/>
              <a:t>survival, frozen, produce, fruits, vegetables, foodborne pathogens, outbreaks, growth, risk, treatment and inactivation</a:t>
            </a:r>
          </a:p>
        </p:txBody>
      </p:sp>
      <p:sp>
        <p:nvSpPr>
          <p:cNvPr id="47" name="TextBox 46">
            <a:extLst>
              <a:ext uri="{FF2B5EF4-FFF2-40B4-BE49-F238E27FC236}">
                <a16:creationId xmlns:a16="http://schemas.microsoft.com/office/drawing/2014/main" id="{B4B18865-5E12-48CE-A0A9-315CFF1C036D}"/>
              </a:ext>
            </a:extLst>
          </p:cNvPr>
          <p:cNvSpPr txBox="1"/>
          <p:nvPr/>
        </p:nvSpPr>
        <p:spPr>
          <a:xfrm>
            <a:off x="26968617" y="8819571"/>
            <a:ext cx="10601994" cy="1754326"/>
          </a:xfrm>
          <a:prstGeom prst="rect">
            <a:avLst/>
          </a:prstGeom>
          <a:noFill/>
        </p:spPr>
        <p:txBody>
          <a:bodyPr wrap="square" rtlCol="0">
            <a:spAutoFit/>
          </a:bodyPr>
          <a:lstStyle/>
          <a:p>
            <a:pPr marL="457200" indent="-457200">
              <a:buFont typeface="Wingdings" panose="05000000000000000000" pitchFamily="2" charset="2"/>
              <a:buChar char="§"/>
            </a:pPr>
            <a:r>
              <a:rPr lang="en-US" sz="3600" dirty="0"/>
              <a:t>Berries </a:t>
            </a:r>
          </a:p>
          <a:p>
            <a:pPr marL="457200" indent="-457200">
              <a:buFont typeface="Wingdings" panose="05000000000000000000" pitchFamily="2" charset="2"/>
              <a:buChar char="§"/>
            </a:pPr>
            <a:r>
              <a:rPr lang="en-US" sz="3600" dirty="0"/>
              <a:t>Vegetable mixes (beans, carrot, peas, </a:t>
            </a:r>
            <a:r>
              <a:rPr lang="en-US" sz="3600" dirty="0" err="1"/>
              <a:t>brocolli</a:t>
            </a:r>
            <a:r>
              <a:rPr lang="en-US" sz="3600" dirty="0"/>
              <a:t>)</a:t>
            </a:r>
          </a:p>
          <a:p>
            <a:pPr marL="457200" indent="-457200">
              <a:buFont typeface="Wingdings" panose="05000000000000000000" pitchFamily="2" charset="2"/>
              <a:buChar char="§"/>
            </a:pPr>
            <a:r>
              <a:rPr lang="en-US" sz="3600" dirty="0"/>
              <a:t>Juices &amp; purees: avocado, banana, pineapple, apple </a:t>
            </a:r>
          </a:p>
        </p:txBody>
      </p:sp>
      <p:sp>
        <p:nvSpPr>
          <p:cNvPr id="66" name="TextBox 65">
            <a:extLst>
              <a:ext uri="{FF2B5EF4-FFF2-40B4-BE49-F238E27FC236}">
                <a16:creationId xmlns:a16="http://schemas.microsoft.com/office/drawing/2014/main" id="{8606F606-6145-401F-BE55-F51347FC6C0F}"/>
              </a:ext>
            </a:extLst>
          </p:cNvPr>
          <p:cNvSpPr txBox="1"/>
          <p:nvPr/>
        </p:nvSpPr>
        <p:spPr>
          <a:xfrm>
            <a:off x="20289049" y="10696558"/>
            <a:ext cx="45719" cy="369332"/>
          </a:xfrm>
          <a:prstGeom prst="rect">
            <a:avLst/>
          </a:prstGeom>
          <a:noFill/>
        </p:spPr>
        <p:txBody>
          <a:bodyPr wrap="square" rtlCol="0">
            <a:spAutoFit/>
          </a:bodyPr>
          <a:lstStyle/>
          <a:p>
            <a:endParaRPr lang="en-US" dirty="0"/>
          </a:p>
        </p:txBody>
      </p:sp>
      <p:sp>
        <p:nvSpPr>
          <p:cNvPr id="68" name="TextBox 67">
            <a:extLst>
              <a:ext uri="{FF2B5EF4-FFF2-40B4-BE49-F238E27FC236}">
                <a16:creationId xmlns:a16="http://schemas.microsoft.com/office/drawing/2014/main" id="{6AF0A585-2969-4047-9367-AD51BD9241E4}"/>
              </a:ext>
            </a:extLst>
          </p:cNvPr>
          <p:cNvSpPr txBox="1"/>
          <p:nvPr/>
        </p:nvSpPr>
        <p:spPr>
          <a:xfrm>
            <a:off x="27089378" y="10853023"/>
            <a:ext cx="8067341" cy="1754326"/>
          </a:xfrm>
          <a:prstGeom prst="rect">
            <a:avLst/>
          </a:prstGeom>
          <a:noFill/>
        </p:spPr>
        <p:txBody>
          <a:bodyPr wrap="square" rtlCol="0">
            <a:spAutoFit/>
          </a:bodyPr>
          <a:lstStyle/>
          <a:p>
            <a:r>
              <a:rPr lang="en-US" sz="3600" dirty="0"/>
              <a:t>Survived at -15 to -23 °C, </a:t>
            </a:r>
          </a:p>
          <a:p>
            <a:r>
              <a:rPr lang="en-US" sz="3600" dirty="0"/>
              <a:t>Storage time: 4 to 52 weeks</a:t>
            </a:r>
          </a:p>
          <a:p>
            <a:r>
              <a:rPr lang="en-US" sz="3600" dirty="0"/>
              <a:t>A reductions of 3 log CFU/gm</a:t>
            </a:r>
            <a:endParaRPr lang="en-US" sz="3200" dirty="0"/>
          </a:p>
        </p:txBody>
      </p:sp>
      <p:sp>
        <p:nvSpPr>
          <p:cNvPr id="96" name="TextBox 95">
            <a:extLst>
              <a:ext uri="{FF2B5EF4-FFF2-40B4-BE49-F238E27FC236}">
                <a16:creationId xmlns:a16="http://schemas.microsoft.com/office/drawing/2014/main" id="{2B52B169-A45B-4E96-A423-26B622C3FA38}"/>
              </a:ext>
            </a:extLst>
          </p:cNvPr>
          <p:cNvSpPr txBox="1"/>
          <p:nvPr/>
        </p:nvSpPr>
        <p:spPr>
          <a:xfrm>
            <a:off x="18439208" y="8874296"/>
            <a:ext cx="3699681" cy="523220"/>
          </a:xfrm>
          <a:prstGeom prst="rect">
            <a:avLst/>
          </a:prstGeom>
          <a:noFill/>
        </p:spPr>
        <p:txBody>
          <a:bodyPr wrap="square" rtlCol="0">
            <a:spAutoFit/>
          </a:bodyPr>
          <a:lstStyle/>
          <a:p>
            <a:r>
              <a:rPr lang="en-US" sz="2800" i="1" dirty="0"/>
              <a:t>Listeria monocytogenes</a:t>
            </a:r>
          </a:p>
        </p:txBody>
      </p:sp>
      <p:sp>
        <p:nvSpPr>
          <p:cNvPr id="98" name="TextBox 97">
            <a:extLst>
              <a:ext uri="{FF2B5EF4-FFF2-40B4-BE49-F238E27FC236}">
                <a16:creationId xmlns:a16="http://schemas.microsoft.com/office/drawing/2014/main" id="{C6863522-FC0E-4344-AD61-1A4BB4BAFCB9}"/>
              </a:ext>
            </a:extLst>
          </p:cNvPr>
          <p:cNvSpPr txBox="1"/>
          <p:nvPr/>
        </p:nvSpPr>
        <p:spPr>
          <a:xfrm>
            <a:off x="22626909" y="8925295"/>
            <a:ext cx="2917940" cy="523220"/>
          </a:xfrm>
          <a:prstGeom prst="rect">
            <a:avLst/>
          </a:prstGeom>
          <a:noFill/>
        </p:spPr>
        <p:txBody>
          <a:bodyPr wrap="square" rtlCol="0">
            <a:spAutoFit/>
          </a:bodyPr>
          <a:lstStyle/>
          <a:p>
            <a:r>
              <a:rPr lang="en-US" sz="2800" i="1" dirty="0"/>
              <a:t>Salmonella spp.</a:t>
            </a:r>
          </a:p>
        </p:txBody>
      </p:sp>
      <p:sp>
        <p:nvSpPr>
          <p:cNvPr id="100" name="TextBox 99">
            <a:extLst>
              <a:ext uri="{FF2B5EF4-FFF2-40B4-BE49-F238E27FC236}">
                <a16:creationId xmlns:a16="http://schemas.microsoft.com/office/drawing/2014/main" id="{B209959D-6668-43D3-9617-07311315D88A}"/>
              </a:ext>
            </a:extLst>
          </p:cNvPr>
          <p:cNvSpPr txBox="1"/>
          <p:nvPr/>
        </p:nvSpPr>
        <p:spPr>
          <a:xfrm>
            <a:off x="18389911" y="12618679"/>
            <a:ext cx="3890972" cy="523220"/>
          </a:xfrm>
          <a:prstGeom prst="rect">
            <a:avLst/>
          </a:prstGeom>
          <a:noFill/>
        </p:spPr>
        <p:txBody>
          <a:bodyPr wrap="square" rtlCol="0">
            <a:spAutoFit/>
          </a:bodyPr>
          <a:lstStyle/>
          <a:p>
            <a:r>
              <a:rPr lang="en-US" sz="2800" i="1" dirty="0"/>
              <a:t> E. coli </a:t>
            </a:r>
            <a:r>
              <a:rPr lang="en-US" sz="2800" dirty="0"/>
              <a:t>O157:H7</a:t>
            </a:r>
          </a:p>
        </p:txBody>
      </p:sp>
      <p:pic>
        <p:nvPicPr>
          <p:cNvPr id="104" name="Picture 103" descr="A dish is filled with food&#10;&#10;Description automatically generated">
            <a:extLst>
              <a:ext uri="{FF2B5EF4-FFF2-40B4-BE49-F238E27FC236}">
                <a16:creationId xmlns:a16="http://schemas.microsoft.com/office/drawing/2014/main" id="{46D9D50B-835A-4836-808D-FF1955B7E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8194" y="5937447"/>
            <a:ext cx="3129746" cy="2560132"/>
          </a:xfrm>
          <a:prstGeom prst="rect">
            <a:avLst/>
          </a:prstGeom>
        </p:spPr>
      </p:pic>
      <p:pic>
        <p:nvPicPr>
          <p:cNvPr id="106" name="Picture 105" descr="A banana and oranges on a plate&#10;&#10;Description automatically generated">
            <a:extLst>
              <a:ext uri="{FF2B5EF4-FFF2-40B4-BE49-F238E27FC236}">
                <a16:creationId xmlns:a16="http://schemas.microsoft.com/office/drawing/2014/main" id="{BE9FEADA-E33A-4984-AD55-CB4274C6E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6844" y="5848074"/>
            <a:ext cx="3439750" cy="2688914"/>
          </a:xfrm>
          <a:prstGeom prst="rect">
            <a:avLst/>
          </a:prstGeom>
        </p:spPr>
      </p:pic>
      <p:pic>
        <p:nvPicPr>
          <p:cNvPr id="126" name="Picture 125" descr="Two oranges and a glass of orange juice&#10;&#10;Description automatically generated">
            <a:extLst>
              <a:ext uri="{FF2B5EF4-FFF2-40B4-BE49-F238E27FC236}">
                <a16:creationId xmlns:a16="http://schemas.microsoft.com/office/drawing/2014/main" id="{EB133F1F-3597-4F32-ABBB-FA6E296292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7947" y="5614059"/>
            <a:ext cx="3820777" cy="2839713"/>
          </a:xfrm>
          <a:prstGeom prst="rect">
            <a:avLst/>
          </a:prstGeom>
        </p:spPr>
      </p:pic>
      <p:sp>
        <p:nvSpPr>
          <p:cNvPr id="135" name="TextBox 134">
            <a:extLst>
              <a:ext uri="{FF2B5EF4-FFF2-40B4-BE49-F238E27FC236}">
                <a16:creationId xmlns:a16="http://schemas.microsoft.com/office/drawing/2014/main" id="{04267BBE-F6DB-4F0B-80D4-A96B815B059B}"/>
              </a:ext>
            </a:extLst>
          </p:cNvPr>
          <p:cNvSpPr txBox="1"/>
          <p:nvPr/>
        </p:nvSpPr>
        <p:spPr>
          <a:xfrm>
            <a:off x="18382857" y="29859733"/>
            <a:ext cx="12847896" cy="2123658"/>
          </a:xfrm>
          <a:prstGeom prst="rect">
            <a:avLst/>
          </a:prstGeom>
          <a:noFill/>
        </p:spPr>
        <p:txBody>
          <a:bodyPr wrap="square" rtlCol="0">
            <a:spAutoFit/>
          </a:bodyPr>
          <a:lstStyle/>
          <a:p>
            <a:r>
              <a:rPr lang="en-US" sz="3600" b="1" dirty="0"/>
              <a:t>CONCLUSIONS</a:t>
            </a:r>
          </a:p>
          <a:p>
            <a:pPr marL="514350" indent="-514350">
              <a:buFont typeface="+mj-lt"/>
              <a:buAutoNum type="arabicPeriod"/>
            </a:pPr>
            <a:r>
              <a:rPr lang="en-US" sz="3200" dirty="0"/>
              <a:t>More survival data is needed specific to foodborne pathogen and frozen commodity to evaluate risk contamination</a:t>
            </a:r>
          </a:p>
          <a:p>
            <a:pPr marL="514350" indent="-514350">
              <a:buFont typeface="+mj-lt"/>
              <a:buAutoNum type="arabicPeriod"/>
            </a:pPr>
            <a:r>
              <a:rPr lang="en-US" sz="3200" dirty="0"/>
              <a:t>Challenge studies to validate novel interventions should be conducted</a:t>
            </a:r>
          </a:p>
        </p:txBody>
      </p:sp>
      <p:sp>
        <p:nvSpPr>
          <p:cNvPr id="136" name="TextBox 135">
            <a:extLst>
              <a:ext uri="{FF2B5EF4-FFF2-40B4-BE49-F238E27FC236}">
                <a16:creationId xmlns:a16="http://schemas.microsoft.com/office/drawing/2014/main" id="{83B70E8D-55D3-497A-B5D1-D19E682544B3}"/>
              </a:ext>
            </a:extLst>
          </p:cNvPr>
          <p:cNvSpPr txBox="1"/>
          <p:nvPr/>
        </p:nvSpPr>
        <p:spPr>
          <a:xfrm>
            <a:off x="32353793" y="29796642"/>
            <a:ext cx="8510867" cy="584775"/>
          </a:xfrm>
          <a:prstGeom prst="rect">
            <a:avLst/>
          </a:prstGeom>
          <a:noFill/>
        </p:spPr>
        <p:txBody>
          <a:bodyPr wrap="square" rtlCol="0">
            <a:spAutoFit/>
          </a:bodyPr>
          <a:lstStyle/>
          <a:p>
            <a:r>
              <a:rPr lang="en-US" sz="3200" b="1" dirty="0"/>
              <a:t>ACKNOWLEDGEMENTS</a:t>
            </a:r>
          </a:p>
        </p:txBody>
      </p:sp>
      <p:pic>
        <p:nvPicPr>
          <p:cNvPr id="2" name="Picture 1">
            <a:extLst>
              <a:ext uri="{FF2B5EF4-FFF2-40B4-BE49-F238E27FC236}">
                <a16:creationId xmlns:a16="http://schemas.microsoft.com/office/drawing/2014/main" id="{292C56FA-6F25-44AF-B6E9-88E889A80F32}"/>
              </a:ext>
            </a:extLst>
          </p:cNvPr>
          <p:cNvPicPr>
            <a:picLocks noChangeAspect="1"/>
          </p:cNvPicPr>
          <p:nvPr/>
        </p:nvPicPr>
        <p:blipFill>
          <a:blip r:embed="rId6"/>
          <a:stretch>
            <a:fillRect/>
          </a:stretch>
        </p:blipFill>
        <p:spPr>
          <a:xfrm>
            <a:off x="449939" y="218889"/>
            <a:ext cx="7335663" cy="2960468"/>
          </a:xfrm>
          <a:prstGeom prst="rect">
            <a:avLst/>
          </a:prstGeom>
        </p:spPr>
      </p:pic>
      <p:sp>
        <p:nvSpPr>
          <p:cNvPr id="9" name="TextBox 8">
            <a:extLst>
              <a:ext uri="{FF2B5EF4-FFF2-40B4-BE49-F238E27FC236}">
                <a16:creationId xmlns:a16="http://schemas.microsoft.com/office/drawing/2014/main" id="{D9A28145-F6A8-470B-B4EF-C571A604D2E4}"/>
              </a:ext>
            </a:extLst>
          </p:cNvPr>
          <p:cNvSpPr txBox="1"/>
          <p:nvPr/>
        </p:nvSpPr>
        <p:spPr>
          <a:xfrm rot="10800000" flipV="1">
            <a:off x="18290571" y="3927963"/>
            <a:ext cx="9152085" cy="769441"/>
          </a:xfrm>
          <a:prstGeom prst="rect">
            <a:avLst/>
          </a:prstGeom>
          <a:noFill/>
        </p:spPr>
        <p:txBody>
          <a:bodyPr wrap="square" rtlCol="0">
            <a:spAutoFit/>
          </a:bodyPr>
          <a:lstStyle/>
          <a:p>
            <a:r>
              <a:rPr lang="en-US" sz="4400" b="1" dirty="0"/>
              <a:t>MAJOR FINDINGS </a:t>
            </a:r>
          </a:p>
        </p:txBody>
      </p:sp>
      <p:sp>
        <p:nvSpPr>
          <p:cNvPr id="10" name="TextBox 9">
            <a:extLst>
              <a:ext uri="{FF2B5EF4-FFF2-40B4-BE49-F238E27FC236}">
                <a16:creationId xmlns:a16="http://schemas.microsoft.com/office/drawing/2014/main" id="{5FE1C768-2692-42A5-9597-53E606AD8E01}"/>
              </a:ext>
            </a:extLst>
          </p:cNvPr>
          <p:cNvSpPr txBox="1"/>
          <p:nvPr/>
        </p:nvSpPr>
        <p:spPr>
          <a:xfrm>
            <a:off x="18468436" y="4906173"/>
            <a:ext cx="13621368" cy="830997"/>
          </a:xfrm>
          <a:prstGeom prst="rect">
            <a:avLst/>
          </a:prstGeom>
          <a:noFill/>
        </p:spPr>
        <p:txBody>
          <a:bodyPr wrap="square" rtlCol="0">
            <a:spAutoFit/>
          </a:bodyPr>
          <a:lstStyle/>
          <a:p>
            <a:r>
              <a:rPr lang="en-US" sz="4000" b="1" dirty="0"/>
              <a:t>I</a:t>
            </a:r>
            <a:r>
              <a:rPr lang="en-US" sz="4800" b="1" dirty="0"/>
              <a:t>. Major pathogens of concern </a:t>
            </a:r>
            <a:endParaRPr lang="en-US" sz="4000" b="1" dirty="0"/>
          </a:p>
        </p:txBody>
      </p:sp>
      <p:pic>
        <p:nvPicPr>
          <p:cNvPr id="20" name="Picture 19" descr="A picture containing film&#10;&#10;Description automatically generated">
            <a:extLst>
              <a:ext uri="{FF2B5EF4-FFF2-40B4-BE49-F238E27FC236}">
                <a16:creationId xmlns:a16="http://schemas.microsoft.com/office/drawing/2014/main" id="{E78147AA-C2D3-4E15-8D0C-010AD9D16E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17899" y="5970574"/>
            <a:ext cx="3862984" cy="2719967"/>
          </a:xfrm>
          <a:prstGeom prst="rect">
            <a:avLst/>
          </a:prstGeom>
        </p:spPr>
      </p:pic>
      <p:pic>
        <p:nvPicPr>
          <p:cNvPr id="34" name="Picture 33" descr="A picture containing bird, bear, sheep, stuffed&#10;&#10;Description automatically generated">
            <a:extLst>
              <a:ext uri="{FF2B5EF4-FFF2-40B4-BE49-F238E27FC236}">
                <a16:creationId xmlns:a16="http://schemas.microsoft.com/office/drawing/2014/main" id="{93A29640-40B7-4968-800C-73CFCC9907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31309" y="5980064"/>
            <a:ext cx="2735691" cy="2882770"/>
          </a:xfrm>
          <a:prstGeom prst="rect">
            <a:avLst/>
          </a:prstGeom>
        </p:spPr>
      </p:pic>
      <p:pic>
        <p:nvPicPr>
          <p:cNvPr id="41" name="Picture 40" descr="A close up of food&#10;&#10;Description automatically generated">
            <a:extLst>
              <a:ext uri="{FF2B5EF4-FFF2-40B4-BE49-F238E27FC236}">
                <a16:creationId xmlns:a16="http://schemas.microsoft.com/office/drawing/2014/main" id="{17C4CBF3-1AA8-482B-9050-E95766BD12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408472" y="9599599"/>
            <a:ext cx="3714050" cy="2756522"/>
          </a:xfrm>
          <a:prstGeom prst="rect">
            <a:avLst/>
          </a:prstGeom>
        </p:spPr>
      </p:pic>
      <p:pic>
        <p:nvPicPr>
          <p:cNvPr id="43" name="Picture 42" descr="A picture containing flower, brush&#10;&#10;Description automatically generated">
            <a:extLst>
              <a:ext uri="{FF2B5EF4-FFF2-40B4-BE49-F238E27FC236}">
                <a16:creationId xmlns:a16="http://schemas.microsoft.com/office/drawing/2014/main" id="{0160DCCA-9EC2-462B-B85F-F8E0DA6F00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80882" y="9510975"/>
            <a:ext cx="3701369" cy="2878843"/>
          </a:xfrm>
          <a:prstGeom prst="rect">
            <a:avLst/>
          </a:prstGeom>
        </p:spPr>
      </p:pic>
      <p:sp>
        <p:nvSpPr>
          <p:cNvPr id="45" name="TextBox 44">
            <a:extLst>
              <a:ext uri="{FF2B5EF4-FFF2-40B4-BE49-F238E27FC236}">
                <a16:creationId xmlns:a16="http://schemas.microsoft.com/office/drawing/2014/main" id="{B4FC3313-5058-47D8-96D3-EC7C14E0BF29}"/>
              </a:ext>
            </a:extLst>
          </p:cNvPr>
          <p:cNvSpPr txBox="1"/>
          <p:nvPr/>
        </p:nvSpPr>
        <p:spPr>
          <a:xfrm>
            <a:off x="22411046" y="12509237"/>
            <a:ext cx="3890972" cy="954107"/>
          </a:xfrm>
          <a:prstGeom prst="rect">
            <a:avLst/>
          </a:prstGeom>
          <a:noFill/>
        </p:spPr>
        <p:txBody>
          <a:bodyPr wrap="square" rtlCol="0">
            <a:spAutoFit/>
          </a:bodyPr>
          <a:lstStyle/>
          <a:p>
            <a:r>
              <a:rPr lang="en-US" sz="2800" i="1" dirty="0"/>
              <a:t> </a:t>
            </a:r>
            <a:r>
              <a:rPr lang="en-US" sz="2800" dirty="0"/>
              <a:t>Viruses: Hep A, Noroviruses, Rotaviruses </a:t>
            </a:r>
          </a:p>
        </p:txBody>
      </p:sp>
      <p:sp>
        <p:nvSpPr>
          <p:cNvPr id="46" name="TextBox 45">
            <a:extLst>
              <a:ext uri="{FF2B5EF4-FFF2-40B4-BE49-F238E27FC236}">
                <a16:creationId xmlns:a16="http://schemas.microsoft.com/office/drawing/2014/main" id="{2F296A40-9C05-4EEF-ABA9-26C9FFD10C5A}"/>
              </a:ext>
            </a:extLst>
          </p:cNvPr>
          <p:cNvSpPr txBox="1"/>
          <p:nvPr/>
        </p:nvSpPr>
        <p:spPr>
          <a:xfrm>
            <a:off x="26968617" y="4752620"/>
            <a:ext cx="13621368" cy="769441"/>
          </a:xfrm>
          <a:prstGeom prst="rect">
            <a:avLst/>
          </a:prstGeom>
          <a:noFill/>
        </p:spPr>
        <p:txBody>
          <a:bodyPr wrap="square" rtlCol="0">
            <a:spAutoFit/>
          </a:bodyPr>
          <a:lstStyle/>
          <a:p>
            <a:r>
              <a:rPr lang="en-US" sz="4400" b="1" dirty="0"/>
              <a:t>II. Major fruits &amp; vegetables of  concern </a:t>
            </a:r>
          </a:p>
        </p:txBody>
      </p:sp>
      <p:pic>
        <p:nvPicPr>
          <p:cNvPr id="49" name="Picture 48">
            <a:extLst>
              <a:ext uri="{FF2B5EF4-FFF2-40B4-BE49-F238E27FC236}">
                <a16:creationId xmlns:a16="http://schemas.microsoft.com/office/drawing/2014/main" id="{FE2A9F12-D537-4614-96F1-303ED4320C53}"/>
              </a:ext>
            </a:extLst>
          </p:cNvPr>
          <p:cNvPicPr>
            <a:picLocks noChangeAspect="1"/>
          </p:cNvPicPr>
          <p:nvPr/>
        </p:nvPicPr>
        <p:blipFill>
          <a:blip r:embed="rId11"/>
          <a:stretch>
            <a:fillRect/>
          </a:stretch>
        </p:blipFill>
        <p:spPr>
          <a:xfrm>
            <a:off x="27257820" y="5822827"/>
            <a:ext cx="2504004" cy="2661940"/>
          </a:xfrm>
          <a:prstGeom prst="rect">
            <a:avLst/>
          </a:prstGeom>
        </p:spPr>
      </p:pic>
      <p:sp>
        <p:nvSpPr>
          <p:cNvPr id="50" name="TextBox 49">
            <a:extLst>
              <a:ext uri="{FF2B5EF4-FFF2-40B4-BE49-F238E27FC236}">
                <a16:creationId xmlns:a16="http://schemas.microsoft.com/office/drawing/2014/main" id="{470525E4-3314-4767-BD99-D0AAEDE4C025}"/>
              </a:ext>
            </a:extLst>
          </p:cNvPr>
          <p:cNvSpPr txBox="1"/>
          <p:nvPr/>
        </p:nvSpPr>
        <p:spPr>
          <a:xfrm>
            <a:off x="29761824" y="13450080"/>
            <a:ext cx="13642555" cy="6309420"/>
          </a:xfrm>
          <a:prstGeom prst="rect">
            <a:avLst/>
          </a:prstGeom>
          <a:noFill/>
        </p:spPr>
        <p:txBody>
          <a:bodyPr wrap="square" rtlCol="0">
            <a:spAutoFit/>
          </a:bodyPr>
          <a:lstStyle/>
          <a:p>
            <a:endParaRPr lang="en-US" sz="1800" dirty="0">
              <a:latin typeface="Times New Roman" panose="02020603050405020304" pitchFamily="18" charset="0"/>
              <a:cs typeface="Times New Roman" panose="02020603050405020304" pitchFamily="18" charset="0"/>
            </a:endParaRPr>
          </a:p>
          <a:p>
            <a:r>
              <a:rPr lang="en-US" sz="4400" b="1" dirty="0">
                <a:cs typeface="Times New Roman" panose="02020603050405020304" pitchFamily="18" charset="0"/>
              </a:rPr>
              <a:t>IV. Novel intervention strategies</a:t>
            </a:r>
          </a:p>
          <a:p>
            <a:pPr marL="571500" indent="-571500">
              <a:buFont typeface="Arial" panose="020B0604020202020204" pitchFamily="34" charset="0"/>
              <a:buChar char="•"/>
            </a:pPr>
            <a:r>
              <a:rPr lang="en-US" sz="3600" dirty="0">
                <a:cs typeface="Times New Roman" panose="02020603050405020304" pitchFamily="18" charset="0"/>
              </a:rPr>
              <a:t>Freezing slows down growth of foodborne pathogens but survives</a:t>
            </a:r>
          </a:p>
          <a:p>
            <a:pPr marL="571500" indent="-571500">
              <a:buFont typeface="Arial" panose="020B0604020202020204" pitchFamily="34" charset="0"/>
              <a:buChar char="•"/>
            </a:pPr>
            <a:r>
              <a:rPr lang="en-US" sz="3600" dirty="0">
                <a:cs typeface="Times New Roman" panose="02020603050405020304" pitchFamily="18" charset="0"/>
              </a:rPr>
              <a:t>Post-process contamination &amp; abuse conditions are detrimental</a:t>
            </a:r>
          </a:p>
          <a:p>
            <a:pPr marL="571500" indent="-571500">
              <a:buFont typeface="Arial" panose="020B0604020202020204" pitchFamily="34" charset="0"/>
              <a:buChar char="•"/>
            </a:pPr>
            <a:r>
              <a:rPr lang="en-US" sz="3600" dirty="0">
                <a:cs typeface="Times New Roman" panose="02020603050405020304" pitchFamily="18" charset="0"/>
              </a:rPr>
              <a:t>Light treatments (UVC, LED, Pulsed light, IR </a:t>
            </a:r>
            <a:r>
              <a:rPr lang="en-US" sz="3600" dirty="0" err="1">
                <a:cs typeface="Times New Roman" panose="02020603050405020304" pitchFamily="18" charset="0"/>
              </a:rPr>
              <a:t>etc</a:t>
            </a:r>
            <a:r>
              <a:rPr lang="en-US" sz="3600" dirty="0">
                <a:cs typeface="Times New Roman" panose="02020603050405020304" pitchFamily="18" charset="0"/>
              </a:rPr>
              <a:t>)</a:t>
            </a:r>
          </a:p>
          <a:p>
            <a:pPr marL="571500" indent="-571500">
              <a:buFont typeface="Arial" panose="020B0604020202020204" pitchFamily="34" charset="0"/>
              <a:buChar char="•"/>
            </a:pPr>
            <a:r>
              <a:rPr lang="en-US" sz="3600" dirty="0">
                <a:cs typeface="Times New Roman" panose="02020603050405020304" pitchFamily="18" charset="0"/>
              </a:rPr>
              <a:t>Cold plasma</a:t>
            </a:r>
          </a:p>
          <a:p>
            <a:pPr marL="571500" indent="-571500">
              <a:buFont typeface="Arial" panose="020B0604020202020204" pitchFamily="34" charset="0"/>
              <a:buChar char="•"/>
            </a:pPr>
            <a:r>
              <a:rPr lang="en-US" sz="3600" dirty="0">
                <a:cs typeface="Times New Roman" panose="02020603050405020304" pitchFamily="18" charset="0"/>
              </a:rPr>
              <a:t>Ozone </a:t>
            </a:r>
          </a:p>
          <a:p>
            <a:pPr marL="571500" indent="-571500">
              <a:buFont typeface="Arial" panose="020B0604020202020204" pitchFamily="34" charset="0"/>
              <a:buChar char="•"/>
            </a:pPr>
            <a:r>
              <a:rPr lang="en-US" sz="3600" dirty="0">
                <a:cs typeface="Times New Roman" panose="02020603050405020304" pitchFamily="18" charset="0"/>
              </a:rPr>
              <a:t>High pressure processing </a:t>
            </a:r>
          </a:p>
          <a:p>
            <a:pPr marL="571500" indent="-571500">
              <a:buFont typeface="Arial" panose="020B0604020202020204" pitchFamily="34" charset="0"/>
              <a:buChar char="•"/>
            </a:pPr>
            <a:r>
              <a:rPr lang="en-US" sz="3600" dirty="0">
                <a:cs typeface="Times New Roman" panose="02020603050405020304" pitchFamily="18" charset="0"/>
              </a:rPr>
              <a:t>Washing with organic acids </a:t>
            </a:r>
          </a:p>
          <a:p>
            <a:pPr marL="571500" indent="-571500">
              <a:buFont typeface="Arial" panose="020B0604020202020204" pitchFamily="34" charset="0"/>
              <a:buChar char="•"/>
            </a:pPr>
            <a:endParaRPr lang="en-US" sz="3600" dirty="0">
              <a:cs typeface="Times New Roman" panose="02020603050405020304" pitchFamily="18" charset="0"/>
            </a:endParaRPr>
          </a:p>
          <a:p>
            <a:pPr marL="571500" indent="-571500">
              <a:buFont typeface="Arial" panose="020B0604020202020204" pitchFamily="34" charset="0"/>
              <a:buChar char="•"/>
            </a:pPr>
            <a:endParaRPr lang="en-US" sz="3600" dirty="0">
              <a:cs typeface="Times New Roman" panose="02020603050405020304" pitchFamily="18" charset="0"/>
            </a:endParaRPr>
          </a:p>
          <a:p>
            <a:endParaRPr lang="en-US" dirty="0"/>
          </a:p>
        </p:txBody>
      </p:sp>
      <p:graphicFrame>
        <p:nvGraphicFramePr>
          <p:cNvPr id="53" name="Table 52">
            <a:extLst>
              <a:ext uri="{FF2B5EF4-FFF2-40B4-BE49-F238E27FC236}">
                <a16:creationId xmlns:a16="http://schemas.microsoft.com/office/drawing/2014/main" id="{8AC145B7-6477-4A3A-9442-68DE1274F76C}"/>
              </a:ext>
            </a:extLst>
          </p:cNvPr>
          <p:cNvGraphicFramePr>
            <a:graphicFrameLocks noGrp="1"/>
          </p:cNvGraphicFramePr>
          <p:nvPr>
            <p:extLst>
              <p:ext uri="{D42A27DB-BD31-4B8C-83A1-F6EECF244321}">
                <p14:modId xmlns:p14="http://schemas.microsoft.com/office/powerpoint/2010/main" val="2453162202"/>
              </p:ext>
            </p:extLst>
          </p:nvPr>
        </p:nvGraphicFramePr>
        <p:xfrm>
          <a:off x="19031455" y="18816406"/>
          <a:ext cx="21558529" cy="10257923"/>
        </p:xfrm>
        <a:graphic>
          <a:graphicData uri="http://schemas.openxmlformats.org/drawingml/2006/table">
            <a:tbl>
              <a:tblPr firstRow="1" firstCol="1" bandRow="1">
                <a:tableStyleId>{69012ECD-51FC-41F1-AA8D-1B2483CD663E}</a:tableStyleId>
              </a:tblPr>
              <a:tblGrid>
                <a:gridCol w="3653707">
                  <a:extLst>
                    <a:ext uri="{9D8B030D-6E8A-4147-A177-3AD203B41FA5}">
                      <a16:colId xmlns:a16="http://schemas.microsoft.com/office/drawing/2014/main" val="596349355"/>
                    </a:ext>
                  </a:extLst>
                </a:gridCol>
                <a:gridCol w="3653707">
                  <a:extLst>
                    <a:ext uri="{9D8B030D-6E8A-4147-A177-3AD203B41FA5}">
                      <a16:colId xmlns:a16="http://schemas.microsoft.com/office/drawing/2014/main" val="102374472"/>
                    </a:ext>
                  </a:extLst>
                </a:gridCol>
                <a:gridCol w="3064756">
                  <a:extLst>
                    <a:ext uri="{9D8B030D-6E8A-4147-A177-3AD203B41FA5}">
                      <a16:colId xmlns:a16="http://schemas.microsoft.com/office/drawing/2014/main" val="596161242"/>
                    </a:ext>
                  </a:extLst>
                </a:gridCol>
                <a:gridCol w="3524469">
                  <a:extLst>
                    <a:ext uri="{9D8B030D-6E8A-4147-A177-3AD203B41FA5}">
                      <a16:colId xmlns:a16="http://schemas.microsoft.com/office/drawing/2014/main" val="2563706499"/>
                    </a:ext>
                  </a:extLst>
                </a:gridCol>
                <a:gridCol w="3830945">
                  <a:extLst>
                    <a:ext uri="{9D8B030D-6E8A-4147-A177-3AD203B41FA5}">
                      <a16:colId xmlns:a16="http://schemas.microsoft.com/office/drawing/2014/main" val="1901029061"/>
                    </a:ext>
                  </a:extLst>
                </a:gridCol>
                <a:gridCol w="3830945">
                  <a:extLst>
                    <a:ext uri="{9D8B030D-6E8A-4147-A177-3AD203B41FA5}">
                      <a16:colId xmlns:a16="http://schemas.microsoft.com/office/drawing/2014/main" val="956804551"/>
                    </a:ext>
                  </a:extLst>
                </a:gridCol>
              </a:tblGrid>
              <a:tr h="274390">
                <a:tc>
                  <a:txBody>
                    <a:bodyPr/>
                    <a:lstStyle/>
                    <a:p>
                      <a:pPr marL="0" marR="0">
                        <a:lnSpc>
                          <a:spcPct val="107000"/>
                        </a:lnSpc>
                        <a:spcBef>
                          <a:spcPts val="0"/>
                        </a:spcBef>
                        <a:spcAft>
                          <a:spcPts val="0"/>
                        </a:spcAft>
                      </a:pPr>
                      <a:r>
                        <a:rPr lang="en-US" sz="2800" b="1" dirty="0">
                          <a:effectLst/>
                        </a:rPr>
                        <a:t>Pathogen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b="1">
                          <a:effectLst/>
                        </a:rPr>
                        <a:t>Commodity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b="1">
                          <a:effectLst/>
                        </a:rPr>
                        <a:t>Temperature(°C)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b="1">
                          <a:effectLst/>
                        </a:rPr>
                        <a:t>Storage time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b="1">
                          <a:effectLst/>
                        </a:rPr>
                        <a:t>Survival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b="1" dirty="0">
                          <a:effectLst/>
                        </a:rPr>
                        <a:t>Reference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6585580"/>
                  </a:ext>
                </a:extLst>
              </a:tr>
              <a:tr h="343023">
                <a:tc rowSpan="4">
                  <a:txBody>
                    <a:bodyPr/>
                    <a:lstStyle/>
                    <a:p>
                      <a:pPr marL="0" marR="0">
                        <a:lnSpc>
                          <a:spcPct val="107000"/>
                        </a:lnSpc>
                        <a:spcBef>
                          <a:spcPts val="0"/>
                        </a:spcBef>
                        <a:spcAft>
                          <a:spcPts val="0"/>
                        </a:spcAft>
                      </a:pPr>
                      <a:r>
                        <a:rPr lang="en-US" sz="2800" dirty="0">
                          <a:effectLst/>
                        </a:rPr>
                        <a:t>Listeria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Straw berry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28 day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1.2 log CFU/sample decline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err="1">
                          <a:effectLst/>
                        </a:rPr>
                        <a:t>Flessa</a:t>
                      </a:r>
                      <a:r>
                        <a:rPr lang="en-US" sz="2800" dirty="0">
                          <a:effectLst/>
                        </a:rPr>
                        <a:t> et al 2005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753571"/>
                  </a:ext>
                </a:extLst>
              </a:tr>
              <a:tr h="842391">
                <a:tc vMerge="1">
                  <a:txBody>
                    <a:bodyPr/>
                    <a:lstStyle/>
                    <a:p>
                      <a:endParaRPr lang="en-US"/>
                    </a:p>
                  </a:txBody>
                  <a:tcPr/>
                </a:tc>
                <a:tc>
                  <a:txBody>
                    <a:bodyPr/>
                    <a:lstStyle/>
                    <a:p>
                      <a:pPr marL="0" marR="0">
                        <a:lnSpc>
                          <a:spcPct val="107000"/>
                        </a:lnSpc>
                        <a:spcBef>
                          <a:spcPts val="0"/>
                        </a:spcBef>
                        <a:spcAft>
                          <a:spcPts val="0"/>
                        </a:spcAft>
                      </a:pPr>
                      <a:r>
                        <a:rPr lang="en-US" sz="2800" dirty="0">
                          <a:effectLst/>
                        </a:rPr>
                        <a:t>Broccoli, Cauliflower, cucumber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120-168 days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1.4-1.7 log CFU/sample decline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Strawn et al (2019) (2020)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6091253"/>
                  </a:ext>
                </a:extLst>
              </a:tr>
              <a:tr h="411655">
                <a:tc vMerge="1">
                  <a:txBody>
                    <a:bodyPr/>
                    <a:lstStyle/>
                    <a:p>
                      <a:endParaRPr lang="en-US"/>
                    </a:p>
                  </a:txBody>
                  <a:tcPr/>
                </a:tc>
                <a:tc>
                  <a:txBody>
                    <a:bodyPr/>
                    <a:lstStyle/>
                    <a:p>
                      <a:pPr marL="0" marR="0">
                        <a:lnSpc>
                          <a:spcPct val="107000"/>
                        </a:lnSpc>
                        <a:spcBef>
                          <a:spcPts val="0"/>
                        </a:spcBef>
                        <a:spcAft>
                          <a:spcPts val="0"/>
                        </a:spcAft>
                      </a:pPr>
                      <a:r>
                        <a:rPr lang="en-US" sz="2800" dirty="0">
                          <a:effectLst/>
                        </a:rPr>
                        <a:t>Avocado pulp, Guacamole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-18±2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58 weeks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2-3 log decline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ITURRIAGA et al 2002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7363343"/>
                  </a:ext>
                </a:extLst>
              </a:tr>
              <a:tr h="1273126">
                <a:tc vMerge="1">
                  <a:txBody>
                    <a:bodyPr/>
                    <a:lstStyle/>
                    <a:p>
                      <a:endParaRPr lang="en-US"/>
                    </a:p>
                  </a:txBody>
                  <a:tcPr/>
                </a:tc>
                <a:tc>
                  <a:txBody>
                    <a:bodyPr/>
                    <a:lstStyle/>
                    <a:p>
                      <a:pPr marL="0" marR="0">
                        <a:lnSpc>
                          <a:spcPct val="107000"/>
                        </a:lnSpc>
                        <a:spcBef>
                          <a:spcPts val="0"/>
                        </a:spcBef>
                        <a:spcAft>
                          <a:spcPts val="0"/>
                        </a:spcAft>
                      </a:pPr>
                      <a:r>
                        <a:rPr lang="en-US" sz="2800">
                          <a:effectLst/>
                        </a:rPr>
                        <a:t>Apple, orange, pineapple, white grape, banana purees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12weeks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3 log survival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OYARZA´ BAL et al 2003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0439415"/>
                  </a:ext>
                </a:extLst>
              </a:tr>
              <a:tr h="411655">
                <a:tc rowSpan="3">
                  <a:txBody>
                    <a:bodyPr/>
                    <a:lstStyle/>
                    <a:p>
                      <a:pPr marL="0" marR="0">
                        <a:lnSpc>
                          <a:spcPct val="107000"/>
                        </a:lnSpc>
                        <a:spcBef>
                          <a:spcPts val="0"/>
                        </a:spcBef>
                        <a:spcAft>
                          <a:spcPts val="0"/>
                        </a:spcAft>
                      </a:pPr>
                      <a:r>
                        <a:rPr lang="en-US" sz="2800">
                          <a:effectLst/>
                        </a:rPr>
                        <a:t>Salmonella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Mango, Papaya, pineapple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180 days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2.4 log CFU/sample decline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Strawn et al 2010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2165125"/>
                  </a:ext>
                </a:extLst>
              </a:tr>
              <a:tr h="411655">
                <a:tc vMerge="1">
                  <a:txBody>
                    <a:bodyPr/>
                    <a:lstStyle/>
                    <a:p>
                      <a:endParaRPr lang="en-US"/>
                    </a:p>
                  </a:txBody>
                  <a:tcPr/>
                </a:tc>
                <a:tc>
                  <a:txBody>
                    <a:bodyPr/>
                    <a:lstStyle/>
                    <a:p>
                      <a:pPr marL="0" marR="0">
                        <a:lnSpc>
                          <a:spcPct val="107000"/>
                        </a:lnSpc>
                        <a:spcBef>
                          <a:spcPts val="0"/>
                        </a:spcBef>
                        <a:spcAft>
                          <a:spcPts val="0"/>
                        </a:spcAft>
                      </a:pPr>
                      <a:r>
                        <a:rPr lang="en-US" sz="2800">
                          <a:effectLst/>
                        </a:rPr>
                        <a:t>strawberry puree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-18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12 weeks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0-1 log CFU/sample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Huang et al 2013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4416582"/>
                  </a:ext>
                </a:extLst>
              </a:tr>
              <a:tr h="1273126">
                <a:tc vMerge="1">
                  <a:txBody>
                    <a:bodyPr/>
                    <a:lstStyle/>
                    <a:p>
                      <a:endParaRPr lang="en-US"/>
                    </a:p>
                  </a:txBody>
                  <a:tcPr/>
                </a:tc>
                <a:tc>
                  <a:txBody>
                    <a:bodyPr/>
                    <a:lstStyle/>
                    <a:p>
                      <a:pPr marL="0" marR="0">
                        <a:lnSpc>
                          <a:spcPct val="107000"/>
                        </a:lnSpc>
                        <a:spcBef>
                          <a:spcPts val="0"/>
                        </a:spcBef>
                        <a:spcAft>
                          <a:spcPts val="0"/>
                        </a:spcAft>
                      </a:pPr>
                      <a:r>
                        <a:rPr lang="en-US" sz="2800">
                          <a:effectLst/>
                        </a:rPr>
                        <a:t>Apple, orange, pineapple, white grape, banana purees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12weeks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0-2 log survival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OYARZA´ BAL et al 2003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4286532"/>
                  </a:ext>
                </a:extLst>
              </a:tr>
              <a:tr h="411655">
                <a:tc rowSpan="3">
                  <a:txBody>
                    <a:bodyPr/>
                    <a:lstStyle/>
                    <a:p>
                      <a:pPr marL="0" marR="0">
                        <a:lnSpc>
                          <a:spcPct val="107000"/>
                        </a:lnSpc>
                        <a:spcBef>
                          <a:spcPts val="0"/>
                        </a:spcBef>
                        <a:spcAft>
                          <a:spcPts val="0"/>
                        </a:spcAft>
                      </a:pPr>
                      <a:r>
                        <a:rPr lang="en-US" sz="2800">
                          <a:effectLst/>
                        </a:rPr>
                        <a:t>E coli O157: H7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strawberry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30 days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0.7- 1.4 log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Knudsen et al 2001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9068031"/>
                  </a:ext>
                </a:extLst>
              </a:tr>
              <a:tr h="411655">
                <a:tc vMerge="1">
                  <a:txBody>
                    <a:bodyPr/>
                    <a:lstStyle/>
                    <a:p>
                      <a:endParaRPr lang="en-US"/>
                    </a:p>
                  </a:txBody>
                  <a:tcPr/>
                </a:tc>
                <a:tc>
                  <a:txBody>
                    <a:bodyPr/>
                    <a:lstStyle/>
                    <a:p>
                      <a:pPr marL="0" marR="0">
                        <a:lnSpc>
                          <a:spcPct val="107000"/>
                        </a:lnSpc>
                        <a:spcBef>
                          <a:spcPts val="0"/>
                        </a:spcBef>
                        <a:spcAft>
                          <a:spcPts val="0"/>
                        </a:spcAft>
                      </a:pPr>
                      <a:r>
                        <a:rPr lang="en-US" sz="2800">
                          <a:effectLst/>
                        </a:rPr>
                        <a:t>pineapple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180 days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2.3 log CFU/sample decline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Strawn et al 2010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4354149"/>
                  </a:ext>
                </a:extLst>
              </a:tr>
              <a:tr h="842391">
                <a:tc vMerge="1">
                  <a:txBody>
                    <a:bodyPr/>
                    <a:lstStyle/>
                    <a:p>
                      <a:endParaRPr lang="en-US"/>
                    </a:p>
                  </a:txBody>
                  <a:tcPr/>
                </a:tc>
                <a:tc>
                  <a:txBody>
                    <a:bodyPr/>
                    <a:lstStyle/>
                    <a:p>
                      <a:pPr marL="0" marR="0">
                        <a:lnSpc>
                          <a:spcPct val="107000"/>
                        </a:lnSpc>
                        <a:spcBef>
                          <a:spcPts val="0"/>
                        </a:spcBef>
                        <a:spcAft>
                          <a:spcPts val="0"/>
                        </a:spcAft>
                      </a:pPr>
                      <a:r>
                        <a:rPr lang="en-US" sz="2800">
                          <a:effectLst/>
                        </a:rPr>
                        <a:t>White grape, banana puree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12weeks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0-3 log survival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OYARZA´ BAL et al 2003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362161"/>
                  </a:ext>
                </a:extLst>
              </a:tr>
              <a:tr h="842391">
                <a:tc>
                  <a:txBody>
                    <a:bodyPr/>
                    <a:lstStyle/>
                    <a:p>
                      <a:pPr marL="0" marR="0">
                        <a:lnSpc>
                          <a:spcPct val="107000"/>
                        </a:lnSpc>
                        <a:spcBef>
                          <a:spcPts val="0"/>
                        </a:spcBef>
                        <a:spcAft>
                          <a:spcPts val="0"/>
                        </a:spcAft>
                      </a:pPr>
                      <a:r>
                        <a:rPr lang="en-US" sz="2800">
                          <a:effectLst/>
                        </a:rPr>
                        <a:t>Norovirus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Strawberry, raspberry, blueberry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90 days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0.1-0.9 PFU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err="1">
                          <a:effectLst/>
                        </a:rPr>
                        <a:t>Butot</a:t>
                      </a:r>
                      <a:r>
                        <a:rPr lang="en-US" sz="2800" dirty="0">
                          <a:effectLst/>
                        </a:rPr>
                        <a:t> et al 2008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2704096"/>
                  </a:ext>
                </a:extLst>
              </a:tr>
            </a:tbl>
          </a:graphicData>
        </a:graphic>
      </p:graphicFrame>
      <p:sp>
        <p:nvSpPr>
          <p:cNvPr id="54" name="TextBox 53">
            <a:extLst>
              <a:ext uri="{FF2B5EF4-FFF2-40B4-BE49-F238E27FC236}">
                <a16:creationId xmlns:a16="http://schemas.microsoft.com/office/drawing/2014/main" id="{1E938DFA-B5C7-4B62-9065-10C77A232466}"/>
              </a:ext>
            </a:extLst>
          </p:cNvPr>
          <p:cNvSpPr txBox="1"/>
          <p:nvPr/>
        </p:nvSpPr>
        <p:spPr>
          <a:xfrm flipH="1">
            <a:off x="32135523" y="30639886"/>
            <a:ext cx="9922761" cy="954107"/>
          </a:xfrm>
          <a:prstGeom prst="rect">
            <a:avLst/>
          </a:prstGeom>
          <a:noFill/>
        </p:spPr>
        <p:txBody>
          <a:bodyPr wrap="square" rtlCol="0">
            <a:spAutoFit/>
          </a:bodyPr>
          <a:lstStyle/>
          <a:p>
            <a:r>
              <a:rPr lang="en-US" sz="2800" dirty="0"/>
              <a:t>The authors would like to thank UTRGV College of Sciences for funding support through start-up funds </a:t>
            </a:r>
          </a:p>
        </p:txBody>
      </p:sp>
    </p:spTree>
    <p:extLst>
      <p:ext uri="{BB962C8B-B14F-4D97-AF65-F5344CB8AC3E}">
        <p14:creationId xmlns:p14="http://schemas.microsoft.com/office/powerpoint/2010/main" val="39848690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2035</TotalTime>
  <Words>669</Words>
  <Application>Microsoft Office PowerPoint</Application>
  <PresentationFormat>Custom</PresentationFormat>
  <Paragraphs>148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Rajat Sharma</dc:creator>
  <cp:lastModifiedBy>Veerachandra Yemmireddy</cp:lastModifiedBy>
  <cp:revision>63</cp:revision>
  <dcterms:created xsi:type="dcterms:W3CDTF">2020-11-16T19:07:29Z</dcterms:created>
  <dcterms:modified xsi:type="dcterms:W3CDTF">2020-11-19T05:57:52Z</dcterms:modified>
</cp:coreProperties>
</file>