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5" r:id="rId5"/>
    <p:sldId id="288" r:id="rId6"/>
    <p:sldId id="292" r:id="rId7"/>
    <p:sldId id="287" r:id="rId8"/>
    <p:sldId id="289" r:id="rId9"/>
    <p:sldId id="286" r:id="rId10"/>
    <p:sldId id="290" r:id="rId11"/>
    <p:sldId id="294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E5B1F-8548-4FA5-8ECE-FF697B8BDC8B}" type="doc">
      <dgm:prSet loTypeId="urn:microsoft.com/office/officeart/2017/3/layout/DropPinTimeline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AE4A921-75C0-457E-B6C7-AF5D3F924778}">
      <dgm:prSet/>
      <dgm:spPr/>
      <dgm:t>
        <a:bodyPr/>
        <a:lstStyle/>
        <a:p>
          <a:pPr>
            <a:defRPr b="1"/>
          </a:pPr>
          <a:endParaRPr lang="en-US" dirty="0"/>
        </a:p>
      </dgm:t>
    </dgm:pt>
    <dgm:pt modelId="{5DE6B7FC-E69A-4189-BB0C-356B2586F16F}" type="parTrans" cxnId="{906961F9-228B-42F0-B93A-61A91FF72B16}">
      <dgm:prSet/>
      <dgm:spPr/>
      <dgm:t>
        <a:bodyPr/>
        <a:lstStyle/>
        <a:p>
          <a:endParaRPr lang="en-US"/>
        </a:p>
      </dgm:t>
    </dgm:pt>
    <dgm:pt modelId="{E4500CC0-E9F9-45F4-8DBB-F762BD69C7EF}" type="sibTrans" cxnId="{906961F9-228B-42F0-B93A-61A91FF72B16}">
      <dgm:prSet/>
      <dgm:spPr/>
      <dgm:t>
        <a:bodyPr/>
        <a:lstStyle/>
        <a:p>
          <a:endParaRPr lang="en-US"/>
        </a:p>
      </dgm:t>
    </dgm:pt>
    <dgm:pt modelId="{300F49C4-BE2A-4BB1-881A-D5DBC7667E1A}">
      <dgm:prSet/>
      <dgm:spPr/>
      <dgm:t>
        <a:bodyPr/>
        <a:lstStyle/>
        <a:p>
          <a:r>
            <a:rPr lang="en-US" dirty="0"/>
            <a:t>Purchase of goldfish and letting them acclimate for 4 weeks. </a:t>
          </a:r>
        </a:p>
      </dgm:t>
    </dgm:pt>
    <dgm:pt modelId="{938A8F79-6539-4D75-80F8-D245BBF23EB2}" type="parTrans" cxnId="{E21D1965-4238-40BD-8C23-F39BDB8AF9FF}">
      <dgm:prSet/>
      <dgm:spPr/>
      <dgm:t>
        <a:bodyPr/>
        <a:lstStyle/>
        <a:p>
          <a:endParaRPr lang="en-US"/>
        </a:p>
      </dgm:t>
    </dgm:pt>
    <dgm:pt modelId="{E6F5A85C-A7FD-4313-BD20-CCE392CD9E1F}" type="sibTrans" cxnId="{E21D1965-4238-40BD-8C23-F39BDB8AF9FF}">
      <dgm:prSet/>
      <dgm:spPr/>
      <dgm:t>
        <a:bodyPr/>
        <a:lstStyle/>
        <a:p>
          <a:endParaRPr lang="en-US"/>
        </a:p>
      </dgm:t>
    </dgm:pt>
    <dgm:pt modelId="{393C84A3-4571-4040-9493-0BA1AF30DA26}">
      <dgm:prSet/>
      <dgm:spPr/>
      <dgm:t>
        <a:bodyPr/>
        <a:lstStyle/>
        <a:p>
          <a:pPr>
            <a:defRPr b="1"/>
          </a:pPr>
          <a:endParaRPr lang="en-US" dirty="0"/>
        </a:p>
      </dgm:t>
    </dgm:pt>
    <dgm:pt modelId="{3A4A9F0D-AEA3-4A1C-B17C-D8B078DF106A}" type="parTrans" cxnId="{B78F293F-BC11-49D3-BE1D-C504995D7961}">
      <dgm:prSet/>
      <dgm:spPr/>
      <dgm:t>
        <a:bodyPr/>
        <a:lstStyle/>
        <a:p>
          <a:endParaRPr lang="en-US"/>
        </a:p>
      </dgm:t>
    </dgm:pt>
    <dgm:pt modelId="{8C58886A-EDBF-4BFF-AE8D-8BBD9AD31068}" type="sibTrans" cxnId="{B78F293F-BC11-49D3-BE1D-C504995D7961}">
      <dgm:prSet/>
      <dgm:spPr/>
      <dgm:t>
        <a:bodyPr/>
        <a:lstStyle/>
        <a:p>
          <a:endParaRPr lang="en-US"/>
        </a:p>
      </dgm:t>
    </dgm:pt>
    <dgm:pt modelId="{09AB19DE-0A85-493B-8A0E-8AC56DC905F8}">
      <dgm:prSet/>
      <dgm:spPr/>
      <dgm:t>
        <a:bodyPr/>
        <a:lstStyle/>
        <a:p>
          <a:r>
            <a:rPr lang="en-US" dirty="0"/>
            <a:t>Exposing the fish to the pesticides for 2 weeks. </a:t>
          </a:r>
        </a:p>
      </dgm:t>
    </dgm:pt>
    <dgm:pt modelId="{4BB754D1-EDE1-4049-9435-D033F95709D0}" type="parTrans" cxnId="{7F0FCC7E-C51A-4B2D-B669-97CE74A0DED9}">
      <dgm:prSet/>
      <dgm:spPr/>
      <dgm:t>
        <a:bodyPr/>
        <a:lstStyle/>
        <a:p>
          <a:endParaRPr lang="en-US"/>
        </a:p>
      </dgm:t>
    </dgm:pt>
    <dgm:pt modelId="{8861651B-08AB-4BAF-AAF6-588C1FD8766A}" type="sibTrans" cxnId="{7F0FCC7E-C51A-4B2D-B669-97CE74A0DED9}">
      <dgm:prSet/>
      <dgm:spPr/>
      <dgm:t>
        <a:bodyPr/>
        <a:lstStyle/>
        <a:p>
          <a:endParaRPr lang="en-US"/>
        </a:p>
      </dgm:t>
    </dgm:pt>
    <dgm:pt modelId="{7FA9AB4A-92C1-41E8-8158-DD2B25D9113B}">
      <dgm:prSet/>
      <dgm:spPr/>
      <dgm:t>
        <a:bodyPr/>
        <a:lstStyle/>
        <a:p>
          <a:pPr>
            <a:defRPr b="1"/>
          </a:pPr>
          <a:endParaRPr lang="en-US" dirty="0"/>
        </a:p>
      </dgm:t>
    </dgm:pt>
    <dgm:pt modelId="{38E7AEFA-EB50-4771-857F-576467B37145}" type="parTrans" cxnId="{85EB9F4D-461E-4ACB-A92D-BEED8E572647}">
      <dgm:prSet/>
      <dgm:spPr/>
      <dgm:t>
        <a:bodyPr/>
        <a:lstStyle/>
        <a:p>
          <a:endParaRPr lang="en-US"/>
        </a:p>
      </dgm:t>
    </dgm:pt>
    <dgm:pt modelId="{FB571C8D-8BC9-46B5-9DCF-FEB771A5C820}" type="sibTrans" cxnId="{85EB9F4D-461E-4ACB-A92D-BEED8E572647}">
      <dgm:prSet/>
      <dgm:spPr/>
      <dgm:t>
        <a:bodyPr/>
        <a:lstStyle/>
        <a:p>
          <a:endParaRPr lang="en-US"/>
        </a:p>
      </dgm:t>
    </dgm:pt>
    <dgm:pt modelId="{91598E38-7461-470A-91AA-325A90C2A6DA}">
      <dgm:prSet/>
      <dgm:spPr/>
      <dgm:t>
        <a:bodyPr/>
        <a:lstStyle/>
        <a:p>
          <a:r>
            <a:rPr lang="en-US" dirty="0"/>
            <a:t>Analyzing</a:t>
          </a:r>
          <a:r>
            <a:rPr lang="en-US" baseline="0" dirty="0"/>
            <a:t> the image data.</a:t>
          </a:r>
          <a:endParaRPr lang="en-US" dirty="0"/>
        </a:p>
      </dgm:t>
    </dgm:pt>
    <dgm:pt modelId="{8982EE4A-6F3A-428C-8E76-02A30B39C05F}" type="parTrans" cxnId="{3BA4B7B9-0A7C-4EFC-8F39-59CD69864C97}">
      <dgm:prSet/>
      <dgm:spPr/>
      <dgm:t>
        <a:bodyPr/>
        <a:lstStyle/>
        <a:p>
          <a:endParaRPr lang="en-US"/>
        </a:p>
      </dgm:t>
    </dgm:pt>
    <dgm:pt modelId="{AEBFFADC-990D-480E-B682-B841BE19126D}" type="sibTrans" cxnId="{3BA4B7B9-0A7C-4EFC-8F39-59CD69864C97}">
      <dgm:prSet/>
      <dgm:spPr/>
      <dgm:t>
        <a:bodyPr/>
        <a:lstStyle/>
        <a:p>
          <a:endParaRPr lang="en-US"/>
        </a:p>
      </dgm:t>
    </dgm:pt>
    <dgm:pt modelId="{FAE22523-3659-485E-846C-6134C71FDD2D}">
      <dgm:prSet/>
      <dgm:spPr/>
      <dgm:t>
        <a:bodyPr/>
        <a:lstStyle/>
        <a:p>
          <a:pPr>
            <a:defRPr b="1"/>
          </a:pPr>
          <a:endParaRPr lang="en-US"/>
        </a:p>
      </dgm:t>
    </dgm:pt>
    <dgm:pt modelId="{B85EFB5D-D15A-4656-9A7B-AEF3EBEEB036}" type="parTrans" cxnId="{9B9FA508-E68E-4D2F-98D6-AA3560B551F5}">
      <dgm:prSet/>
      <dgm:spPr/>
      <dgm:t>
        <a:bodyPr/>
        <a:lstStyle/>
        <a:p>
          <a:endParaRPr lang="en-US"/>
        </a:p>
      </dgm:t>
    </dgm:pt>
    <dgm:pt modelId="{2844AB5F-7ABB-41B0-A0A3-3E6068E73A03}" type="sibTrans" cxnId="{9B9FA508-E68E-4D2F-98D6-AA3560B551F5}">
      <dgm:prSet/>
      <dgm:spPr/>
      <dgm:t>
        <a:bodyPr/>
        <a:lstStyle/>
        <a:p>
          <a:endParaRPr lang="en-US"/>
        </a:p>
      </dgm:t>
    </dgm:pt>
    <dgm:pt modelId="{F4D808D4-0778-4D8F-B6A7-262E20BC81DE}">
      <dgm:prSet/>
      <dgm:spPr/>
      <dgm:t>
        <a:bodyPr/>
        <a:lstStyle/>
        <a:p>
          <a:pPr>
            <a:defRPr b="1"/>
          </a:pPr>
          <a:endParaRPr lang="en-US"/>
        </a:p>
      </dgm:t>
    </dgm:pt>
    <dgm:pt modelId="{A43A5DD0-75D5-4F7B-91EA-95F10CE93108}" type="parTrans" cxnId="{21A49188-C4BD-4E5F-B7D0-58AF0F575672}">
      <dgm:prSet/>
      <dgm:spPr/>
      <dgm:t>
        <a:bodyPr/>
        <a:lstStyle/>
        <a:p>
          <a:endParaRPr lang="en-US"/>
        </a:p>
      </dgm:t>
    </dgm:pt>
    <dgm:pt modelId="{040E4946-7FED-4F2F-B73F-5C475C6A4EF6}" type="sibTrans" cxnId="{21A49188-C4BD-4E5F-B7D0-58AF0F575672}">
      <dgm:prSet/>
      <dgm:spPr/>
      <dgm:t>
        <a:bodyPr/>
        <a:lstStyle/>
        <a:p>
          <a:endParaRPr lang="en-US"/>
        </a:p>
      </dgm:t>
    </dgm:pt>
    <dgm:pt modelId="{12D2DE96-DF46-4097-82CD-4731A613C894}">
      <dgm:prSet/>
      <dgm:spPr/>
      <dgm:t>
        <a:bodyPr/>
        <a:lstStyle/>
        <a:p>
          <a:pPr>
            <a:defRPr b="1"/>
          </a:pPr>
          <a:endParaRPr lang="en-US"/>
        </a:p>
      </dgm:t>
    </dgm:pt>
    <dgm:pt modelId="{7690A125-E4F9-4765-B0C1-CE67D6DB39B2}" type="parTrans" cxnId="{AAA50C11-95FF-4B73-94DF-BEEBA58A7A96}">
      <dgm:prSet/>
      <dgm:spPr/>
      <dgm:t>
        <a:bodyPr/>
        <a:lstStyle/>
        <a:p>
          <a:endParaRPr lang="en-US"/>
        </a:p>
      </dgm:t>
    </dgm:pt>
    <dgm:pt modelId="{99B87C21-DC27-4D78-8B71-B3DEB4E4BC35}" type="sibTrans" cxnId="{AAA50C11-95FF-4B73-94DF-BEEBA58A7A96}">
      <dgm:prSet/>
      <dgm:spPr/>
      <dgm:t>
        <a:bodyPr/>
        <a:lstStyle/>
        <a:p>
          <a:endParaRPr lang="en-US"/>
        </a:p>
      </dgm:t>
    </dgm:pt>
    <dgm:pt modelId="{D111E161-9AFA-4FA9-B52F-F5C188ADCE5B}">
      <dgm:prSet/>
      <dgm:spPr/>
      <dgm:t>
        <a:bodyPr/>
        <a:lstStyle/>
        <a:p>
          <a:pPr>
            <a:defRPr b="1"/>
          </a:pPr>
          <a:endParaRPr lang="en-US"/>
        </a:p>
      </dgm:t>
    </dgm:pt>
    <dgm:pt modelId="{2939B7B6-1BED-49F3-92E3-BB32E058DAE3}" type="parTrans" cxnId="{A25176E7-3292-4D47-B369-BFA15E279E15}">
      <dgm:prSet/>
      <dgm:spPr/>
      <dgm:t>
        <a:bodyPr/>
        <a:lstStyle/>
        <a:p>
          <a:endParaRPr lang="en-US"/>
        </a:p>
      </dgm:t>
    </dgm:pt>
    <dgm:pt modelId="{8D886A4D-A9E1-40FD-9EC7-9459ADD4463A}" type="sibTrans" cxnId="{A25176E7-3292-4D47-B369-BFA15E279E15}">
      <dgm:prSet/>
      <dgm:spPr/>
      <dgm:t>
        <a:bodyPr/>
        <a:lstStyle/>
        <a:p>
          <a:endParaRPr lang="en-US"/>
        </a:p>
      </dgm:t>
    </dgm:pt>
    <dgm:pt modelId="{9E29C974-61BD-4ABF-9A81-5979C6398EE5}" type="pres">
      <dgm:prSet presAssocID="{95BE5B1F-8548-4FA5-8ECE-FF697B8BDC8B}" presName="root" presStyleCnt="0">
        <dgm:presLayoutVars>
          <dgm:chMax/>
          <dgm:chPref/>
          <dgm:animLvl val="lvl"/>
        </dgm:presLayoutVars>
      </dgm:prSet>
      <dgm:spPr/>
    </dgm:pt>
    <dgm:pt modelId="{918A85E1-41FA-49F0-B52B-5802CAB2E5E3}" type="pres">
      <dgm:prSet presAssocID="{95BE5B1F-8548-4FA5-8ECE-FF697B8BDC8B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92A64C51-7C1E-4585-8457-EAFF05ED407A}" type="pres">
      <dgm:prSet presAssocID="{95BE5B1F-8548-4FA5-8ECE-FF697B8BDC8B}" presName="nodes" presStyleCnt="0">
        <dgm:presLayoutVars>
          <dgm:chMax/>
          <dgm:chPref/>
          <dgm:animLvl val="lvl"/>
        </dgm:presLayoutVars>
      </dgm:prSet>
      <dgm:spPr/>
    </dgm:pt>
    <dgm:pt modelId="{699556ED-6A21-4B95-86E2-9A361B0B460E}" type="pres">
      <dgm:prSet presAssocID="{BAE4A921-75C0-457E-B6C7-AF5D3F924778}" presName="composite" presStyleCnt="0"/>
      <dgm:spPr/>
    </dgm:pt>
    <dgm:pt modelId="{96267921-2A65-465A-A845-F79EC16D0DB2}" type="pres">
      <dgm:prSet presAssocID="{BAE4A921-75C0-457E-B6C7-AF5D3F924778}" presName="ConnectorPoint" presStyleLbl="lnNode1" presStyleIdx="0" presStyleCnt="7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59B118A9-6DF2-4CBE-84F0-D4D6E1B2F14F}" type="pres">
      <dgm:prSet presAssocID="{BAE4A921-75C0-457E-B6C7-AF5D3F924778}" presName="DropPinPlaceHolder" presStyleCnt="0"/>
      <dgm:spPr/>
    </dgm:pt>
    <dgm:pt modelId="{3F749BFB-9708-42F8-974A-75EA2A026821}" type="pres">
      <dgm:prSet presAssocID="{BAE4A921-75C0-457E-B6C7-AF5D3F924778}" presName="DropPin" presStyleLbl="alignNode1" presStyleIdx="0" presStyleCnt="7"/>
      <dgm:spPr/>
    </dgm:pt>
    <dgm:pt modelId="{90FE78DD-77A7-4B31-BFB4-4C934BC8013E}" type="pres">
      <dgm:prSet presAssocID="{BAE4A921-75C0-457E-B6C7-AF5D3F924778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A67C571F-2129-470D-93C8-748A42D4FAAD}" type="pres">
      <dgm:prSet presAssocID="{BAE4A921-75C0-457E-B6C7-AF5D3F924778}" presName="L2TextContainer" presStyleLbl="revTx" presStyleIdx="0" presStyleCnt="14">
        <dgm:presLayoutVars>
          <dgm:bulletEnabled val="1"/>
        </dgm:presLayoutVars>
      </dgm:prSet>
      <dgm:spPr/>
    </dgm:pt>
    <dgm:pt modelId="{F68E1061-ED1C-495E-8445-A15F2491627B}" type="pres">
      <dgm:prSet presAssocID="{BAE4A921-75C0-457E-B6C7-AF5D3F924778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81674C92-3D09-43F9-9B5C-E1F1E3C18D78}" type="pres">
      <dgm:prSet presAssocID="{BAE4A921-75C0-457E-B6C7-AF5D3F924778}" presName="ConnectLine" presStyleLbl="sibTrans1D1" presStyleIdx="0" presStyleCnt="7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62D82D46-7550-440E-BBC6-3A8B30131468}" type="pres">
      <dgm:prSet presAssocID="{BAE4A921-75C0-457E-B6C7-AF5D3F924778}" presName="EmptyPlaceHolder" presStyleCnt="0"/>
      <dgm:spPr/>
    </dgm:pt>
    <dgm:pt modelId="{8C54CB48-E03B-4CA8-91E8-4F2CBBE006F3}" type="pres">
      <dgm:prSet presAssocID="{E4500CC0-E9F9-45F4-8DBB-F762BD69C7EF}" presName="spaceBetweenRectangles" presStyleCnt="0"/>
      <dgm:spPr/>
    </dgm:pt>
    <dgm:pt modelId="{0C4C0F27-323F-4CBF-9264-56EB07F50DB4}" type="pres">
      <dgm:prSet presAssocID="{393C84A3-4571-4040-9493-0BA1AF30DA26}" presName="composite" presStyleCnt="0"/>
      <dgm:spPr/>
    </dgm:pt>
    <dgm:pt modelId="{86D7FEB0-8CD7-4B6A-B840-6AABD8F922E3}" type="pres">
      <dgm:prSet presAssocID="{393C84A3-4571-4040-9493-0BA1AF30DA26}" presName="ConnectorPoint" presStyleLbl="lnNode1" presStyleIdx="1" presStyleCnt="7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AD869E04-DEB0-48BD-800F-447B02873BED}" type="pres">
      <dgm:prSet presAssocID="{393C84A3-4571-4040-9493-0BA1AF30DA26}" presName="DropPinPlaceHolder" presStyleCnt="0"/>
      <dgm:spPr/>
    </dgm:pt>
    <dgm:pt modelId="{9F028394-260E-48A2-B2F9-2EFB842EEAAF}" type="pres">
      <dgm:prSet presAssocID="{393C84A3-4571-4040-9493-0BA1AF30DA26}" presName="DropPin" presStyleLbl="alignNode1" presStyleIdx="1" presStyleCnt="7"/>
      <dgm:spPr/>
    </dgm:pt>
    <dgm:pt modelId="{B7489269-7B5E-478C-8FFC-1832404755D0}" type="pres">
      <dgm:prSet presAssocID="{393C84A3-4571-4040-9493-0BA1AF30DA26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800F23D5-2C1B-4E41-B996-809492580B17}" type="pres">
      <dgm:prSet presAssocID="{393C84A3-4571-4040-9493-0BA1AF30DA26}" presName="L2TextContainer" presStyleLbl="revTx" presStyleIdx="2" presStyleCnt="14">
        <dgm:presLayoutVars>
          <dgm:bulletEnabled val="1"/>
        </dgm:presLayoutVars>
      </dgm:prSet>
      <dgm:spPr/>
    </dgm:pt>
    <dgm:pt modelId="{9E2E9935-2EFD-484A-8A8D-05B21D814A07}" type="pres">
      <dgm:prSet presAssocID="{393C84A3-4571-4040-9493-0BA1AF30DA26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7356ABA5-3EB1-41FF-AF23-A4C34AD0E715}" type="pres">
      <dgm:prSet presAssocID="{393C84A3-4571-4040-9493-0BA1AF30DA26}" presName="ConnectLine" presStyleLbl="sibTrans1D1" presStyleIdx="1" presStyleCnt="7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A075CEB4-2A08-435E-8C87-B8BE50AE1B68}" type="pres">
      <dgm:prSet presAssocID="{393C84A3-4571-4040-9493-0BA1AF30DA26}" presName="EmptyPlaceHolder" presStyleCnt="0"/>
      <dgm:spPr/>
    </dgm:pt>
    <dgm:pt modelId="{D96065DC-69FF-492D-BC58-2A63985622E7}" type="pres">
      <dgm:prSet presAssocID="{8C58886A-EDBF-4BFF-AE8D-8BBD9AD31068}" presName="spaceBetweenRectangles" presStyleCnt="0"/>
      <dgm:spPr/>
    </dgm:pt>
    <dgm:pt modelId="{A98D8CAA-00E4-4911-81C8-CED0A83B69B9}" type="pres">
      <dgm:prSet presAssocID="{FAE22523-3659-485E-846C-6134C71FDD2D}" presName="composite" presStyleCnt="0"/>
      <dgm:spPr/>
    </dgm:pt>
    <dgm:pt modelId="{A00F2A88-A757-4FEB-A3E3-5CBC3A1BF29B}" type="pres">
      <dgm:prSet presAssocID="{FAE22523-3659-485E-846C-6134C71FDD2D}" presName="ConnectorPoint" presStyleLbl="lnNode1" presStyleIdx="2" presStyleCnt="7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9BF3AAB9-8FFE-4EB8-9DEE-8F9306646372}" type="pres">
      <dgm:prSet presAssocID="{FAE22523-3659-485E-846C-6134C71FDD2D}" presName="DropPinPlaceHolder" presStyleCnt="0"/>
      <dgm:spPr/>
    </dgm:pt>
    <dgm:pt modelId="{557CD4C8-F59E-435D-9412-444D1B5C7DAE}" type="pres">
      <dgm:prSet presAssocID="{FAE22523-3659-485E-846C-6134C71FDD2D}" presName="DropPin" presStyleLbl="alignNode1" presStyleIdx="2" presStyleCnt="7"/>
      <dgm:spPr/>
    </dgm:pt>
    <dgm:pt modelId="{CFB4A650-046A-4D68-B008-11D1DE3D1E10}" type="pres">
      <dgm:prSet presAssocID="{FAE22523-3659-485E-846C-6134C71FDD2D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C875E4AE-4BE5-45CB-B175-822068C4A121}" type="pres">
      <dgm:prSet presAssocID="{FAE22523-3659-485E-846C-6134C71FDD2D}" presName="L2TextContainer" presStyleLbl="revTx" presStyleIdx="4" presStyleCnt="14">
        <dgm:presLayoutVars>
          <dgm:bulletEnabled val="1"/>
        </dgm:presLayoutVars>
      </dgm:prSet>
      <dgm:spPr/>
    </dgm:pt>
    <dgm:pt modelId="{C26725BF-58DB-49E2-9049-4AB804C19F4F}" type="pres">
      <dgm:prSet presAssocID="{FAE22523-3659-485E-846C-6134C71FDD2D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FBBCAFC0-379A-4C60-B8FF-F6609C4A0C4C}" type="pres">
      <dgm:prSet presAssocID="{FAE22523-3659-485E-846C-6134C71FDD2D}" presName="ConnectLine" presStyleLbl="sibTrans1D1" presStyleIdx="2" presStyleCnt="7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4E85D454-7ABE-4303-A5BF-F4C7FA6CE658}" type="pres">
      <dgm:prSet presAssocID="{FAE22523-3659-485E-846C-6134C71FDD2D}" presName="EmptyPlaceHolder" presStyleCnt="0"/>
      <dgm:spPr/>
    </dgm:pt>
    <dgm:pt modelId="{1BE9EF37-BEBA-4743-9FCB-EFDD6BF4875F}" type="pres">
      <dgm:prSet presAssocID="{2844AB5F-7ABB-41B0-A0A3-3E6068E73A03}" presName="spaceBetweenRectangles" presStyleCnt="0"/>
      <dgm:spPr/>
    </dgm:pt>
    <dgm:pt modelId="{77E70995-A911-4AFE-ABFD-5D271268CFC6}" type="pres">
      <dgm:prSet presAssocID="{F4D808D4-0778-4D8F-B6A7-262E20BC81DE}" presName="composite" presStyleCnt="0"/>
      <dgm:spPr/>
    </dgm:pt>
    <dgm:pt modelId="{00CB5EBD-DE59-4313-8EB6-8E90B6307CEF}" type="pres">
      <dgm:prSet presAssocID="{F4D808D4-0778-4D8F-B6A7-262E20BC81DE}" presName="ConnectorPoint" presStyleLbl="lnNode1" presStyleIdx="3" presStyleCnt="7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0549E6B-4C22-41FF-BF74-4CF030054EEC}" type="pres">
      <dgm:prSet presAssocID="{F4D808D4-0778-4D8F-B6A7-262E20BC81DE}" presName="DropPinPlaceHolder" presStyleCnt="0"/>
      <dgm:spPr/>
    </dgm:pt>
    <dgm:pt modelId="{B037E2EE-BB2B-4693-9E05-78B2649E2179}" type="pres">
      <dgm:prSet presAssocID="{F4D808D4-0778-4D8F-B6A7-262E20BC81DE}" presName="DropPin" presStyleLbl="alignNode1" presStyleIdx="3" presStyleCnt="7"/>
      <dgm:spPr/>
    </dgm:pt>
    <dgm:pt modelId="{27C50D2B-7EA1-4D40-96BC-8FE68296A1FE}" type="pres">
      <dgm:prSet presAssocID="{F4D808D4-0778-4D8F-B6A7-262E20BC81DE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A9BA6BF4-7D51-4E24-9437-CBD3FCA8FDE2}" type="pres">
      <dgm:prSet presAssocID="{F4D808D4-0778-4D8F-B6A7-262E20BC81DE}" presName="L2TextContainer" presStyleLbl="revTx" presStyleIdx="6" presStyleCnt="14">
        <dgm:presLayoutVars>
          <dgm:bulletEnabled val="1"/>
        </dgm:presLayoutVars>
      </dgm:prSet>
      <dgm:spPr/>
    </dgm:pt>
    <dgm:pt modelId="{805B5EF0-ED4C-4F05-BC68-E9B9BCFC3B66}" type="pres">
      <dgm:prSet presAssocID="{F4D808D4-0778-4D8F-B6A7-262E20BC81DE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140A3CA2-524A-46F5-810C-4FD35A1AF42B}" type="pres">
      <dgm:prSet presAssocID="{F4D808D4-0778-4D8F-B6A7-262E20BC81DE}" presName="ConnectLine" presStyleLbl="sibTrans1D1" presStyleIdx="3" presStyleCnt="7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7479757B-6670-4C70-B146-A4F8C3D3D64E}" type="pres">
      <dgm:prSet presAssocID="{F4D808D4-0778-4D8F-B6A7-262E20BC81DE}" presName="EmptyPlaceHolder" presStyleCnt="0"/>
      <dgm:spPr/>
    </dgm:pt>
    <dgm:pt modelId="{2CF5A2D5-BFEE-4891-82C6-B5D8924AE08B}" type="pres">
      <dgm:prSet presAssocID="{040E4946-7FED-4F2F-B73F-5C475C6A4EF6}" presName="spaceBetweenRectangles" presStyleCnt="0"/>
      <dgm:spPr/>
    </dgm:pt>
    <dgm:pt modelId="{B64BB395-8EDD-4839-801B-36ADAECE5B16}" type="pres">
      <dgm:prSet presAssocID="{12D2DE96-DF46-4097-82CD-4731A613C894}" presName="composite" presStyleCnt="0"/>
      <dgm:spPr/>
    </dgm:pt>
    <dgm:pt modelId="{CDBBA23C-602F-4D10-B0F8-180B51520825}" type="pres">
      <dgm:prSet presAssocID="{12D2DE96-DF46-4097-82CD-4731A613C894}" presName="ConnectorPoint" presStyleLbl="lnNode1" presStyleIdx="4" presStyleCnt="7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C2A1B006-2ABA-42D0-B68C-A3DEEEA6DF68}" type="pres">
      <dgm:prSet presAssocID="{12D2DE96-DF46-4097-82CD-4731A613C894}" presName="DropPinPlaceHolder" presStyleCnt="0"/>
      <dgm:spPr/>
    </dgm:pt>
    <dgm:pt modelId="{81FEC4C7-D745-44AF-A9BC-E054E679A622}" type="pres">
      <dgm:prSet presAssocID="{12D2DE96-DF46-4097-82CD-4731A613C894}" presName="DropPin" presStyleLbl="alignNode1" presStyleIdx="4" presStyleCnt="7"/>
      <dgm:spPr/>
    </dgm:pt>
    <dgm:pt modelId="{1849CAD5-9D59-41F8-9099-A01AB4FAB1DF}" type="pres">
      <dgm:prSet presAssocID="{12D2DE96-DF46-4097-82CD-4731A613C894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827553C7-8E23-4D16-9013-B66FE84FE157}" type="pres">
      <dgm:prSet presAssocID="{12D2DE96-DF46-4097-82CD-4731A613C894}" presName="L2TextContainer" presStyleLbl="revTx" presStyleIdx="8" presStyleCnt="14">
        <dgm:presLayoutVars>
          <dgm:bulletEnabled val="1"/>
        </dgm:presLayoutVars>
      </dgm:prSet>
      <dgm:spPr/>
    </dgm:pt>
    <dgm:pt modelId="{317F7EE4-113E-4500-AF04-B5F1A032C261}" type="pres">
      <dgm:prSet presAssocID="{12D2DE96-DF46-4097-82CD-4731A613C894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9CE6C22C-BCFC-40B9-A16F-5FA52B08BB42}" type="pres">
      <dgm:prSet presAssocID="{12D2DE96-DF46-4097-82CD-4731A613C894}" presName="ConnectLine" presStyleLbl="sibTrans1D1" presStyleIdx="4" presStyleCnt="7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8A005321-44AE-4B21-A9AD-361A8DEC12E5}" type="pres">
      <dgm:prSet presAssocID="{12D2DE96-DF46-4097-82CD-4731A613C894}" presName="EmptyPlaceHolder" presStyleCnt="0"/>
      <dgm:spPr/>
    </dgm:pt>
    <dgm:pt modelId="{5E7914FB-B36A-45C5-8652-E39EA73750D6}" type="pres">
      <dgm:prSet presAssocID="{99B87C21-DC27-4D78-8B71-B3DEB4E4BC35}" presName="spaceBetweenRectangles" presStyleCnt="0"/>
      <dgm:spPr/>
    </dgm:pt>
    <dgm:pt modelId="{D76B05E6-844B-406C-984A-5238D63E870F}" type="pres">
      <dgm:prSet presAssocID="{D111E161-9AFA-4FA9-B52F-F5C188ADCE5B}" presName="composite" presStyleCnt="0"/>
      <dgm:spPr/>
    </dgm:pt>
    <dgm:pt modelId="{182F3E2E-0ED8-4BF8-B308-02CF6CDF657A}" type="pres">
      <dgm:prSet presAssocID="{D111E161-9AFA-4FA9-B52F-F5C188ADCE5B}" presName="ConnectorPoint" presStyleLbl="lnNode1" presStyleIdx="5" presStyleCnt="7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8391A33C-0A15-4109-A179-2FF9E0E5E0E6}" type="pres">
      <dgm:prSet presAssocID="{D111E161-9AFA-4FA9-B52F-F5C188ADCE5B}" presName="DropPinPlaceHolder" presStyleCnt="0"/>
      <dgm:spPr/>
    </dgm:pt>
    <dgm:pt modelId="{40475662-A535-4DBC-A431-2B96A4CFCCF9}" type="pres">
      <dgm:prSet presAssocID="{D111E161-9AFA-4FA9-B52F-F5C188ADCE5B}" presName="DropPin" presStyleLbl="alignNode1" presStyleIdx="5" presStyleCnt="7"/>
      <dgm:spPr/>
    </dgm:pt>
    <dgm:pt modelId="{3D95AAEF-8E56-46AF-99FB-39D1D255F69C}" type="pres">
      <dgm:prSet presAssocID="{D111E161-9AFA-4FA9-B52F-F5C188ADCE5B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482F9E97-70B8-483D-8BDE-8EBC56602835}" type="pres">
      <dgm:prSet presAssocID="{D111E161-9AFA-4FA9-B52F-F5C188ADCE5B}" presName="L2TextContainer" presStyleLbl="revTx" presStyleIdx="10" presStyleCnt="14">
        <dgm:presLayoutVars>
          <dgm:bulletEnabled val="1"/>
        </dgm:presLayoutVars>
      </dgm:prSet>
      <dgm:spPr/>
    </dgm:pt>
    <dgm:pt modelId="{5C0E680C-B800-47BA-BA47-5FBBF99A7214}" type="pres">
      <dgm:prSet presAssocID="{D111E161-9AFA-4FA9-B52F-F5C188ADCE5B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BA653455-050E-40DE-808C-610A60323122}" type="pres">
      <dgm:prSet presAssocID="{D111E161-9AFA-4FA9-B52F-F5C188ADCE5B}" presName="ConnectLine" presStyleLbl="sibTrans1D1" presStyleIdx="5" presStyleCnt="7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8F8B30F1-1578-4384-97A4-9210A40CA39C}" type="pres">
      <dgm:prSet presAssocID="{D111E161-9AFA-4FA9-B52F-F5C188ADCE5B}" presName="EmptyPlaceHolder" presStyleCnt="0"/>
      <dgm:spPr/>
    </dgm:pt>
    <dgm:pt modelId="{1308041C-D34A-4322-9A3B-B313F7793434}" type="pres">
      <dgm:prSet presAssocID="{8D886A4D-A9E1-40FD-9EC7-9459ADD4463A}" presName="spaceBetweenRectangles" presStyleCnt="0"/>
      <dgm:spPr/>
    </dgm:pt>
    <dgm:pt modelId="{9C485450-651D-45DC-92C2-38076817D287}" type="pres">
      <dgm:prSet presAssocID="{7FA9AB4A-92C1-41E8-8158-DD2B25D9113B}" presName="composite" presStyleCnt="0"/>
      <dgm:spPr/>
    </dgm:pt>
    <dgm:pt modelId="{FE8A0EB4-D6F9-423B-9585-53C238A36F90}" type="pres">
      <dgm:prSet presAssocID="{7FA9AB4A-92C1-41E8-8158-DD2B25D9113B}" presName="ConnectorPoint" presStyleLbl="lnNode1" presStyleIdx="6" presStyleCnt="7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F82F5AA9-0A4F-447B-A8F2-F6CF36DCD9CA}" type="pres">
      <dgm:prSet presAssocID="{7FA9AB4A-92C1-41E8-8158-DD2B25D9113B}" presName="DropPinPlaceHolder" presStyleCnt="0"/>
      <dgm:spPr/>
    </dgm:pt>
    <dgm:pt modelId="{659893DA-32F7-4F5E-9734-CC17CEFA9D4C}" type="pres">
      <dgm:prSet presAssocID="{7FA9AB4A-92C1-41E8-8158-DD2B25D9113B}" presName="DropPin" presStyleLbl="alignNode1" presStyleIdx="6" presStyleCnt="7"/>
      <dgm:spPr/>
    </dgm:pt>
    <dgm:pt modelId="{06B31CA9-0068-4512-BE1B-C51C744982C6}" type="pres">
      <dgm:prSet presAssocID="{7FA9AB4A-92C1-41E8-8158-DD2B25D9113B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A3068F7D-C944-4508-B8D1-9BB8804D84BF}" type="pres">
      <dgm:prSet presAssocID="{7FA9AB4A-92C1-41E8-8158-DD2B25D9113B}" presName="L2TextContainer" presStyleLbl="revTx" presStyleIdx="12" presStyleCnt="14">
        <dgm:presLayoutVars>
          <dgm:bulletEnabled val="1"/>
        </dgm:presLayoutVars>
      </dgm:prSet>
      <dgm:spPr/>
    </dgm:pt>
    <dgm:pt modelId="{2133239A-900B-4EA2-9E40-53852BE8EAE2}" type="pres">
      <dgm:prSet presAssocID="{7FA9AB4A-92C1-41E8-8158-DD2B25D9113B}" presName="L1TextContainer" presStyleLbl="revTx" presStyleIdx="13" presStyleCnt="14" custScaleY="68555">
        <dgm:presLayoutVars>
          <dgm:chMax val="1"/>
          <dgm:chPref val="1"/>
          <dgm:bulletEnabled val="1"/>
        </dgm:presLayoutVars>
      </dgm:prSet>
      <dgm:spPr/>
    </dgm:pt>
    <dgm:pt modelId="{0ED7616D-98B3-4286-B4D4-33721E0B8616}" type="pres">
      <dgm:prSet presAssocID="{7FA9AB4A-92C1-41E8-8158-DD2B25D9113B}" presName="ConnectLine" presStyleLbl="sibTrans1D1" presStyleIdx="6" presStyleCnt="7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1FC97849-962F-4969-968E-B19315E849F9}" type="pres">
      <dgm:prSet presAssocID="{7FA9AB4A-92C1-41E8-8158-DD2B25D9113B}" presName="EmptyPlaceHolder" presStyleCnt="0"/>
      <dgm:spPr/>
    </dgm:pt>
  </dgm:ptLst>
  <dgm:cxnLst>
    <dgm:cxn modelId="{9B9FA508-E68E-4D2F-98D6-AA3560B551F5}" srcId="{95BE5B1F-8548-4FA5-8ECE-FF697B8BDC8B}" destId="{FAE22523-3659-485E-846C-6134C71FDD2D}" srcOrd="2" destOrd="0" parTransId="{B85EFB5D-D15A-4656-9A7B-AEF3EBEEB036}" sibTransId="{2844AB5F-7ABB-41B0-A0A3-3E6068E73A03}"/>
    <dgm:cxn modelId="{AAA50C11-95FF-4B73-94DF-BEEBA58A7A96}" srcId="{95BE5B1F-8548-4FA5-8ECE-FF697B8BDC8B}" destId="{12D2DE96-DF46-4097-82CD-4731A613C894}" srcOrd="4" destOrd="0" parTransId="{7690A125-E4F9-4765-B0C1-CE67D6DB39B2}" sibTransId="{99B87C21-DC27-4D78-8B71-B3DEB4E4BC35}"/>
    <dgm:cxn modelId="{B78F293F-BC11-49D3-BE1D-C504995D7961}" srcId="{95BE5B1F-8548-4FA5-8ECE-FF697B8BDC8B}" destId="{393C84A3-4571-4040-9493-0BA1AF30DA26}" srcOrd="1" destOrd="0" parTransId="{3A4A9F0D-AEA3-4A1C-B17C-D8B078DF106A}" sibTransId="{8C58886A-EDBF-4BFF-AE8D-8BBD9AD31068}"/>
    <dgm:cxn modelId="{E21D1965-4238-40BD-8C23-F39BDB8AF9FF}" srcId="{BAE4A921-75C0-457E-B6C7-AF5D3F924778}" destId="{300F49C4-BE2A-4BB1-881A-D5DBC7667E1A}" srcOrd="0" destOrd="0" parTransId="{938A8F79-6539-4D75-80F8-D245BBF23EB2}" sibTransId="{E6F5A85C-A7FD-4313-BD20-CCE392CD9E1F}"/>
    <dgm:cxn modelId="{FB9F1548-25F2-4AD0-B2E1-C175F8E17DA3}" type="presOf" srcId="{300F49C4-BE2A-4BB1-881A-D5DBC7667E1A}" destId="{A67C571F-2129-470D-93C8-748A42D4FAAD}" srcOrd="0" destOrd="0" presId="urn:microsoft.com/office/officeart/2017/3/layout/DropPinTimeline"/>
    <dgm:cxn modelId="{2DC0B44A-05E3-4A59-8222-6F325BAA3272}" type="presOf" srcId="{393C84A3-4571-4040-9493-0BA1AF30DA26}" destId="{9E2E9935-2EFD-484A-8A8D-05B21D814A07}" srcOrd="0" destOrd="0" presId="urn:microsoft.com/office/officeart/2017/3/layout/DropPinTimeline"/>
    <dgm:cxn modelId="{85EB9F4D-461E-4ACB-A92D-BEED8E572647}" srcId="{95BE5B1F-8548-4FA5-8ECE-FF697B8BDC8B}" destId="{7FA9AB4A-92C1-41E8-8158-DD2B25D9113B}" srcOrd="6" destOrd="0" parTransId="{38E7AEFA-EB50-4771-857F-576467B37145}" sibTransId="{FB571C8D-8BC9-46B5-9DCF-FEB771A5C820}"/>
    <dgm:cxn modelId="{C3902573-9D0B-4824-84AF-7A4A9A84FB20}" type="presOf" srcId="{91598E38-7461-470A-91AA-325A90C2A6DA}" destId="{A3068F7D-C944-4508-B8D1-9BB8804D84BF}" srcOrd="0" destOrd="0" presId="urn:microsoft.com/office/officeart/2017/3/layout/DropPinTimeline"/>
    <dgm:cxn modelId="{12F38877-8081-4201-B165-A65CD925D427}" type="presOf" srcId="{D111E161-9AFA-4FA9-B52F-F5C188ADCE5B}" destId="{5C0E680C-B800-47BA-BA47-5FBBF99A7214}" srcOrd="0" destOrd="0" presId="urn:microsoft.com/office/officeart/2017/3/layout/DropPinTimeline"/>
    <dgm:cxn modelId="{7F0FCC7E-C51A-4B2D-B669-97CE74A0DED9}" srcId="{393C84A3-4571-4040-9493-0BA1AF30DA26}" destId="{09AB19DE-0A85-493B-8A0E-8AC56DC905F8}" srcOrd="0" destOrd="0" parTransId="{4BB754D1-EDE1-4049-9435-D033F95709D0}" sibTransId="{8861651B-08AB-4BAF-AAF6-588C1FD8766A}"/>
    <dgm:cxn modelId="{5C96727F-76F4-43A6-BAE6-ED096B23AA13}" type="presOf" srcId="{7FA9AB4A-92C1-41E8-8158-DD2B25D9113B}" destId="{2133239A-900B-4EA2-9E40-53852BE8EAE2}" srcOrd="0" destOrd="0" presId="urn:microsoft.com/office/officeart/2017/3/layout/DropPinTimeline"/>
    <dgm:cxn modelId="{21A49188-C4BD-4E5F-B7D0-58AF0F575672}" srcId="{95BE5B1F-8548-4FA5-8ECE-FF697B8BDC8B}" destId="{F4D808D4-0778-4D8F-B6A7-262E20BC81DE}" srcOrd="3" destOrd="0" parTransId="{A43A5DD0-75D5-4F7B-91EA-95F10CE93108}" sibTransId="{040E4946-7FED-4F2F-B73F-5C475C6A4EF6}"/>
    <dgm:cxn modelId="{6290D095-F0F7-4625-A8BB-8203FA7B1567}" type="presOf" srcId="{F4D808D4-0778-4D8F-B6A7-262E20BC81DE}" destId="{805B5EF0-ED4C-4F05-BC68-E9B9BCFC3B66}" srcOrd="0" destOrd="0" presId="urn:microsoft.com/office/officeart/2017/3/layout/DropPinTimeline"/>
    <dgm:cxn modelId="{31A54999-382A-4A00-A28A-B38394AB8BDF}" type="presOf" srcId="{FAE22523-3659-485E-846C-6134C71FDD2D}" destId="{C26725BF-58DB-49E2-9049-4AB804C19F4F}" srcOrd="0" destOrd="0" presId="urn:microsoft.com/office/officeart/2017/3/layout/DropPinTimeline"/>
    <dgm:cxn modelId="{3BA4B7B9-0A7C-4EFC-8F39-59CD69864C97}" srcId="{7FA9AB4A-92C1-41E8-8158-DD2B25D9113B}" destId="{91598E38-7461-470A-91AA-325A90C2A6DA}" srcOrd="0" destOrd="0" parTransId="{8982EE4A-6F3A-428C-8E76-02A30B39C05F}" sibTransId="{AEBFFADC-990D-480E-B682-B841BE19126D}"/>
    <dgm:cxn modelId="{04A5E0C2-D1CF-47F2-834C-B06AB6F30CA2}" type="presOf" srcId="{95BE5B1F-8548-4FA5-8ECE-FF697B8BDC8B}" destId="{9E29C974-61BD-4ABF-9A81-5979C6398EE5}" srcOrd="0" destOrd="0" presId="urn:microsoft.com/office/officeart/2017/3/layout/DropPinTimeline"/>
    <dgm:cxn modelId="{55F7DFD7-D469-4D16-A83D-94F207825ED0}" type="presOf" srcId="{09AB19DE-0A85-493B-8A0E-8AC56DC905F8}" destId="{800F23D5-2C1B-4E41-B996-809492580B17}" srcOrd="0" destOrd="0" presId="urn:microsoft.com/office/officeart/2017/3/layout/DropPinTimeline"/>
    <dgm:cxn modelId="{A25176E7-3292-4D47-B369-BFA15E279E15}" srcId="{95BE5B1F-8548-4FA5-8ECE-FF697B8BDC8B}" destId="{D111E161-9AFA-4FA9-B52F-F5C188ADCE5B}" srcOrd="5" destOrd="0" parTransId="{2939B7B6-1BED-49F3-92E3-BB32E058DAE3}" sibTransId="{8D886A4D-A9E1-40FD-9EC7-9459ADD4463A}"/>
    <dgm:cxn modelId="{F58D77F2-D41E-4448-ABE8-3FAC22855439}" type="presOf" srcId="{12D2DE96-DF46-4097-82CD-4731A613C894}" destId="{317F7EE4-113E-4500-AF04-B5F1A032C261}" srcOrd="0" destOrd="0" presId="urn:microsoft.com/office/officeart/2017/3/layout/DropPinTimeline"/>
    <dgm:cxn modelId="{906961F9-228B-42F0-B93A-61A91FF72B16}" srcId="{95BE5B1F-8548-4FA5-8ECE-FF697B8BDC8B}" destId="{BAE4A921-75C0-457E-B6C7-AF5D3F924778}" srcOrd="0" destOrd="0" parTransId="{5DE6B7FC-E69A-4189-BB0C-356B2586F16F}" sibTransId="{E4500CC0-E9F9-45F4-8DBB-F762BD69C7EF}"/>
    <dgm:cxn modelId="{33D292FF-BFA5-4378-AF43-306AD96AB1D1}" type="presOf" srcId="{BAE4A921-75C0-457E-B6C7-AF5D3F924778}" destId="{F68E1061-ED1C-495E-8445-A15F2491627B}" srcOrd="0" destOrd="0" presId="urn:microsoft.com/office/officeart/2017/3/layout/DropPinTimeline"/>
    <dgm:cxn modelId="{6452991D-EAE1-47F8-9BC6-C0A47B8E4E0F}" type="presParOf" srcId="{9E29C974-61BD-4ABF-9A81-5979C6398EE5}" destId="{918A85E1-41FA-49F0-B52B-5802CAB2E5E3}" srcOrd="0" destOrd="0" presId="urn:microsoft.com/office/officeart/2017/3/layout/DropPinTimeline"/>
    <dgm:cxn modelId="{BF1E6DDC-52A8-4658-A8C7-9D16B6A377DD}" type="presParOf" srcId="{9E29C974-61BD-4ABF-9A81-5979C6398EE5}" destId="{92A64C51-7C1E-4585-8457-EAFF05ED407A}" srcOrd="1" destOrd="0" presId="urn:microsoft.com/office/officeart/2017/3/layout/DropPinTimeline"/>
    <dgm:cxn modelId="{FBF8459D-4BA4-4347-BFBA-8601EA9F7D46}" type="presParOf" srcId="{92A64C51-7C1E-4585-8457-EAFF05ED407A}" destId="{699556ED-6A21-4B95-86E2-9A361B0B460E}" srcOrd="0" destOrd="0" presId="urn:microsoft.com/office/officeart/2017/3/layout/DropPinTimeline"/>
    <dgm:cxn modelId="{71020396-062D-42EC-BCDF-B27BCD8AF23A}" type="presParOf" srcId="{699556ED-6A21-4B95-86E2-9A361B0B460E}" destId="{96267921-2A65-465A-A845-F79EC16D0DB2}" srcOrd="0" destOrd="0" presId="urn:microsoft.com/office/officeart/2017/3/layout/DropPinTimeline"/>
    <dgm:cxn modelId="{0738A339-24B9-4B75-9DE3-7D2399AC76F2}" type="presParOf" srcId="{699556ED-6A21-4B95-86E2-9A361B0B460E}" destId="{59B118A9-6DF2-4CBE-84F0-D4D6E1B2F14F}" srcOrd="1" destOrd="0" presId="urn:microsoft.com/office/officeart/2017/3/layout/DropPinTimeline"/>
    <dgm:cxn modelId="{F9EAE5BE-D302-462B-9C4E-6DB3A3FB3F3E}" type="presParOf" srcId="{59B118A9-6DF2-4CBE-84F0-D4D6E1B2F14F}" destId="{3F749BFB-9708-42F8-974A-75EA2A026821}" srcOrd="0" destOrd="0" presId="urn:microsoft.com/office/officeart/2017/3/layout/DropPinTimeline"/>
    <dgm:cxn modelId="{1852123B-1837-41D2-8796-D25AB37371C0}" type="presParOf" srcId="{59B118A9-6DF2-4CBE-84F0-D4D6E1B2F14F}" destId="{90FE78DD-77A7-4B31-BFB4-4C934BC8013E}" srcOrd="1" destOrd="0" presId="urn:microsoft.com/office/officeart/2017/3/layout/DropPinTimeline"/>
    <dgm:cxn modelId="{3AC424EA-33DA-4960-B8CD-40950A556FE9}" type="presParOf" srcId="{699556ED-6A21-4B95-86E2-9A361B0B460E}" destId="{A67C571F-2129-470D-93C8-748A42D4FAAD}" srcOrd="2" destOrd="0" presId="urn:microsoft.com/office/officeart/2017/3/layout/DropPinTimeline"/>
    <dgm:cxn modelId="{D4DDE4C0-C991-4034-8D2F-4A23B86051E4}" type="presParOf" srcId="{699556ED-6A21-4B95-86E2-9A361B0B460E}" destId="{F68E1061-ED1C-495E-8445-A15F2491627B}" srcOrd="3" destOrd="0" presId="urn:microsoft.com/office/officeart/2017/3/layout/DropPinTimeline"/>
    <dgm:cxn modelId="{EA4D834A-1244-48C0-8D80-B0E82338395A}" type="presParOf" srcId="{699556ED-6A21-4B95-86E2-9A361B0B460E}" destId="{81674C92-3D09-43F9-9B5C-E1F1E3C18D78}" srcOrd="4" destOrd="0" presId="urn:microsoft.com/office/officeart/2017/3/layout/DropPinTimeline"/>
    <dgm:cxn modelId="{C3EED837-91E3-493A-B4CE-91F759712C3C}" type="presParOf" srcId="{699556ED-6A21-4B95-86E2-9A361B0B460E}" destId="{62D82D46-7550-440E-BBC6-3A8B30131468}" srcOrd="5" destOrd="0" presId="urn:microsoft.com/office/officeart/2017/3/layout/DropPinTimeline"/>
    <dgm:cxn modelId="{9DC2074E-4EFA-4C9B-9F5B-BD8E59C6E07F}" type="presParOf" srcId="{92A64C51-7C1E-4585-8457-EAFF05ED407A}" destId="{8C54CB48-E03B-4CA8-91E8-4F2CBBE006F3}" srcOrd="1" destOrd="0" presId="urn:microsoft.com/office/officeart/2017/3/layout/DropPinTimeline"/>
    <dgm:cxn modelId="{E78BF427-C137-476B-BD56-5A8BAF59641E}" type="presParOf" srcId="{92A64C51-7C1E-4585-8457-EAFF05ED407A}" destId="{0C4C0F27-323F-4CBF-9264-56EB07F50DB4}" srcOrd="2" destOrd="0" presId="urn:microsoft.com/office/officeart/2017/3/layout/DropPinTimeline"/>
    <dgm:cxn modelId="{4CD9C45A-5945-48E7-80F7-7719963C4837}" type="presParOf" srcId="{0C4C0F27-323F-4CBF-9264-56EB07F50DB4}" destId="{86D7FEB0-8CD7-4B6A-B840-6AABD8F922E3}" srcOrd="0" destOrd="0" presId="urn:microsoft.com/office/officeart/2017/3/layout/DropPinTimeline"/>
    <dgm:cxn modelId="{3720A358-8210-494C-BE00-095920C921F5}" type="presParOf" srcId="{0C4C0F27-323F-4CBF-9264-56EB07F50DB4}" destId="{AD869E04-DEB0-48BD-800F-447B02873BED}" srcOrd="1" destOrd="0" presId="urn:microsoft.com/office/officeart/2017/3/layout/DropPinTimeline"/>
    <dgm:cxn modelId="{641E90E5-9B26-400B-A75A-B628D0FB40EF}" type="presParOf" srcId="{AD869E04-DEB0-48BD-800F-447B02873BED}" destId="{9F028394-260E-48A2-B2F9-2EFB842EEAAF}" srcOrd="0" destOrd="0" presId="urn:microsoft.com/office/officeart/2017/3/layout/DropPinTimeline"/>
    <dgm:cxn modelId="{A2B71DCF-A9DB-48DA-A864-5A3459E5353E}" type="presParOf" srcId="{AD869E04-DEB0-48BD-800F-447B02873BED}" destId="{B7489269-7B5E-478C-8FFC-1832404755D0}" srcOrd="1" destOrd="0" presId="urn:microsoft.com/office/officeart/2017/3/layout/DropPinTimeline"/>
    <dgm:cxn modelId="{60952074-5F12-4129-8EBB-2B4C108E8710}" type="presParOf" srcId="{0C4C0F27-323F-4CBF-9264-56EB07F50DB4}" destId="{800F23D5-2C1B-4E41-B996-809492580B17}" srcOrd="2" destOrd="0" presId="urn:microsoft.com/office/officeart/2017/3/layout/DropPinTimeline"/>
    <dgm:cxn modelId="{E8BF9B63-A9C2-4AB2-9453-782A870EBF39}" type="presParOf" srcId="{0C4C0F27-323F-4CBF-9264-56EB07F50DB4}" destId="{9E2E9935-2EFD-484A-8A8D-05B21D814A07}" srcOrd="3" destOrd="0" presId="urn:microsoft.com/office/officeart/2017/3/layout/DropPinTimeline"/>
    <dgm:cxn modelId="{E7A98A01-6FE1-4908-9AA3-2AF519A94F9A}" type="presParOf" srcId="{0C4C0F27-323F-4CBF-9264-56EB07F50DB4}" destId="{7356ABA5-3EB1-41FF-AF23-A4C34AD0E715}" srcOrd="4" destOrd="0" presId="urn:microsoft.com/office/officeart/2017/3/layout/DropPinTimeline"/>
    <dgm:cxn modelId="{10B49002-89D1-44F9-83C6-9F4B95243181}" type="presParOf" srcId="{0C4C0F27-323F-4CBF-9264-56EB07F50DB4}" destId="{A075CEB4-2A08-435E-8C87-B8BE50AE1B68}" srcOrd="5" destOrd="0" presId="urn:microsoft.com/office/officeart/2017/3/layout/DropPinTimeline"/>
    <dgm:cxn modelId="{BF9DDABF-4025-4FED-B850-62FE8EC07596}" type="presParOf" srcId="{92A64C51-7C1E-4585-8457-EAFF05ED407A}" destId="{D96065DC-69FF-492D-BC58-2A63985622E7}" srcOrd="3" destOrd="0" presId="urn:microsoft.com/office/officeart/2017/3/layout/DropPinTimeline"/>
    <dgm:cxn modelId="{B234855F-6DC2-44B3-972A-4F5D88675A84}" type="presParOf" srcId="{92A64C51-7C1E-4585-8457-EAFF05ED407A}" destId="{A98D8CAA-00E4-4911-81C8-CED0A83B69B9}" srcOrd="4" destOrd="0" presId="urn:microsoft.com/office/officeart/2017/3/layout/DropPinTimeline"/>
    <dgm:cxn modelId="{3D7F8B42-7279-4CE7-8D82-90819425124C}" type="presParOf" srcId="{A98D8CAA-00E4-4911-81C8-CED0A83B69B9}" destId="{A00F2A88-A757-4FEB-A3E3-5CBC3A1BF29B}" srcOrd="0" destOrd="0" presId="urn:microsoft.com/office/officeart/2017/3/layout/DropPinTimeline"/>
    <dgm:cxn modelId="{20E01C20-B72A-4732-9445-7B12E00FF1C2}" type="presParOf" srcId="{A98D8CAA-00E4-4911-81C8-CED0A83B69B9}" destId="{9BF3AAB9-8FFE-4EB8-9DEE-8F9306646372}" srcOrd="1" destOrd="0" presId="urn:microsoft.com/office/officeart/2017/3/layout/DropPinTimeline"/>
    <dgm:cxn modelId="{D399A201-76C0-4538-AF34-EDC11A70CFF6}" type="presParOf" srcId="{9BF3AAB9-8FFE-4EB8-9DEE-8F9306646372}" destId="{557CD4C8-F59E-435D-9412-444D1B5C7DAE}" srcOrd="0" destOrd="0" presId="urn:microsoft.com/office/officeart/2017/3/layout/DropPinTimeline"/>
    <dgm:cxn modelId="{379ADB27-061C-4894-AB6A-8EFD5C49D487}" type="presParOf" srcId="{9BF3AAB9-8FFE-4EB8-9DEE-8F9306646372}" destId="{CFB4A650-046A-4D68-B008-11D1DE3D1E10}" srcOrd="1" destOrd="0" presId="urn:microsoft.com/office/officeart/2017/3/layout/DropPinTimeline"/>
    <dgm:cxn modelId="{C35D60ED-2498-4231-82FF-8314E1D434A1}" type="presParOf" srcId="{A98D8CAA-00E4-4911-81C8-CED0A83B69B9}" destId="{C875E4AE-4BE5-45CB-B175-822068C4A121}" srcOrd="2" destOrd="0" presId="urn:microsoft.com/office/officeart/2017/3/layout/DropPinTimeline"/>
    <dgm:cxn modelId="{BA6CEFD8-6BB0-4B26-8286-5FA2535A96B7}" type="presParOf" srcId="{A98D8CAA-00E4-4911-81C8-CED0A83B69B9}" destId="{C26725BF-58DB-49E2-9049-4AB804C19F4F}" srcOrd="3" destOrd="0" presId="urn:microsoft.com/office/officeart/2017/3/layout/DropPinTimeline"/>
    <dgm:cxn modelId="{31C917FD-6F0D-4DCF-9912-E5E13E9D09B1}" type="presParOf" srcId="{A98D8CAA-00E4-4911-81C8-CED0A83B69B9}" destId="{FBBCAFC0-379A-4C60-B8FF-F6609C4A0C4C}" srcOrd="4" destOrd="0" presId="urn:microsoft.com/office/officeart/2017/3/layout/DropPinTimeline"/>
    <dgm:cxn modelId="{C61931FE-34AB-4EDA-B4D3-80B29AAE2327}" type="presParOf" srcId="{A98D8CAA-00E4-4911-81C8-CED0A83B69B9}" destId="{4E85D454-7ABE-4303-A5BF-F4C7FA6CE658}" srcOrd="5" destOrd="0" presId="urn:microsoft.com/office/officeart/2017/3/layout/DropPinTimeline"/>
    <dgm:cxn modelId="{9FBDBDFE-3370-4ACE-BF12-BA5D1BEC2166}" type="presParOf" srcId="{92A64C51-7C1E-4585-8457-EAFF05ED407A}" destId="{1BE9EF37-BEBA-4743-9FCB-EFDD6BF4875F}" srcOrd="5" destOrd="0" presId="urn:microsoft.com/office/officeart/2017/3/layout/DropPinTimeline"/>
    <dgm:cxn modelId="{28E95083-48A2-48E3-A850-77B28AA2217C}" type="presParOf" srcId="{92A64C51-7C1E-4585-8457-EAFF05ED407A}" destId="{77E70995-A911-4AFE-ABFD-5D271268CFC6}" srcOrd="6" destOrd="0" presId="urn:microsoft.com/office/officeart/2017/3/layout/DropPinTimeline"/>
    <dgm:cxn modelId="{41570B3E-35C9-4DA0-A2C1-CA9FCBDB31C8}" type="presParOf" srcId="{77E70995-A911-4AFE-ABFD-5D271268CFC6}" destId="{00CB5EBD-DE59-4313-8EB6-8E90B6307CEF}" srcOrd="0" destOrd="0" presId="urn:microsoft.com/office/officeart/2017/3/layout/DropPinTimeline"/>
    <dgm:cxn modelId="{F9EAB9E0-1AFD-42ED-8A3E-BF3FBC4A20BC}" type="presParOf" srcId="{77E70995-A911-4AFE-ABFD-5D271268CFC6}" destId="{70549E6B-4C22-41FF-BF74-4CF030054EEC}" srcOrd="1" destOrd="0" presId="urn:microsoft.com/office/officeart/2017/3/layout/DropPinTimeline"/>
    <dgm:cxn modelId="{DDF0F2DC-50D9-4759-8E43-FBE3965EC27C}" type="presParOf" srcId="{70549E6B-4C22-41FF-BF74-4CF030054EEC}" destId="{B037E2EE-BB2B-4693-9E05-78B2649E2179}" srcOrd="0" destOrd="0" presId="urn:microsoft.com/office/officeart/2017/3/layout/DropPinTimeline"/>
    <dgm:cxn modelId="{3A84C7EE-D37F-49EE-8627-C39680E27779}" type="presParOf" srcId="{70549E6B-4C22-41FF-BF74-4CF030054EEC}" destId="{27C50D2B-7EA1-4D40-96BC-8FE68296A1FE}" srcOrd="1" destOrd="0" presId="urn:microsoft.com/office/officeart/2017/3/layout/DropPinTimeline"/>
    <dgm:cxn modelId="{6A0CD343-AEBD-4137-8BFE-3F97EFFF3AFA}" type="presParOf" srcId="{77E70995-A911-4AFE-ABFD-5D271268CFC6}" destId="{A9BA6BF4-7D51-4E24-9437-CBD3FCA8FDE2}" srcOrd="2" destOrd="0" presId="urn:microsoft.com/office/officeart/2017/3/layout/DropPinTimeline"/>
    <dgm:cxn modelId="{7E084D74-32C6-4501-850A-F1BB113943D0}" type="presParOf" srcId="{77E70995-A911-4AFE-ABFD-5D271268CFC6}" destId="{805B5EF0-ED4C-4F05-BC68-E9B9BCFC3B66}" srcOrd="3" destOrd="0" presId="urn:microsoft.com/office/officeart/2017/3/layout/DropPinTimeline"/>
    <dgm:cxn modelId="{35D117DF-BC14-4EB5-93BC-3ADF4FF39EEC}" type="presParOf" srcId="{77E70995-A911-4AFE-ABFD-5D271268CFC6}" destId="{140A3CA2-524A-46F5-810C-4FD35A1AF42B}" srcOrd="4" destOrd="0" presId="urn:microsoft.com/office/officeart/2017/3/layout/DropPinTimeline"/>
    <dgm:cxn modelId="{C8879FFA-7F1C-49BF-A3B5-D402FE889304}" type="presParOf" srcId="{77E70995-A911-4AFE-ABFD-5D271268CFC6}" destId="{7479757B-6670-4C70-B146-A4F8C3D3D64E}" srcOrd="5" destOrd="0" presId="urn:microsoft.com/office/officeart/2017/3/layout/DropPinTimeline"/>
    <dgm:cxn modelId="{F0A8A12D-02BE-4A13-9288-6B3ADE7BC455}" type="presParOf" srcId="{92A64C51-7C1E-4585-8457-EAFF05ED407A}" destId="{2CF5A2D5-BFEE-4891-82C6-B5D8924AE08B}" srcOrd="7" destOrd="0" presId="urn:microsoft.com/office/officeart/2017/3/layout/DropPinTimeline"/>
    <dgm:cxn modelId="{F0606518-B109-4593-99A6-53CFF88438B6}" type="presParOf" srcId="{92A64C51-7C1E-4585-8457-EAFF05ED407A}" destId="{B64BB395-8EDD-4839-801B-36ADAECE5B16}" srcOrd="8" destOrd="0" presId="urn:microsoft.com/office/officeart/2017/3/layout/DropPinTimeline"/>
    <dgm:cxn modelId="{28B254CB-4AAE-4B25-8968-B32FDBC80688}" type="presParOf" srcId="{B64BB395-8EDD-4839-801B-36ADAECE5B16}" destId="{CDBBA23C-602F-4D10-B0F8-180B51520825}" srcOrd="0" destOrd="0" presId="urn:microsoft.com/office/officeart/2017/3/layout/DropPinTimeline"/>
    <dgm:cxn modelId="{F00227E2-FF60-4DA2-98F4-4A1161DF77D1}" type="presParOf" srcId="{B64BB395-8EDD-4839-801B-36ADAECE5B16}" destId="{C2A1B006-2ABA-42D0-B68C-A3DEEEA6DF68}" srcOrd="1" destOrd="0" presId="urn:microsoft.com/office/officeart/2017/3/layout/DropPinTimeline"/>
    <dgm:cxn modelId="{68F417D6-D9E1-4C5C-BAC2-163B7B5C9E56}" type="presParOf" srcId="{C2A1B006-2ABA-42D0-B68C-A3DEEEA6DF68}" destId="{81FEC4C7-D745-44AF-A9BC-E054E679A622}" srcOrd="0" destOrd="0" presId="urn:microsoft.com/office/officeart/2017/3/layout/DropPinTimeline"/>
    <dgm:cxn modelId="{A98AC32D-9D4B-40A1-922F-7CBB111CADEC}" type="presParOf" srcId="{C2A1B006-2ABA-42D0-B68C-A3DEEEA6DF68}" destId="{1849CAD5-9D59-41F8-9099-A01AB4FAB1DF}" srcOrd="1" destOrd="0" presId="urn:microsoft.com/office/officeart/2017/3/layout/DropPinTimeline"/>
    <dgm:cxn modelId="{64E9B322-22D3-458E-A540-B0EEDFC0F1A3}" type="presParOf" srcId="{B64BB395-8EDD-4839-801B-36ADAECE5B16}" destId="{827553C7-8E23-4D16-9013-B66FE84FE157}" srcOrd="2" destOrd="0" presId="urn:microsoft.com/office/officeart/2017/3/layout/DropPinTimeline"/>
    <dgm:cxn modelId="{BD67DBD7-0F79-4D5E-9002-2428BA3A7BC9}" type="presParOf" srcId="{B64BB395-8EDD-4839-801B-36ADAECE5B16}" destId="{317F7EE4-113E-4500-AF04-B5F1A032C261}" srcOrd="3" destOrd="0" presId="urn:microsoft.com/office/officeart/2017/3/layout/DropPinTimeline"/>
    <dgm:cxn modelId="{7495606B-EFFE-4857-A6DE-9F11FA308E15}" type="presParOf" srcId="{B64BB395-8EDD-4839-801B-36ADAECE5B16}" destId="{9CE6C22C-BCFC-40B9-A16F-5FA52B08BB42}" srcOrd="4" destOrd="0" presId="urn:microsoft.com/office/officeart/2017/3/layout/DropPinTimeline"/>
    <dgm:cxn modelId="{70BDF0A3-3A84-41DC-8B32-51F71B40023C}" type="presParOf" srcId="{B64BB395-8EDD-4839-801B-36ADAECE5B16}" destId="{8A005321-44AE-4B21-A9AD-361A8DEC12E5}" srcOrd="5" destOrd="0" presId="urn:microsoft.com/office/officeart/2017/3/layout/DropPinTimeline"/>
    <dgm:cxn modelId="{BB8B44DE-6322-45A9-9D4D-B605E2ACA28A}" type="presParOf" srcId="{92A64C51-7C1E-4585-8457-EAFF05ED407A}" destId="{5E7914FB-B36A-45C5-8652-E39EA73750D6}" srcOrd="9" destOrd="0" presId="urn:microsoft.com/office/officeart/2017/3/layout/DropPinTimeline"/>
    <dgm:cxn modelId="{914945A9-2F1D-4A8A-ABDF-EA74478EBEF4}" type="presParOf" srcId="{92A64C51-7C1E-4585-8457-EAFF05ED407A}" destId="{D76B05E6-844B-406C-984A-5238D63E870F}" srcOrd="10" destOrd="0" presId="urn:microsoft.com/office/officeart/2017/3/layout/DropPinTimeline"/>
    <dgm:cxn modelId="{2CA439C4-83B1-4CF1-9192-A15CF3288C72}" type="presParOf" srcId="{D76B05E6-844B-406C-984A-5238D63E870F}" destId="{182F3E2E-0ED8-4BF8-B308-02CF6CDF657A}" srcOrd="0" destOrd="0" presId="urn:microsoft.com/office/officeart/2017/3/layout/DropPinTimeline"/>
    <dgm:cxn modelId="{846B5EAB-5A27-40BF-BCB0-1FDE359331BC}" type="presParOf" srcId="{D76B05E6-844B-406C-984A-5238D63E870F}" destId="{8391A33C-0A15-4109-A179-2FF9E0E5E0E6}" srcOrd="1" destOrd="0" presId="urn:microsoft.com/office/officeart/2017/3/layout/DropPinTimeline"/>
    <dgm:cxn modelId="{0F97B7ED-DBE7-4264-8D5F-4B3DB9080B9D}" type="presParOf" srcId="{8391A33C-0A15-4109-A179-2FF9E0E5E0E6}" destId="{40475662-A535-4DBC-A431-2B96A4CFCCF9}" srcOrd="0" destOrd="0" presId="urn:microsoft.com/office/officeart/2017/3/layout/DropPinTimeline"/>
    <dgm:cxn modelId="{04FB00C4-1782-4721-9C0D-560667F5199D}" type="presParOf" srcId="{8391A33C-0A15-4109-A179-2FF9E0E5E0E6}" destId="{3D95AAEF-8E56-46AF-99FB-39D1D255F69C}" srcOrd="1" destOrd="0" presId="urn:microsoft.com/office/officeart/2017/3/layout/DropPinTimeline"/>
    <dgm:cxn modelId="{A3F6A7DA-73E4-4016-B8C8-FBE2C407651D}" type="presParOf" srcId="{D76B05E6-844B-406C-984A-5238D63E870F}" destId="{482F9E97-70B8-483D-8BDE-8EBC56602835}" srcOrd="2" destOrd="0" presId="urn:microsoft.com/office/officeart/2017/3/layout/DropPinTimeline"/>
    <dgm:cxn modelId="{891DE0FC-36AF-4A0A-BEB0-D65F62D8AB4D}" type="presParOf" srcId="{D76B05E6-844B-406C-984A-5238D63E870F}" destId="{5C0E680C-B800-47BA-BA47-5FBBF99A7214}" srcOrd="3" destOrd="0" presId="urn:microsoft.com/office/officeart/2017/3/layout/DropPinTimeline"/>
    <dgm:cxn modelId="{97D8B942-6B2D-4F06-B24A-FDD253E63B3D}" type="presParOf" srcId="{D76B05E6-844B-406C-984A-5238D63E870F}" destId="{BA653455-050E-40DE-808C-610A60323122}" srcOrd="4" destOrd="0" presId="urn:microsoft.com/office/officeart/2017/3/layout/DropPinTimeline"/>
    <dgm:cxn modelId="{F6E2B7B9-F252-45DC-8D54-317F02BEE90E}" type="presParOf" srcId="{D76B05E6-844B-406C-984A-5238D63E870F}" destId="{8F8B30F1-1578-4384-97A4-9210A40CA39C}" srcOrd="5" destOrd="0" presId="urn:microsoft.com/office/officeart/2017/3/layout/DropPinTimeline"/>
    <dgm:cxn modelId="{4A0F9784-6F21-4C81-A22E-DCE5555C6EE2}" type="presParOf" srcId="{92A64C51-7C1E-4585-8457-EAFF05ED407A}" destId="{1308041C-D34A-4322-9A3B-B313F7793434}" srcOrd="11" destOrd="0" presId="urn:microsoft.com/office/officeart/2017/3/layout/DropPinTimeline"/>
    <dgm:cxn modelId="{68AAF48D-3EC4-4C8D-8C83-5527DEF520DB}" type="presParOf" srcId="{92A64C51-7C1E-4585-8457-EAFF05ED407A}" destId="{9C485450-651D-45DC-92C2-38076817D287}" srcOrd="12" destOrd="0" presId="urn:microsoft.com/office/officeart/2017/3/layout/DropPinTimeline"/>
    <dgm:cxn modelId="{0A7AFC83-1539-44D4-ABD2-F5BF6B896D82}" type="presParOf" srcId="{9C485450-651D-45DC-92C2-38076817D287}" destId="{FE8A0EB4-D6F9-423B-9585-53C238A36F90}" srcOrd="0" destOrd="0" presId="urn:microsoft.com/office/officeart/2017/3/layout/DropPinTimeline"/>
    <dgm:cxn modelId="{F437C220-0EC7-4812-A1C6-1EDF8F9448B4}" type="presParOf" srcId="{9C485450-651D-45DC-92C2-38076817D287}" destId="{F82F5AA9-0A4F-447B-A8F2-F6CF36DCD9CA}" srcOrd="1" destOrd="0" presId="urn:microsoft.com/office/officeart/2017/3/layout/DropPinTimeline"/>
    <dgm:cxn modelId="{D8767E95-5CDC-4717-A23C-AE856E0F3F04}" type="presParOf" srcId="{F82F5AA9-0A4F-447B-A8F2-F6CF36DCD9CA}" destId="{659893DA-32F7-4F5E-9734-CC17CEFA9D4C}" srcOrd="0" destOrd="0" presId="urn:microsoft.com/office/officeart/2017/3/layout/DropPinTimeline"/>
    <dgm:cxn modelId="{8B05D3E6-D05F-4C83-B19A-D5CA30C341EF}" type="presParOf" srcId="{F82F5AA9-0A4F-447B-A8F2-F6CF36DCD9CA}" destId="{06B31CA9-0068-4512-BE1B-C51C744982C6}" srcOrd="1" destOrd="0" presId="urn:microsoft.com/office/officeart/2017/3/layout/DropPinTimeline"/>
    <dgm:cxn modelId="{5E705192-38E8-40F2-92E9-57E1AF3FF0A8}" type="presParOf" srcId="{9C485450-651D-45DC-92C2-38076817D287}" destId="{A3068F7D-C944-4508-B8D1-9BB8804D84BF}" srcOrd="2" destOrd="0" presId="urn:microsoft.com/office/officeart/2017/3/layout/DropPinTimeline"/>
    <dgm:cxn modelId="{E6010E19-1BE6-43A9-8D14-79399C70E51D}" type="presParOf" srcId="{9C485450-651D-45DC-92C2-38076817D287}" destId="{2133239A-900B-4EA2-9E40-53852BE8EAE2}" srcOrd="3" destOrd="0" presId="urn:microsoft.com/office/officeart/2017/3/layout/DropPinTimeline"/>
    <dgm:cxn modelId="{8EEDE4CC-D657-4D93-B2FA-0A0CEB0B76A0}" type="presParOf" srcId="{9C485450-651D-45DC-92C2-38076817D287}" destId="{0ED7616D-98B3-4286-B4D4-33721E0B8616}" srcOrd="4" destOrd="0" presId="urn:microsoft.com/office/officeart/2017/3/layout/DropPinTimeline"/>
    <dgm:cxn modelId="{B1FF0600-3B72-43F9-848E-25882D16489F}" type="presParOf" srcId="{9C485450-651D-45DC-92C2-38076817D287}" destId="{1FC97849-962F-4969-968E-B19315E849F9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669BAB-9EBC-45B7-978A-285117EC38F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2" csCatId="colorful" phldr="1"/>
      <dgm:spPr/>
      <dgm:t>
        <a:bodyPr/>
        <a:lstStyle/>
        <a:p>
          <a:endParaRPr lang="en-US"/>
        </a:p>
      </dgm:t>
    </dgm:pt>
    <dgm:pt modelId="{42F579CA-A4CF-475B-AF56-8026F932D1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 expect to be able to analyze the behavior data and see a decline in the fishes free-swimming behavior </a:t>
          </a:r>
        </a:p>
      </dgm:t>
    </dgm:pt>
    <dgm:pt modelId="{A49A1D45-C6BE-46C4-BEAD-7111D3F8245D}" type="parTrans" cxnId="{B78F6ECC-7677-44FD-8D5E-76D653CA2F78}">
      <dgm:prSet/>
      <dgm:spPr/>
      <dgm:t>
        <a:bodyPr/>
        <a:lstStyle/>
        <a:p>
          <a:endParaRPr lang="en-US"/>
        </a:p>
      </dgm:t>
    </dgm:pt>
    <dgm:pt modelId="{47690274-C7A7-4129-BF22-DA0EFDCC665E}" type="sibTrans" cxnId="{B78F6ECC-7677-44FD-8D5E-76D653CA2F7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E2F0DB1-FEE5-41AC-BA5D-E90DC3E8FF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 also predict that there will be a negative effects in the fish's DNA, they will experience DNA damage along with alteration of protein expression and DNA methylation.</a:t>
          </a:r>
        </a:p>
      </dgm:t>
    </dgm:pt>
    <dgm:pt modelId="{1BAFD776-B428-497A-A2C0-501F36BC4A02}" type="parTrans" cxnId="{0D5603F4-5B0F-492A-8F96-321C97F3956C}">
      <dgm:prSet/>
      <dgm:spPr/>
      <dgm:t>
        <a:bodyPr/>
        <a:lstStyle/>
        <a:p>
          <a:endParaRPr lang="en-US"/>
        </a:p>
      </dgm:t>
    </dgm:pt>
    <dgm:pt modelId="{D4A631A3-2AC6-4534-B9E0-178CA05945A0}" type="sibTrans" cxnId="{0D5603F4-5B0F-492A-8F96-321C97F3956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87B9EF3-4B49-4120-859C-62C05582F0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 expect results to support the evidence of harmful effects of pesticides in our aquatic environment.</a:t>
          </a:r>
        </a:p>
      </dgm:t>
    </dgm:pt>
    <dgm:pt modelId="{2F30AE59-5FE1-4ED1-A336-4738F9ADF290}" type="parTrans" cxnId="{F08BD7CA-1D40-40B6-A48A-A3C495237856}">
      <dgm:prSet/>
      <dgm:spPr/>
      <dgm:t>
        <a:bodyPr/>
        <a:lstStyle/>
        <a:p>
          <a:endParaRPr lang="en-US"/>
        </a:p>
      </dgm:t>
    </dgm:pt>
    <dgm:pt modelId="{79982350-54B5-44A3-8D0F-092D41254E1B}" type="sibTrans" cxnId="{F08BD7CA-1D40-40B6-A48A-A3C49523785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435BEE2-36FA-437B-B83B-9D5E4314C0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 will also be able to explain the risk factors that affect human health, such as people who have encountered or consumed fish/water with a toxic load of pesticides.</a:t>
          </a:r>
        </a:p>
      </dgm:t>
    </dgm:pt>
    <dgm:pt modelId="{C616B138-6055-412A-8175-477656C46147}" type="parTrans" cxnId="{1DB30130-3B53-4A25-B77B-696B2A3387A0}">
      <dgm:prSet/>
      <dgm:spPr/>
      <dgm:t>
        <a:bodyPr/>
        <a:lstStyle/>
        <a:p>
          <a:endParaRPr lang="en-US"/>
        </a:p>
      </dgm:t>
    </dgm:pt>
    <dgm:pt modelId="{44F48115-D569-4E3C-8E76-604AC8786073}" type="sibTrans" cxnId="{1DB30130-3B53-4A25-B77B-696B2A3387A0}">
      <dgm:prSet/>
      <dgm:spPr/>
      <dgm:t>
        <a:bodyPr/>
        <a:lstStyle/>
        <a:p>
          <a:endParaRPr lang="en-US"/>
        </a:p>
      </dgm:t>
    </dgm:pt>
    <dgm:pt modelId="{DED5CFC6-A865-4F8C-B198-808A6A1BE9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This data will also help us to determine how pesticides provoke mechanisms of endurance in aquatic life, and how this can impact future generations (transgenerational effects).</a:t>
          </a:r>
        </a:p>
      </dgm:t>
    </dgm:pt>
    <dgm:pt modelId="{BD322B8B-CE5B-4DB0-A5EA-28CDDE5AA336}" type="parTrans" cxnId="{B615C8C9-1DE8-4ADF-9A8F-4134B9B3837A}">
      <dgm:prSet/>
      <dgm:spPr/>
      <dgm:t>
        <a:bodyPr/>
        <a:lstStyle/>
        <a:p>
          <a:endParaRPr lang="en-US"/>
        </a:p>
      </dgm:t>
    </dgm:pt>
    <dgm:pt modelId="{BB6ECDA8-5820-4258-A5B4-ABB4AC89E65F}" type="sibTrans" cxnId="{B615C8C9-1DE8-4ADF-9A8F-4134B9B3837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B984582-77CF-4FFF-B499-68FD43BAD007}" type="pres">
      <dgm:prSet presAssocID="{30669BAB-9EBC-45B7-978A-285117EC38FB}" presName="root" presStyleCnt="0">
        <dgm:presLayoutVars>
          <dgm:dir/>
          <dgm:resizeHandles val="exact"/>
        </dgm:presLayoutVars>
      </dgm:prSet>
      <dgm:spPr/>
    </dgm:pt>
    <dgm:pt modelId="{2D549F18-FDC3-46E2-AA52-26004251DBEF}" type="pres">
      <dgm:prSet presAssocID="{30669BAB-9EBC-45B7-978A-285117EC38FB}" presName="container" presStyleCnt="0">
        <dgm:presLayoutVars>
          <dgm:dir/>
          <dgm:resizeHandles val="exact"/>
        </dgm:presLayoutVars>
      </dgm:prSet>
      <dgm:spPr/>
    </dgm:pt>
    <dgm:pt modelId="{7FF52E7C-1065-4745-82C3-28DA06E4419A}" type="pres">
      <dgm:prSet presAssocID="{D87B9EF3-4B49-4120-859C-62C05582F09D}" presName="compNode" presStyleCnt="0"/>
      <dgm:spPr/>
    </dgm:pt>
    <dgm:pt modelId="{DCA7EBFF-A283-4F34-AD4C-2703F6E1B71D}" type="pres">
      <dgm:prSet presAssocID="{D87B9EF3-4B49-4120-859C-62C05582F09D}" presName="iconBgRect" presStyleLbl="bgShp" presStyleIdx="0" presStyleCnt="5"/>
      <dgm:spPr/>
    </dgm:pt>
    <dgm:pt modelId="{ADFF2BEA-443D-481D-A1DC-BF1162FB5541}" type="pres">
      <dgm:prSet presAssocID="{D87B9EF3-4B49-4120-859C-62C05582F09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g spray"/>
        </a:ext>
      </dgm:extLst>
    </dgm:pt>
    <dgm:pt modelId="{7BFBF280-C70F-404E-8777-573551569E92}" type="pres">
      <dgm:prSet presAssocID="{D87B9EF3-4B49-4120-859C-62C05582F09D}" presName="spaceRect" presStyleCnt="0"/>
      <dgm:spPr/>
    </dgm:pt>
    <dgm:pt modelId="{2E8BFB4B-E0F7-410E-A816-CF1137F6666C}" type="pres">
      <dgm:prSet presAssocID="{D87B9EF3-4B49-4120-859C-62C05582F09D}" presName="textRect" presStyleLbl="revTx" presStyleIdx="0" presStyleCnt="5">
        <dgm:presLayoutVars>
          <dgm:chMax val="1"/>
          <dgm:chPref val="1"/>
        </dgm:presLayoutVars>
      </dgm:prSet>
      <dgm:spPr/>
    </dgm:pt>
    <dgm:pt modelId="{8E758B4F-62DA-473A-A96C-308CD64220C4}" type="pres">
      <dgm:prSet presAssocID="{79982350-54B5-44A3-8D0F-092D41254E1B}" presName="sibTrans" presStyleLbl="sibTrans2D1" presStyleIdx="0" presStyleCnt="0"/>
      <dgm:spPr/>
    </dgm:pt>
    <dgm:pt modelId="{8B9E3F56-D20C-4214-9AF4-8DC28EE0349A}" type="pres">
      <dgm:prSet presAssocID="{42F579CA-A4CF-475B-AF56-8026F932D195}" presName="compNode" presStyleCnt="0"/>
      <dgm:spPr/>
    </dgm:pt>
    <dgm:pt modelId="{46308F17-6C9E-48E4-907C-A101E67CCE5C}" type="pres">
      <dgm:prSet presAssocID="{42F579CA-A4CF-475B-AF56-8026F932D195}" presName="iconBgRect" presStyleLbl="bgShp" presStyleIdx="1" presStyleCnt="5"/>
      <dgm:spPr/>
    </dgm:pt>
    <dgm:pt modelId="{4DB74C22-A35A-464C-B38D-6A5C7C48F67D}" type="pres">
      <dgm:prSet presAssocID="{42F579CA-A4CF-475B-AF56-8026F932D19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k"/>
        </a:ext>
      </dgm:extLst>
    </dgm:pt>
    <dgm:pt modelId="{899C7D0B-DCB7-4411-9DB8-C2E979B79377}" type="pres">
      <dgm:prSet presAssocID="{42F579CA-A4CF-475B-AF56-8026F932D195}" presName="spaceRect" presStyleCnt="0"/>
      <dgm:spPr/>
    </dgm:pt>
    <dgm:pt modelId="{260FB4EE-5E75-4787-8246-37E35BA2D475}" type="pres">
      <dgm:prSet presAssocID="{42F579CA-A4CF-475B-AF56-8026F932D195}" presName="textRect" presStyleLbl="revTx" presStyleIdx="1" presStyleCnt="5">
        <dgm:presLayoutVars>
          <dgm:chMax val="1"/>
          <dgm:chPref val="1"/>
        </dgm:presLayoutVars>
      </dgm:prSet>
      <dgm:spPr/>
    </dgm:pt>
    <dgm:pt modelId="{ADC33A79-0F91-4385-99DE-74BEC57AC0BC}" type="pres">
      <dgm:prSet presAssocID="{47690274-C7A7-4129-BF22-DA0EFDCC665E}" presName="sibTrans" presStyleLbl="sibTrans2D1" presStyleIdx="0" presStyleCnt="0"/>
      <dgm:spPr/>
    </dgm:pt>
    <dgm:pt modelId="{A0E124CA-313D-430D-9F63-5E06E5AB80D8}" type="pres">
      <dgm:prSet presAssocID="{8E2F0DB1-FEE5-41AC-BA5D-E90DC3E8FFF4}" presName="compNode" presStyleCnt="0"/>
      <dgm:spPr/>
    </dgm:pt>
    <dgm:pt modelId="{75734F9A-2AFC-42C6-9262-059E3552AFF1}" type="pres">
      <dgm:prSet presAssocID="{8E2F0DB1-FEE5-41AC-BA5D-E90DC3E8FFF4}" presName="iconBgRect" presStyleLbl="bgShp" presStyleIdx="2" presStyleCnt="5"/>
      <dgm:spPr/>
    </dgm:pt>
    <dgm:pt modelId="{5E9BF28C-5742-406D-8003-BD34FA24CDA6}" type="pres">
      <dgm:prSet presAssocID="{8E2F0DB1-FEE5-41AC-BA5D-E90DC3E8FFF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2FE4EAC2-4D72-4925-9ED7-962DF5F13F0F}" type="pres">
      <dgm:prSet presAssocID="{8E2F0DB1-FEE5-41AC-BA5D-E90DC3E8FFF4}" presName="spaceRect" presStyleCnt="0"/>
      <dgm:spPr/>
    </dgm:pt>
    <dgm:pt modelId="{9FE88DA8-83CD-4618-8356-C523A40DF366}" type="pres">
      <dgm:prSet presAssocID="{8E2F0DB1-FEE5-41AC-BA5D-E90DC3E8FFF4}" presName="textRect" presStyleLbl="revTx" presStyleIdx="2" presStyleCnt="5">
        <dgm:presLayoutVars>
          <dgm:chMax val="1"/>
          <dgm:chPref val="1"/>
        </dgm:presLayoutVars>
      </dgm:prSet>
      <dgm:spPr/>
    </dgm:pt>
    <dgm:pt modelId="{73646E07-8352-42E8-BE40-B766AE5D8D40}" type="pres">
      <dgm:prSet presAssocID="{D4A631A3-2AC6-4534-B9E0-178CA05945A0}" presName="sibTrans" presStyleLbl="sibTrans2D1" presStyleIdx="0" presStyleCnt="0"/>
      <dgm:spPr/>
    </dgm:pt>
    <dgm:pt modelId="{D129CAE5-F36B-4759-B0A9-D27C8D28F3BA}" type="pres">
      <dgm:prSet presAssocID="{DED5CFC6-A865-4F8C-B198-808A6A1BE9EA}" presName="compNode" presStyleCnt="0"/>
      <dgm:spPr/>
    </dgm:pt>
    <dgm:pt modelId="{F9C34EEC-FD79-46B4-A88A-056AD8615F83}" type="pres">
      <dgm:prSet presAssocID="{DED5CFC6-A865-4F8C-B198-808A6A1BE9EA}" presName="iconBgRect" presStyleLbl="bgShp" presStyleIdx="3" presStyleCnt="5"/>
      <dgm:spPr/>
    </dgm:pt>
    <dgm:pt modelId="{33561BC3-F450-4EFA-9F4F-E5E02258EC8E}" type="pres">
      <dgm:prSet presAssocID="{DED5CFC6-A865-4F8C-B198-808A6A1BE9E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e with hive"/>
        </a:ext>
      </dgm:extLst>
    </dgm:pt>
    <dgm:pt modelId="{2B16CA03-7D64-4D60-A8D7-5FC5F6C0C670}" type="pres">
      <dgm:prSet presAssocID="{DED5CFC6-A865-4F8C-B198-808A6A1BE9EA}" presName="spaceRect" presStyleCnt="0"/>
      <dgm:spPr/>
    </dgm:pt>
    <dgm:pt modelId="{1CE8D70E-FD72-4FE3-AC63-50B94A388B51}" type="pres">
      <dgm:prSet presAssocID="{DED5CFC6-A865-4F8C-B198-808A6A1BE9EA}" presName="textRect" presStyleLbl="revTx" presStyleIdx="3" presStyleCnt="5" custScaleX="98671" custScaleY="135028">
        <dgm:presLayoutVars>
          <dgm:chMax val="1"/>
          <dgm:chPref val="1"/>
        </dgm:presLayoutVars>
      </dgm:prSet>
      <dgm:spPr/>
    </dgm:pt>
    <dgm:pt modelId="{76D3A4C9-E3C8-4780-BC29-1893289A3E9B}" type="pres">
      <dgm:prSet presAssocID="{BB6ECDA8-5820-4258-A5B4-ABB4AC89E65F}" presName="sibTrans" presStyleLbl="sibTrans2D1" presStyleIdx="0" presStyleCnt="0"/>
      <dgm:spPr/>
    </dgm:pt>
    <dgm:pt modelId="{2355C84E-1D1F-4ED6-A1E1-8D254C32C877}" type="pres">
      <dgm:prSet presAssocID="{6435BEE2-36FA-437B-B83B-9D5E4314C0B8}" presName="compNode" presStyleCnt="0"/>
      <dgm:spPr/>
    </dgm:pt>
    <dgm:pt modelId="{48B92AFF-3B88-43AB-AAC6-3F23088CD3DF}" type="pres">
      <dgm:prSet presAssocID="{6435BEE2-36FA-437B-B83B-9D5E4314C0B8}" presName="iconBgRect" presStyleLbl="bgShp" presStyleIdx="4" presStyleCnt="5"/>
      <dgm:spPr/>
    </dgm:pt>
    <dgm:pt modelId="{90A19B26-60D5-4226-9A94-F15CA9DCFC41}" type="pres">
      <dgm:prSet presAssocID="{6435BEE2-36FA-437B-B83B-9D5E4314C0B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E0310C85-11CA-4099-A517-E700362AB13D}" type="pres">
      <dgm:prSet presAssocID="{6435BEE2-36FA-437B-B83B-9D5E4314C0B8}" presName="spaceRect" presStyleCnt="0"/>
      <dgm:spPr/>
    </dgm:pt>
    <dgm:pt modelId="{AD92132D-E360-4289-80B8-D2E9A9FA9003}" type="pres">
      <dgm:prSet presAssocID="{6435BEE2-36FA-437B-B83B-9D5E4314C0B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DB30130-3B53-4A25-B77B-696B2A3387A0}" srcId="{30669BAB-9EBC-45B7-978A-285117EC38FB}" destId="{6435BEE2-36FA-437B-B83B-9D5E4314C0B8}" srcOrd="4" destOrd="0" parTransId="{C616B138-6055-412A-8175-477656C46147}" sibTransId="{44F48115-D569-4E3C-8E76-604AC8786073}"/>
    <dgm:cxn modelId="{2D34EC35-C34D-4CFC-8FFF-8A9C7FC79270}" type="presOf" srcId="{DED5CFC6-A865-4F8C-B198-808A6A1BE9EA}" destId="{1CE8D70E-FD72-4FE3-AC63-50B94A388B51}" srcOrd="0" destOrd="0" presId="urn:microsoft.com/office/officeart/2018/2/layout/IconCircleList"/>
    <dgm:cxn modelId="{DC79ED36-EDC9-4C5E-9194-BCDB0B652360}" type="presOf" srcId="{6435BEE2-36FA-437B-B83B-9D5E4314C0B8}" destId="{AD92132D-E360-4289-80B8-D2E9A9FA9003}" srcOrd="0" destOrd="0" presId="urn:microsoft.com/office/officeart/2018/2/layout/IconCircleList"/>
    <dgm:cxn modelId="{8C75D938-DC6A-4C4C-A520-27626CCC0C5F}" type="presOf" srcId="{8E2F0DB1-FEE5-41AC-BA5D-E90DC3E8FFF4}" destId="{9FE88DA8-83CD-4618-8356-C523A40DF366}" srcOrd="0" destOrd="0" presId="urn:microsoft.com/office/officeart/2018/2/layout/IconCircleList"/>
    <dgm:cxn modelId="{F4FAF05F-FB97-4661-8C78-D4105A9D14AF}" type="presOf" srcId="{42F579CA-A4CF-475B-AF56-8026F932D195}" destId="{260FB4EE-5E75-4787-8246-37E35BA2D475}" srcOrd="0" destOrd="0" presId="urn:microsoft.com/office/officeart/2018/2/layout/IconCircleList"/>
    <dgm:cxn modelId="{18F0D673-75C3-4DB3-95B6-7343ED5F779C}" type="presOf" srcId="{47690274-C7A7-4129-BF22-DA0EFDCC665E}" destId="{ADC33A79-0F91-4385-99DE-74BEC57AC0BC}" srcOrd="0" destOrd="0" presId="urn:microsoft.com/office/officeart/2018/2/layout/IconCircleList"/>
    <dgm:cxn modelId="{1ECC6587-CF43-4DA5-87FB-441E4CDE9865}" type="presOf" srcId="{30669BAB-9EBC-45B7-978A-285117EC38FB}" destId="{0B984582-77CF-4FFF-B499-68FD43BAD007}" srcOrd="0" destOrd="0" presId="urn:microsoft.com/office/officeart/2018/2/layout/IconCircleList"/>
    <dgm:cxn modelId="{C8F4F9A9-4353-443F-8508-D7D3A4CFBCCE}" type="presOf" srcId="{D4A631A3-2AC6-4534-B9E0-178CA05945A0}" destId="{73646E07-8352-42E8-BE40-B766AE5D8D40}" srcOrd="0" destOrd="0" presId="urn:microsoft.com/office/officeart/2018/2/layout/IconCircleList"/>
    <dgm:cxn modelId="{B615C8C9-1DE8-4ADF-9A8F-4134B9B3837A}" srcId="{30669BAB-9EBC-45B7-978A-285117EC38FB}" destId="{DED5CFC6-A865-4F8C-B198-808A6A1BE9EA}" srcOrd="3" destOrd="0" parTransId="{BD322B8B-CE5B-4DB0-A5EA-28CDDE5AA336}" sibTransId="{BB6ECDA8-5820-4258-A5B4-ABB4AC89E65F}"/>
    <dgm:cxn modelId="{F08BD7CA-1D40-40B6-A48A-A3C495237856}" srcId="{30669BAB-9EBC-45B7-978A-285117EC38FB}" destId="{D87B9EF3-4B49-4120-859C-62C05582F09D}" srcOrd="0" destOrd="0" parTransId="{2F30AE59-5FE1-4ED1-A336-4738F9ADF290}" sibTransId="{79982350-54B5-44A3-8D0F-092D41254E1B}"/>
    <dgm:cxn modelId="{B78F6ECC-7677-44FD-8D5E-76D653CA2F78}" srcId="{30669BAB-9EBC-45B7-978A-285117EC38FB}" destId="{42F579CA-A4CF-475B-AF56-8026F932D195}" srcOrd="1" destOrd="0" parTransId="{A49A1D45-C6BE-46C4-BEAD-7111D3F8245D}" sibTransId="{47690274-C7A7-4129-BF22-DA0EFDCC665E}"/>
    <dgm:cxn modelId="{FFF261D6-4835-42E3-8F90-C7D9B004CD8E}" type="presOf" srcId="{D87B9EF3-4B49-4120-859C-62C05582F09D}" destId="{2E8BFB4B-E0F7-410E-A816-CF1137F6666C}" srcOrd="0" destOrd="0" presId="urn:microsoft.com/office/officeart/2018/2/layout/IconCircleList"/>
    <dgm:cxn modelId="{92833BDC-F55A-402A-93B7-F2A0A3657D9A}" type="presOf" srcId="{79982350-54B5-44A3-8D0F-092D41254E1B}" destId="{8E758B4F-62DA-473A-A96C-308CD64220C4}" srcOrd="0" destOrd="0" presId="urn:microsoft.com/office/officeart/2018/2/layout/IconCircleList"/>
    <dgm:cxn modelId="{D2A59EEC-4A0C-496B-BF2C-A22E62EA0FB5}" type="presOf" srcId="{BB6ECDA8-5820-4258-A5B4-ABB4AC89E65F}" destId="{76D3A4C9-E3C8-4780-BC29-1893289A3E9B}" srcOrd="0" destOrd="0" presId="urn:microsoft.com/office/officeart/2018/2/layout/IconCircleList"/>
    <dgm:cxn modelId="{0D5603F4-5B0F-492A-8F96-321C97F3956C}" srcId="{30669BAB-9EBC-45B7-978A-285117EC38FB}" destId="{8E2F0DB1-FEE5-41AC-BA5D-E90DC3E8FFF4}" srcOrd="2" destOrd="0" parTransId="{1BAFD776-B428-497A-A2C0-501F36BC4A02}" sibTransId="{D4A631A3-2AC6-4534-B9E0-178CA05945A0}"/>
    <dgm:cxn modelId="{039D3291-65F9-4742-9A8B-1F323C38366D}" type="presParOf" srcId="{0B984582-77CF-4FFF-B499-68FD43BAD007}" destId="{2D549F18-FDC3-46E2-AA52-26004251DBEF}" srcOrd="0" destOrd="0" presId="urn:microsoft.com/office/officeart/2018/2/layout/IconCircleList"/>
    <dgm:cxn modelId="{0EB799F2-695E-4ED9-A1E7-2EF46B242487}" type="presParOf" srcId="{2D549F18-FDC3-46E2-AA52-26004251DBEF}" destId="{7FF52E7C-1065-4745-82C3-28DA06E4419A}" srcOrd="0" destOrd="0" presId="urn:microsoft.com/office/officeart/2018/2/layout/IconCircleList"/>
    <dgm:cxn modelId="{2A868F66-0A1F-47F5-8B69-4BA58F6AE7C8}" type="presParOf" srcId="{7FF52E7C-1065-4745-82C3-28DA06E4419A}" destId="{DCA7EBFF-A283-4F34-AD4C-2703F6E1B71D}" srcOrd="0" destOrd="0" presId="urn:microsoft.com/office/officeart/2018/2/layout/IconCircleList"/>
    <dgm:cxn modelId="{311A6514-610B-44E3-B546-DF08971C0A8C}" type="presParOf" srcId="{7FF52E7C-1065-4745-82C3-28DA06E4419A}" destId="{ADFF2BEA-443D-481D-A1DC-BF1162FB5541}" srcOrd="1" destOrd="0" presId="urn:microsoft.com/office/officeart/2018/2/layout/IconCircleList"/>
    <dgm:cxn modelId="{15E270B1-68E4-4F2E-A238-E9BC5E688EA7}" type="presParOf" srcId="{7FF52E7C-1065-4745-82C3-28DA06E4419A}" destId="{7BFBF280-C70F-404E-8777-573551569E92}" srcOrd="2" destOrd="0" presId="urn:microsoft.com/office/officeart/2018/2/layout/IconCircleList"/>
    <dgm:cxn modelId="{64C4897D-0E08-4D58-8C9A-17AEBE876717}" type="presParOf" srcId="{7FF52E7C-1065-4745-82C3-28DA06E4419A}" destId="{2E8BFB4B-E0F7-410E-A816-CF1137F6666C}" srcOrd="3" destOrd="0" presId="urn:microsoft.com/office/officeart/2018/2/layout/IconCircleList"/>
    <dgm:cxn modelId="{BC0B15C1-E887-4F81-AAA3-5D737A9ACD7C}" type="presParOf" srcId="{2D549F18-FDC3-46E2-AA52-26004251DBEF}" destId="{8E758B4F-62DA-473A-A96C-308CD64220C4}" srcOrd="1" destOrd="0" presId="urn:microsoft.com/office/officeart/2018/2/layout/IconCircleList"/>
    <dgm:cxn modelId="{3CE00E9F-6092-42C8-A867-F69BA0EA8AA5}" type="presParOf" srcId="{2D549F18-FDC3-46E2-AA52-26004251DBEF}" destId="{8B9E3F56-D20C-4214-9AF4-8DC28EE0349A}" srcOrd="2" destOrd="0" presId="urn:microsoft.com/office/officeart/2018/2/layout/IconCircleList"/>
    <dgm:cxn modelId="{38AC7A70-FE10-4831-B38A-699F6C10A391}" type="presParOf" srcId="{8B9E3F56-D20C-4214-9AF4-8DC28EE0349A}" destId="{46308F17-6C9E-48E4-907C-A101E67CCE5C}" srcOrd="0" destOrd="0" presId="urn:microsoft.com/office/officeart/2018/2/layout/IconCircleList"/>
    <dgm:cxn modelId="{BB8CD373-059B-4D3F-86E6-1BE861602147}" type="presParOf" srcId="{8B9E3F56-D20C-4214-9AF4-8DC28EE0349A}" destId="{4DB74C22-A35A-464C-B38D-6A5C7C48F67D}" srcOrd="1" destOrd="0" presId="urn:microsoft.com/office/officeart/2018/2/layout/IconCircleList"/>
    <dgm:cxn modelId="{0712082A-0887-430C-8481-72633852A029}" type="presParOf" srcId="{8B9E3F56-D20C-4214-9AF4-8DC28EE0349A}" destId="{899C7D0B-DCB7-4411-9DB8-C2E979B79377}" srcOrd="2" destOrd="0" presId="urn:microsoft.com/office/officeart/2018/2/layout/IconCircleList"/>
    <dgm:cxn modelId="{25888E47-E87C-4B2D-9705-0E33FC4DCB7A}" type="presParOf" srcId="{8B9E3F56-D20C-4214-9AF4-8DC28EE0349A}" destId="{260FB4EE-5E75-4787-8246-37E35BA2D475}" srcOrd="3" destOrd="0" presId="urn:microsoft.com/office/officeart/2018/2/layout/IconCircleList"/>
    <dgm:cxn modelId="{40CD3583-73F3-4ADA-BA4E-E5CAEB0C2DF4}" type="presParOf" srcId="{2D549F18-FDC3-46E2-AA52-26004251DBEF}" destId="{ADC33A79-0F91-4385-99DE-74BEC57AC0BC}" srcOrd="3" destOrd="0" presId="urn:microsoft.com/office/officeart/2018/2/layout/IconCircleList"/>
    <dgm:cxn modelId="{BF7E6F38-5D0A-4752-B8BD-5DD506474D07}" type="presParOf" srcId="{2D549F18-FDC3-46E2-AA52-26004251DBEF}" destId="{A0E124CA-313D-430D-9F63-5E06E5AB80D8}" srcOrd="4" destOrd="0" presId="urn:microsoft.com/office/officeart/2018/2/layout/IconCircleList"/>
    <dgm:cxn modelId="{7A4A7A56-F154-44D3-B2E2-7389828DACFE}" type="presParOf" srcId="{A0E124CA-313D-430D-9F63-5E06E5AB80D8}" destId="{75734F9A-2AFC-42C6-9262-059E3552AFF1}" srcOrd="0" destOrd="0" presId="urn:microsoft.com/office/officeart/2018/2/layout/IconCircleList"/>
    <dgm:cxn modelId="{A044B789-C7C0-4500-BE45-96AAA3348ED2}" type="presParOf" srcId="{A0E124CA-313D-430D-9F63-5E06E5AB80D8}" destId="{5E9BF28C-5742-406D-8003-BD34FA24CDA6}" srcOrd="1" destOrd="0" presId="urn:microsoft.com/office/officeart/2018/2/layout/IconCircleList"/>
    <dgm:cxn modelId="{9BFB8C1B-6744-461E-9FDC-E1AD64FC1496}" type="presParOf" srcId="{A0E124CA-313D-430D-9F63-5E06E5AB80D8}" destId="{2FE4EAC2-4D72-4925-9ED7-962DF5F13F0F}" srcOrd="2" destOrd="0" presId="urn:microsoft.com/office/officeart/2018/2/layout/IconCircleList"/>
    <dgm:cxn modelId="{FCB5C915-6C7D-43DA-963B-4C9E397981FE}" type="presParOf" srcId="{A0E124CA-313D-430D-9F63-5E06E5AB80D8}" destId="{9FE88DA8-83CD-4618-8356-C523A40DF366}" srcOrd="3" destOrd="0" presId="urn:microsoft.com/office/officeart/2018/2/layout/IconCircleList"/>
    <dgm:cxn modelId="{71E1FE6D-83B2-497F-B732-9350E9FB52B3}" type="presParOf" srcId="{2D549F18-FDC3-46E2-AA52-26004251DBEF}" destId="{73646E07-8352-42E8-BE40-B766AE5D8D40}" srcOrd="5" destOrd="0" presId="urn:microsoft.com/office/officeart/2018/2/layout/IconCircleList"/>
    <dgm:cxn modelId="{F11E72F6-2115-458A-BBF8-E33B25A4B1B5}" type="presParOf" srcId="{2D549F18-FDC3-46E2-AA52-26004251DBEF}" destId="{D129CAE5-F36B-4759-B0A9-D27C8D28F3BA}" srcOrd="6" destOrd="0" presId="urn:microsoft.com/office/officeart/2018/2/layout/IconCircleList"/>
    <dgm:cxn modelId="{C7F506D4-3392-496D-B6CA-FFC089076B7B}" type="presParOf" srcId="{D129CAE5-F36B-4759-B0A9-D27C8D28F3BA}" destId="{F9C34EEC-FD79-46B4-A88A-056AD8615F83}" srcOrd="0" destOrd="0" presId="urn:microsoft.com/office/officeart/2018/2/layout/IconCircleList"/>
    <dgm:cxn modelId="{8F8B43C5-7681-448C-80F7-12E8D52B5ED3}" type="presParOf" srcId="{D129CAE5-F36B-4759-B0A9-D27C8D28F3BA}" destId="{33561BC3-F450-4EFA-9F4F-E5E02258EC8E}" srcOrd="1" destOrd="0" presId="urn:microsoft.com/office/officeart/2018/2/layout/IconCircleList"/>
    <dgm:cxn modelId="{C5DDAF28-74A0-44D0-AD55-F8E7DCC2CE5C}" type="presParOf" srcId="{D129CAE5-F36B-4759-B0A9-D27C8D28F3BA}" destId="{2B16CA03-7D64-4D60-A8D7-5FC5F6C0C670}" srcOrd="2" destOrd="0" presId="urn:microsoft.com/office/officeart/2018/2/layout/IconCircleList"/>
    <dgm:cxn modelId="{CAE8BC50-9D02-4AD2-9EAF-8D0EAE66AD75}" type="presParOf" srcId="{D129CAE5-F36B-4759-B0A9-D27C8D28F3BA}" destId="{1CE8D70E-FD72-4FE3-AC63-50B94A388B51}" srcOrd="3" destOrd="0" presId="urn:microsoft.com/office/officeart/2018/2/layout/IconCircleList"/>
    <dgm:cxn modelId="{36449D8F-B628-48FD-819E-4A9969A9F72A}" type="presParOf" srcId="{2D549F18-FDC3-46E2-AA52-26004251DBEF}" destId="{76D3A4C9-E3C8-4780-BC29-1893289A3E9B}" srcOrd="7" destOrd="0" presId="urn:microsoft.com/office/officeart/2018/2/layout/IconCircleList"/>
    <dgm:cxn modelId="{9BC4EEE2-D1F5-443C-9196-4D77F5625689}" type="presParOf" srcId="{2D549F18-FDC3-46E2-AA52-26004251DBEF}" destId="{2355C84E-1D1F-4ED6-A1E1-8D254C32C877}" srcOrd="8" destOrd="0" presId="urn:microsoft.com/office/officeart/2018/2/layout/IconCircleList"/>
    <dgm:cxn modelId="{5B84BD58-3A1B-479A-83A8-ED47128B2187}" type="presParOf" srcId="{2355C84E-1D1F-4ED6-A1E1-8D254C32C877}" destId="{48B92AFF-3B88-43AB-AAC6-3F23088CD3DF}" srcOrd="0" destOrd="0" presId="urn:microsoft.com/office/officeart/2018/2/layout/IconCircleList"/>
    <dgm:cxn modelId="{821BF72C-A962-4BEA-9ED6-8B3B7E2846B6}" type="presParOf" srcId="{2355C84E-1D1F-4ED6-A1E1-8D254C32C877}" destId="{90A19B26-60D5-4226-9A94-F15CA9DCFC41}" srcOrd="1" destOrd="0" presId="urn:microsoft.com/office/officeart/2018/2/layout/IconCircleList"/>
    <dgm:cxn modelId="{1AA37636-3924-4D49-87E6-1CA44D96F22F}" type="presParOf" srcId="{2355C84E-1D1F-4ED6-A1E1-8D254C32C877}" destId="{E0310C85-11CA-4099-A517-E700362AB13D}" srcOrd="2" destOrd="0" presId="urn:microsoft.com/office/officeart/2018/2/layout/IconCircleList"/>
    <dgm:cxn modelId="{2440F69E-F98E-472B-9700-14EDFC2DC34A}" type="presParOf" srcId="{2355C84E-1D1F-4ED6-A1E1-8D254C32C877}" destId="{AD92132D-E360-4289-80B8-D2E9A9FA900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A85E1-41FA-49F0-B52B-5802CAB2E5E3}">
      <dsp:nvSpPr>
        <dsp:cNvPr id="0" name=""/>
        <dsp:cNvSpPr/>
      </dsp:nvSpPr>
      <dsp:spPr>
        <a:xfrm>
          <a:off x="0" y="1880445"/>
          <a:ext cx="1005839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49BFB-9708-42F8-974A-75EA2A026821}">
      <dsp:nvSpPr>
        <dsp:cNvPr id="0" name=""/>
        <dsp:cNvSpPr/>
      </dsp:nvSpPr>
      <dsp:spPr>
        <a:xfrm rot="8100000">
          <a:off x="58686" y="433369"/>
          <a:ext cx="276572" cy="276572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FE78DD-77A7-4B31-BFB4-4C934BC8013E}">
      <dsp:nvSpPr>
        <dsp:cNvPr id="0" name=""/>
        <dsp:cNvSpPr/>
      </dsp:nvSpPr>
      <dsp:spPr>
        <a:xfrm>
          <a:off x="89411" y="464093"/>
          <a:ext cx="215122" cy="2151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C571F-2129-470D-93C8-748A42D4FAAD}">
      <dsp:nvSpPr>
        <dsp:cNvPr id="0" name=""/>
        <dsp:cNvSpPr/>
      </dsp:nvSpPr>
      <dsp:spPr>
        <a:xfrm>
          <a:off x="392538" y="767221"/>
          <a:ext cx="2092025" cy="111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Purchase of goldfish and letting them acclimate for 4 weeks. </a:t>
          </a:r>
        </a:p>
      </dsp:txBody>
      <dsp:txXfrm>
        <a:off x="392538" y="767221"/>
        <a:ext cx="2092025" cy="1113223"/>
      </dsp:txXfrm>
    </dsp:sp>
    <dsp:sp modelId="{F68E1061-ED1C-495E-8445-A15F2491627B}">
      <dsp:nvSpPr>
        <dsp:cNvPr id="0" name=""/>
        <dsp:cNvSpPr/>
      </dsp:nvSpPr>
      <dsp:spPr>
        <a:xfrm>
          <a:off x="392538" y="376089"/>
          <a:ext cx="2092025" cy="391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2000" kern="1200" dirty="0"/>
        </a:p>
      </dsp:txBody>
      <dsp:txXfrm>
        <a:off x="392538" y="376089"/>
        <a:ext cx="2092025" cy="391132"/>
      </dsp:txXfrm>
    </dsp:sp>
    <dsp:sp modelId="{81674C92-3D09-43F9-9B5C-E1F1E3C18D78}">
      <dsp:nvSpPr>
        <dsp:cNvPr id="0" name=""/>
        <dsp:cNvSpPr/>
      </dsp:nvSpPr>
      <dsp:spPr>
        <a:xfrm>
          <a:off x="196972" y="767221"/>
          <a:ext cx="0" cy="111322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67921-2A65-465A-A845-F79EC16D0DB2}">
      <dsp:nvSpPr>
        <dsp:cNvPr id="0" name=""/>
        <dsp:cNvSpPr/>
      </dsp:nvSpPr>
      <dsp:spPr>
        <a:xfrm>
          <a:off x="161088" y="1845243"/>
          <a:ext cx="70403" cy="704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028394-260E-48A2-B2F9-2EFB842EEAAF}">
      <dsp:nvSpPr>
        <dsp:cNvPr id="0" name=""/>
        <dsp:cNvSpPr/>
      </dsp:nvSpPr>
      <dsp:spPr>
        <a:xfrm rot="18900000">
          <a:off x="1314532" y="3050949"/>
          <a:ext cx="276572" cy="276572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489269-7B5E-478C-8FFC-1832404755D0}">
      <dsp:nvSpPr>
        <dsp:cNvPr id="0" name=""/>
        <dsp:cNvSpPr/>
      </dsp:nvSpPr>
      <dsp:spPr>
        <a:xfrm>
          <a:off x="1345256" y="3081674"/>
          <a:ext cx="215122" cy="2151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F23D5-2C1B-4E41-B996-809492580B17}">
      <dsp:nvSpPr>
        <dsp:cNvPr id="0" name=""/>
        <dsp:cNvSpPr/>
      </dsp:nvSpPr>
      <dsp:spPr>
        <a:xfrm>
          <a:off x="1648384" y="1880445"/>
          <a:ext cx="2092025" cy="111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Exposing the fish to the pesticides for 2 weeks. </a:t>
          </a:r>
        </a:p>
      </dsp:txBody>
      <dsp:txXfrm>
        <a:off x="1648384" y="1880445"/>
        <a:ext cx="2092025" cy="1113223"/>
      </dsp:txXfrm>
    </dsp:sp>
    <dsp:sp modelId="{9E2E9935-2EFD-484A-8A8D-05B21D814A07}">
      <dsp:nvSpPr>
        <dsp:cNvPr id="0" name=""/>
        <dsp:cNvSpPr/>
      </dsp:nvSpPr>
      <dsp:spPr>
        <a:xfrm>
          <a:off x="1648384" y="2993669"/>
          <a:ext cx="2092025" cy="391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2000" kern="1200" dirty="0"/>
        </a:p>
      </dsp:txBody>
      <dsp:txXfrm>
        <a:off x="1648384" y="2993669"/>
        <a:ext cx="2092025" cy="391132"/>
      </dsp:txXfrm>
    </dsp:sp>
    <dsp:sp modelId="{7356ABA5-3EB1-41FF-AF23-A4C34AD0E715}">
      <dsp:nvSpPr>
        <dsp:cNvPr id="0" name=""/>
        <dsp:cNvSpPr/>
      </dsp:nvSpPr>
      <dsp:spPr>
        <a:xfrm>
          <a:off x="1452818" y="1880445"/>
          <a:ext cx="0" cy="111322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7FEB0-8CD7-4B6A-B840-6AABD8F922E3}">
      <dsp:nvSpPr>
        <dsp:cNvPr id="0" name=""/>
        <dsp:cNvSpPr/>
      </dsp:nvSpPr>
      <dsp:spPr>
        <a:xfrm>
          <a:off x="1416934" y="1845243"/>
          <a:ext cx="70403" cy="704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7CD4C8-F59E-435D-9412-444D1B5C7DAE}">
      <dsp:nvSpPr>
        <dsp:cNvPr id="0" name=""/>
        <dsp:cNvSpPr/>
      </dsp:nvSpPr>
      <dsp:spPr>
        <a:xfrm rot="8100000">
          <a:off x="2570377" y="433369"/>
          <a:ext cx="276572" cy="276572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B4A650-046A-4D68-B008-11D1DE3D1E10}">
      <dsp:nvSpPr>
        <dsp:cNvPr id="0" name=""/>
        <dsp:cNvSpPr/>
      </dsp:nvSpPr>
      <dsp:spPr>
        <a:xfrm>
          <a:off x="2601102" y="464093"/>
          <a:ext cx="215122" cy="2151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5E4AE-4BE5-45CB-B175-822068C4A121}">
      <dsp:nvSpPr>
        <dsp:cNvPr id="0" name=""/>
        <dsp:cNvSpPr/>
      </dsp:nvSpPr>
      <dsp:spPr>
        <a:xfrm>
          <a:off x="2904230" y="767221"/>
          <a:ext cx="2092025" cy="111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725BF-58DB-49E2-9049-4AB804C19F4F}">
      <dsp:nvSpPr>
        <dsp:cNvPr id="0" name=""/>
        <dsp:cNvSpPr/>
      </dsp:nvSpPr>
      <dsp:spPr>
        <a:xfrm>
          <a:off x="2904230" y="376089"/>
          <a:ext cx="2092025" cy="391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2000" kern="1200"/>
        </a:p>
      </dsp:txBody>
      <dsp:txXfrm>
        <a:off x="2904230" y="376089"/>
        <a:ext cx="2092025" cy="391132"/>
      </dsp:txXfrm>
    </dsp:sp>
    <dsp:sp modelId="{FBBCAFC0-379A-4C60-B8FF-F6609C4A0C4C}">
      <dsp:nvSpPr>
        <dsp:cNvPr id="0" name=""/>
        <dsp:cNvSpPr/>
      </dsp:nvSpPr>
      <dsp:spPr>
        <a:xfrm>
          <a:off x="2708664" y="767221"/>
          <a:ext cx="0" cy="111322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F2A88-A757-4FEB-A3E3-5CBC3A1BF29B}">
      <dsp:nvSpPr>
        <dsp:cNvPr id="0" name=""/>
        <dsp:cNvSpPr/>
      </dsp:nvSpPr>
      <dsp:spPr>
        <a:xfrm>
          <a:off x="2672780" y="1845243"/>
          <a:ext cx="70403" cy="704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37E2EE-BB2B-4693-9E05-78B2649E2179}">
      <dsp:nvSpPr>
        <dsp:cNvPr id="0" name=""/>
        <dsp:cNvSpPr/>
      </dsp:nvSpPr>
      <dsp:spPr>
        <a:xfrm rot="18900000">
          <a:off x="3826223" y="3050949"/>
          <a:ext cx="276572" cy="276572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C50D2B-7EA1-4D40-96BC-8FE68296A1FE}">
      <dsp:nvSpPr>
        <dsp:cNvPr id="0" name=""/>
        <dsp:cNvSpPr/>
      </dsp:nvSpPr>
      <dsp:spPr>
        <a:xfrm>
          <a:off x="3856948" y="3081674"/>
          <a:ext cx="215122" cy="2151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A6BF4-7D51-4E24-9437-CBD3FCA8FDE2}">
      <dsp:nvSpPr>
        <dsp:cNvPr id="0" name=""/>
        <dsp:cNvSpPr/>
      </dsp:nvSpPr>
      <dsp:spPr>
        <a:xfrm>
          <a:off x="4160076" y="1880445"/>
          <a:ext cx="2092025" cy="111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B5EF0-ED4C-4F05-BC68-E9B9BCFC3B66}">
      <dsp:nvSpPr>
        <dsp:cNvPr id="0" name=""/>
        <dsp:cNvSpPr/>
      </dsp:nvSpPr>
      <dsp:spPr>
        <a:xfrm>
          <a:off x="4160076" y="2993669"/>
          <a:ext cx="2092025" cy="391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2000" kern="1200"/>
        </a:p>
      </dsp:txBody>
      <dsp:txXfrm>
        <a:off x="4160076" y="2993669"/>
        <a:ext cx="2092025" cy="391132"/>
      </dsp:txXfrm>
    </dsp:sp>
    <dsp:sp modelId="{140A3CA2-524A-46F5-810C-4FD35A1AF42B}">
      <dsp:nvSpPr>
        <dsp:cNvPr id="0" name=""/>
        <dsp:cNvSpPr/>
      </dsp:nvSpPr>
      <dsp:spPr>
        <a:xfrm>
          <a:off x="3964509" y="1880445"/>
          <a:ext cx="0" cy="111322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B5EBD-DE59-4313-8EB6-8E90B6307CEF}">
      <dsp:nvSpPr>
        <dsp:cNvPr id="0" name=""/>
        <dsp:cNvSpPr/>
      </dsp:nvSpPr>
      <dsp:spPr>
        <a:xfrm>
          <a:off x="3928625" y="1845243"/>
          <a:ext cx="70403" cy="704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FEC4C7-D745-44AF-A9BC-E054E679A622}">
      <dsp:nvSpPr>
        <dsp:cNvPr id="0" name=""/>
        <dsp:cNvSpPr/>
      </dsp:nvSpPr>
      <dsp:spPr>
        <a:xfrm rot="8100000">
          <a:off x="5082069" y="433369"/>
          <a:ext cx="276572" cy="276572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49CAD5-9D59-41F8-9099-A01AB4FAB1DF}">
      <dsp:nvSpPr>
        <dsp:cNvPr id="0" name=""/>
        <dsp:cNvSpPr/>
      </dsp:nvSpPr>
      <dsp:spPr>
        <a:xfrm>
          <a:off x="5112794" y="464093"/>
          <a:ext cx="215122" cy="2151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553C7-8E23-4D16-9013-B66FE84FE157}">
      <dsp:nvSpPr>
        <dsp:cNvPr id="0" name=""/>
        <dsp:cNvSpPr/>
      </dsp:nvSpPr>
      <dsp:spPr>
        <a:xfrm>
          <a:off x="5415922" y="767221"/>
          <a:ext cx="2092025" cy="111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F7EE4-113E-4500-AF04-B5F1A032C261}">
      <dsp:nvSpPr>
        <dsp:cNvPr id="0" name=""/>
        <dsp:cNvSpPr/>
      </dsp:nvSpPr>
      <dsp:spPr>
        <a:xfrm>
          <a:off x="5415922" y="376089"/>
          <a:ext cx="2092025" cy="391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2000" kern="1200"/>
        </a:p>
      </dsp:txBody>
      <dsp:txXfrm>
        <a:off x="5415922" y="376089"/>
        <a:ext cx="2092025" cy="391132"/>
      </dsp:txXfrm>
    </dsp:sp>
    <dsp:sp modelId="{9CE6C22C-BCFC-40B9-A16F-5FA52B08BB42}">
      <dsp:nvSpPr>
        <dsp:cNvPr id="0" name=""/>
        <dsp:cNvSpPr/>
      </dsp:nvSpPr>
      <dsp:spPr>
        <a:xfrm>
          <a:off x="5220355" y="767221"/>
          <a:ext cx="0" cy="111322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BA23C-602F-4D10-B0F8-180B51520825}">
      <dsp:nvSpPr>
        <dsp:cNvPr id="0" name=""/>
        <dsp:cNvSpPr/>
      </dsp:nvSpPr>
      <dsp:spPr>
        <a:xfrm>
          <a:off x="5184471" y="1845243"/>
          <a:ext cx="70403" cy="704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475662-A535-4DBC-A431-2B96A4CFCCF9}">
      <dsp:nvSpPr>
        <dsp:cNvPr id="0" name=""/>
        <dsp:cNvSpPr/>
      </dsp:nvSpPr>
      <dsp:spPr>
        <a:xfrm rot="18900000">
          <a:off x="6337915" y="3050949"/>
          <a:ext cx="276572" cy="276572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95AAEF-8E56-46AF-99FB-39D1D255F69C}">
      <dsp:nvSpPr>
        <dsp:cNvPr id="0" name=""/>
        <dsp:cNvSpPr/>
      </dsp:nvSpPr>
      <dsp:spPr>
        <a:xfrm>
          <a:off x="6368640" y="3081674"/>
          <a:ext cx="215122" cy="2151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F9E97-70B8-483D-8BDE-8EBC56602835}">
      <dsp:nvSpPr>
        <dsp:cNvPr id="0" name=""/>
        <dsp:cNvSpPr/>
      </dsp:nvSpPr>
      <dsp:spPr>
        <a:xfrm>
          <a:off x="6671767" y="1880445"/>
          <a:ext cx="2092025" cy="111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E680C-B800-47BA-BA47-5FBBF99A7214}">
      <dsp:nvSpPr>
        <dsp:cNvPr id="0" name=""/>
        <dsp:cNvSpPr/>
      </dsp:nvSpPr>
      <dsp:spPr>
        <a:xfrm>
          <a:off x="6671767" y="2993669"/>
          <a:ext cx="2092025" cy="391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2000" kern="1200"/>
        </a:p>
      </dsp:txBody>
      <dsp:txXfrm>
        <a:off x="6671767" y="2993669"/>
        <a:ext cx="2092025" cy="391132"/>
      </dsp:txXfrm>
    </dsp:sp>
    <dsp:sp modelId="{BA653455-050E-40DE-808C-610A60323122}">
      <dsp:nvSpPr>
        <dsp:cNvPr id="0" name=""/>
        <dsp:cNvSpPr/>
      </dsp:nvSpPr>
      <dsp:spPr>
        <a:xfrm>
          <a:off x="6476201" y="1880445"/>
          <a:ext cx="0" cy="111322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F3E2E-0ED8-4BF8-B308-02CF6CDF657A}">
      <dsp:nvSpPr>
        <dsp:cNvPr id="0" name=""/>
        <dsp:cNvSpPr/>
      </dsp:nvSpPr>
      <dsp:spPr>
        <a:xfrm>
          <a:off x="6440317" y="1845243"/>
          <a:ext cx="70403" cy="704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9893DA-32F7-4F5E-9734-CC17CEFA9D4C}">
      <dsp:nvSpPr>
        <dsp:cNvPr id="0" name=""/>
        <dsp:cNvSpPr/>
      </dsp:nvSpPr>
      <dsp:spPr>
        <a:xfrm rot="8100000">
          <a:off x="7593761" y="433369"/>
          <a:ext cx="276572" cy="276572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B31CA9-0068-4512-BE1B-C51C744982C6}">
      <dsp:nvSpPr>
        <dsp:cNvPr id="0" name=""/>
        <dsp:cNvSpPr/>
      </dsp:nvSpPr>
      <dsp:spPr>
        <a:xfrm>
          <a:off x="7624485" y="464093"/>
          <a:ext cx="215122" cy="2151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68F7D-C944-4508-B8D1-9BB8804D84BF}">
      <dsp:nvSpPr>
        <dsp:cNvPr id="0" name=""/>
        <dsp:cNvSpPr/>
      </dsp:nvSpPr>
      <dsp:spPr>
        <a:xfrm>
          <a:off x="7927613" y="942248"/>
          <a:ext cx="2092025" cy="763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Analyzing</a:t>
          </a:r>
          <a:r>
            <a:rPr lang="en-US" sz="1500" kern="1200" baseline="0" dirty="0"/>
            <a:t> the image data.</a:t>
          </a:r>
          <a:endParaRPr lang="en-US" sz="1500" kern="1200" dirty="0"/>
        </a:p>
      </dsp:txBody>
      <dsp:txXfrm>
        <a:off x="7927613" y="942248"/>
        <a:ext cx="2092025" cy="763170"/>
      </dsp:txXfrm>
    </dsp:sp>
    <dsp:sp modelId="{2133239A-900B-4EA2-9E40-53852BE8EAE2}">
      <dsp:nvSpPr>
        <dsp:cNvPr id="0" name=""/>
        <dsp:cNvSpPr/>
      </dsp:nvSpPr>
      <dsp:spPr>
        <a:xfrm>
          <a:off x="7927613" y="437584"/>
          <a:ext cx="2092025" cy="268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2000" kern="1200" dirty="0"/>
        </a:p>
      </dsp:txBody>
      <dsp:txXfrm>
        <a:off x="7927613" y="437584"/>
        <a:ext cx="2092025" cy="268140"/>
      </dsp:txXfrm>
    </dsp:sp>
    <dsp:sp modelId="{0ED7616D-98B3-4286-B4D4-33721E0B8616}">
      <dsp:nvSpPr>
        <dsp:cNvPr id="0" name=""/>
        <dsp:cNvSpPr/>
      </dsp:nvSpPr>
      <dsp:spPr>
        <a:xfrm>
          <a:off x="7732047" y="767221"/>
          <a:ext cx="0" cy="111322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A0EB4-D6F9-423B-9585-53C238A36F90}">
      <dsp:nvSpPr>
        <dsp:cNvPr id="0" name=""/>
        <dsp:cNvSpPr/>
      </dsp:nvSpPr>
      <dsp:spPr>
        <a:xfrm>
          <a:off x="7696163" y="1845243"/>
          <a:ext cx="70403" cy="704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7EBFF-A283-4F34-AD4C-2703F6E1B71D}">
      <dsp:nvSpPr>
        <dsp:cNvPr id="0" name=""/>
        <dsp:cNvSpPr/>
      </dsp:nvSpPr>
      <dsp:spPr>
        <a:xfrm>
          <a:off x="364108" y="651538"/>
          <a:ext cx="930293" cy="9302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F2BEA-443D-481D-A1DC-BF1162FB5541}">
      <dsp:nvSpPr>
        <dsp:cNvPr id="0" name=""/>
        <dsp:cNvSpPr/>
      </dsp:nvSpPr>
      <dsp:spPr>
        <a:xfrm>
          <a:off x="559469" y="846899"/>
          <a:ext cx="539570" cy="5395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BFB4B-E0F7-410E-A816-CF1137F6666C}">
      <dsp:nvSpPr>
        <dsp:cNvPr id="0" name=""/>
        <dsp:cNvSpPr/>
      </dsp:nvSpPr>
      <dsp:spPr>
        <a:xfrm>
          <a:off x="1493750" y="651538"/>
          <a:ext cx="2192834" cy="930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We expect results to support the evidence of harmful effects of pesticides in our aquatic environment.</a:t>
          </a:r>
        </a:p>
      </dsp:txBody>
      <dsp:txXfrm>
        <a:off x="1493750" y="651538"/>
        <a:ext cx="2192834" cy="930293"/>
      </dsp:txXfrm>
    </dsp:sp>
    <dsp:sp modelId="{46308F17-6C9E-48E4-907C-A101E67CCE5C}">
      <dsp:nvSpPr>
        <dsp:cNvPr id="0" name=""/>
        <dsp:cNvSpPr/>
      </dsp:nvSpPr>
      <dsp:spPr>
        <a:xfrm>
          <a:off x="4068670" y="651538"/>
          <a:ext cx="930293" cy="930293"/>
        </a:xfrm>
        <a:prstGeom prst="ellipse">
          <a:avLst/>
        </a:prstGeom>
        <a:solidFill>
          <a:schemeClr val="accent2">
            <a:hueOff val="8838"/>
            <a:satOff val="-8622"/>
            <a:lumOff val="-4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74C22-A35A-464C-B38D-6A5C7C48F67D}">
      <dsp:nvSpPr>
        <dsp:cNvPr id="0" name=""/>
        <dsp:cNvSpPr/>
      </dsp:nvSpPr>
      <dsp:spPr>
        <a:xfrm>
          <a:off x="4264032" y="846899"/>
          <a:ext cx="539570" cy="5395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FB4EE-5E75-4787-8246-37E35BA2D475}">
      <dsp:nvSpPr>
        <dsp:cNvPr id="0" name=""/>
        <dsp:cNvSpPr/>
      </dsp:nvSpPr>
      <dsp:spPr>
        <a:xfrm>
          <a:off x="5198312" y="651538"/>
          <a:ext cx="2192834" cy="930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We expect to be able to analyze the behavior data and see a decline in the fishes free-swimming behavior </a:t>
          </a:r>
        </a:p>
      </dsp:txBody>
      <dsp:txXfrm>
        <a:off x="5198312" y="651538"/>
        <a:ext cx="2192834" cy="930293"/>
      </dsp:txXfrm>
    </dsp:sp>
    <dsp:sp modelId="{75734F9A-2AFC-42C6-9262-059E3552AFF1}">
      <dsp:nvSpPr>
        <dsp:cNvPr id="0" name=""/>
        <dsp:cNvSpPr/>
      </dsp:nvSpPr>
      <dsp:spPr>
        <a:xfrm>
          <a:off x="7773232" y="651538"/>
          <a:ext cx="930293" cy="930293"/>
        </a:xfrm>
        <a:prstGeom prst="ellipse">
          <a:avLst/>
        </a:prstGeom>
        <a:solidFill>
          <a:schemeClr val="accent2">
            <a:hueOff val="17677"/>
            <a:satOff val="-17244"/>
            <a:lumOff val="-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BF28C-5742-406D-8003-BD34FA24CDA6}">
      <dsp:nvSpPr>
        <dsp:cNvPr id="0" name=""/>
        <dsp:cNvSpPr/>
      </dsp:nvSpPr>
      <dsp:spPr>
        <a:xfrm>
          <a:off x="7968594" y="846899"/>
          <a:ext cx="539570" cy="5395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88DA8-83CD-4618-8356-C523A40DF366}">
      <dsp:nvSpPr>
        <dsp:cNvPr id="0" name=""/>
        <dsp:cNvSpPr/>
      </dsp:nvSpPr>
      <dsp:spPr>
        <a:xfrm>
          <a:off x="8902874" y="651538"/>
          <a:ext cx="2192834" cy="930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We also predict that there will be a negative effects in the fish's DNA, they will experience DNA damage along with alteration of protein expression and DNA methylation.</a:t>
          </a:r>
        </a:p>
      </dsp:txBody>
      <dsp:txXfrm>
        <a:off x="8902874" y="651538"/>
        <a:ext cx="2192834" cy="930293"/>
      </dsp:txXfrm>
    </dsp:sp>
    <dsp:sp modelId="{F9C34EEC-FD79-46B4-A88A-056AD8615F83}">
      <dsp:nvSpPr>
        <dsp:cNvPr id="0" name=""/>
        <dsp:cNvSpPr/>
      </dsp:nvSpPr>
      <dsp:spPr>
        <a:xfrm>
          <a:off x="364108" y="2459485"/>
          <a:ext cx="930293" cy="930293"/>
        </a:xfrm>
        <a:prstGeom prst="ellipse">
          <a:avLst/>
        </a:prstGeom>
        <a:solidFill>
          <a:schemeClr val="accent2">
            <a:hueOff val="26515"/>
            <a:satOff val="-25865"/>
            <a:lumOff val="-13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61BC3-F450-4EFA-9F4F-E5E02258EC8E}">
      <dsp:nvSpPr>
        <dsp:cNvPr id="0" name=""/>
        <dsp:cNvSpPr/>
      </dsp:nvSpPr>
      <dsp:spPr>
        <a:xfrm>
          <a:off x="559469" y="2654847"/>
          <a:ext cx="539570" cy="5395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8D70E-FD72-4FE3-AC63-50B94A388B51}">
      <dsp:nvSpPr>
        <dsp:cNvPr id="0" name=""/>
        <dsp:cNvSpPr/>
      </dsp:nvSpPr>
      <dsp:spPr>
        <a:xfrm>
          <a:off x="1508321" y="2296554"/>
          <a:ext cx="2163692" cy="1256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This data will also help us to determine how pesticides provoke mechanisms of endurance in aquatic life, and how this can impact future generations (transgenerational effects).</a:t>
          </a:r>
        </a:p>
      </dsp:txBody>
      <dsp:txXfrm>
        <a:off x="1508321" y="2296554"/>
        <a:ext cx="2163692" cy="1256156"/>
      </dsp:txXfrm>
    </dsp:sp>
    <dsp:sp modelId="{48B92AFF-3B88-43AB-AAC6-3F23088CD3DF}">
      <dsp:nvSpPr>
        <dsp:cNvPr id="0" name=""/>
        <dsp:cNvSpPr/>
      </dsp:nvSpPr>
      <dsp:spPr>
        <a:xfrm>
          <a:off x="4054098" y="2459485"/>
          <a:ext cx="930293" cy="930293"/>
        </a:xfrm>
        <a:prstGeom prst="ellipse">
          <a:avLst/>
        </a:prstGeom>
        <a:solidFill>
          <a:schemeClr val="accent2">
            <a:hueOff val="35353"/>
            <a:satOff val="-34487"/>
            <a:lumOff val="-17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19B26-60D5-4226-9A94-F15CA9DCFC41}">
      <dsp:nvSpPr>
        <dsp:cNvPr id="0" name=""/>
        <dsp:cNvSpPr/>
      </dsp:nvSpPr>
      <dsp:spPr>
        <a:xfrm>
          <a:off x="4249460" y="2654847"/>
          <a:ext cx="539570" cy="53957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2132D-E360-4289-80B8-D2E9A9FA9003}">
      <dsp:nvSpPr>
        <dsp:cNvPr id="0" name=""/>
        <dsp:cNvSpPr/>
      </dsp:nvSpPr>
      <dsp:spPr>
        <a:xfrm>
          <a:off x="5183741" y="2459485"/>
          <a:ext cx="2192834" cy="930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We will also be able to explain the risk factors that affect human health, such as people who have encountered or consumed fish/water with a toxic load of pesticides.</a:t>
          </a:r>
        </a:p>
      </dsp:txBody>
      <dsp:txXfrm>
        <a:off x="5183741" y="2459485"/>
        <a:ext cx="2192834" cy="930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 fontScale="90000"/>
          </a:bodyPr>
          <a:lstStyle/>
          <a:p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Pesticides affect Apoptosis, DNA damage, and global DNA Methylation in aquatic organisms. 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By: Michelle Rivera, </a:t>
            </a:r>
            <a:r>
              <a:rPr lang="en-US" sz="1600" dirty="0" err="1"/>
              <a:t>eSmirna</a:t>
            </a:r>
            <a:r>
              <a:rPr lang="en-US" sz="1600" dirty="0"/>
              <a:t> </a:t>
            </a:r>
            <a:r>
              <a:rPr lang="en-US" sz="1600" dirty="0" err="1"/>
              <a:t>cantu</a:t>
            </a:r>
            <a:r>
              <a:rPr lang="en-US" sz="1600" dirty="0"/>
              <a:t>, Alexa Campos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A1B312-EA2C-4AF7-A579-412436F06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What are pesticides?</a:t>
            </a:r>
          </a:p>
        </p:txBody>
      </p:sp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5896" y="2353592"/>
            <a:ext cx="53035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AE46D-C160-4B63-9814-E2B1BDDB2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546224"/>
            <a:ext cx="5977938" cy="334274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Pesticides is a generic term that many chemicals fall under.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FFFF"/>
                </a:solidFill>
              </a:rPr>
              <a:t>Brief functions of pesticides.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FFFF"/>
                </a:solidFill>
              </a:rPr>
              <a:t>List of pesticides used.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FFFF"/>
                </a:solidFill>
              </a:rPr>
              <a:t>S-metolachlor, linuron, </a:t>
            </a:r>
            <a:r>
              <a:rPr lang="en-US" sz="2000" dirty="0" err="1">
                <a:solidFill>
                  <a:srgbClr val="FFFFFF"/>
                </a:solidFill>
              </a:rPr>
              <a:t>isoproturon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tebucanozole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aclonifen</a:t>
            </a:r>
            <a:r>
              <a:rPr lang="en-US" sz="2000" dirty="0">
                <a:solidFill>
                  <a:srgbClr val="FFFFFF"/>
                </a:solidFill>
              </a:rPr>
              <a:t>, atrazine, pendimethalin, </a:t>
            </a:r>
            <a:r>
              <a:rPr lang="en-US" sz="2000" dirty="0" err="1">
                <a:solidFill>
                  <a:srgbClr val="FFFFFF"/>
                </a:solidFill>
              </a:rPr>
              <a:t>azinphos</a:t>
            </a:r>
            <a:r>
              <a:rPr lang="en-US" sz="2000" dirty="0">
                <a:solidFill>
                  <a:srgbClr val="FFFFFF"/>
                </a:solidFill>
              </a:rPr>
              <a:t>-methyl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FFFF"/>
                </a:solidFill>
              </a:rPr>
              <a:t> Negative effects of pesticides. </a:t>
            </a:r>
          </a:p>
        </p:txBody>
      </p:sp>
      <p:pic>
        <p:nvPicPr>
          <p:cNvPr id="5" name="Picture 4" descr="A picture containing outdoor, grass, person, riding&#10;&#10;Description automatically generated">
            <a:extLst>
              <a:ext uri="{FF2B5EF4-FFF2-40B4-BE49-F238E27FC236}">
                <a16:creationId xmlns:a16="http://schemas.microsoft.com/office/drawing/2014/main" id="{F835970F-0895-41F0-B444-149945A2FC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4" r="28365" b="-2"/>
          <a:stretch/>
        </p:blipFill>
        <p:spPr>
          <a:xfrm>
            <a:off x="7611900" y="-10230"/>
            <a:ext cx="4580098" cy="3383279"/>
          </a:xfrm>
          <a:prstGeom prst="rect">
            <a:avLst/>
          </a:prstGeom>
        </p:spPr>
      </p:pic>
      <p:pic>
        <p:nvPicPr>
          <p:cNvPr id="9" name="Picture 8" descr="A picture containing food, sitting, piece, small&#10;&#10;Description automatically generated">
            <a:extLst>
              <a:ext uri="{FF2B5EF4-FFF2-40B4-BE49-F238E27FC236}">
                <a16:creationId xmlns:a16="http://schemas.microsoft.com/office/drawing/2014/main" id="{8596028A-332D-4627-96BE-F4C0753058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3" r="2871" b="-4"/>
          <a:stretch/>
        </p:blipFill>
        <p:spPr>
          <a:xfrm>
            <a:off x="7611904" y="3474718"/>
            <a:ext cx="4580097" cy="3383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BA55DA-8884-441B-B071-8CDA422AA10A}"/>
              </a:ext>
            </a:extLst>
          </p:cNvPr>
          <p:cNvSpPr txBox="1"/>
          <p:nvPr/>
        </p:nvSpPr>
        <p:spPr>
          <a:xfrm>
            <a:off x="7611902" y="3044952"/>
            <a:ext cx="4580098" cy="33832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>
                <a:solidFill>
                  <a:srgbClr val="FFFFFF"/>
                </a:solidFill>
              </a:rPr>
              <a:t>Image by :</a:t>
            </a:r>
            <a:r>
              <a:rPr lang="en-US" sz="1300" b="0" i="0" dirty="0">
                <a:solidFill>
                  <a:srgbClr val="FFFFFF"/>
                </a:solidFill>
                <a:effectLst/>
              </a:rPr>
              <a:t>iStockphoto.com/</a:t>
            </a:r>
            <a:r>
              <a:rPr lang="en-US" sz="1300" b="0" i="0" dirty="0" err="1">
                <a:solidFill>
                  <a:srgbClr val="FFFFFF"/>
                </a:solidFill>
                <a:effectLst/>
              </a:rPr>
              <a:t>alffoto</a:t>
            </a: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C588A1-94BD-4D9D-BC12-C925F6CB847B}"/>
              </a:ext>
            </a:extLst>
          </p:cNvPr>
          <p:cNvSpPr txBox="1"/>
          <p:nvPr/>
        </p:nvSpPr>
        <p:spPr>
          <a:xfrm>
            <a:off x="7611915" y="6565609"/>
            <a:ext cx="4580085" cy="29238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cs typeface="Browallia New" panose="020B0604020202020204" pitchFamily="34" charset="-34"/>
              </a:rPr>
              <a:t>Image by :</a:t>
            </a:r>
            <a:r>
              <a:rPr lang="en-US" sz="1300" b="0" i="1" dirty="0">
                <a:effectLst/>
                <a:cs typeface="Browallia New" panose="020B0604020202020204" pitchFamily="34" charset="-34"/>
              </a:rPr>
              <a:t>Alejandro Tena</a:t>
            </a:r>
            <a:endParaRPr lang="en-US" sz="1300" dirty="0"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2453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8312E-A62C-4031-9562-CB607476A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Atrazine</a:t>
            </a:r>
          </a:p>
        </p:txBody>
      </p:sp>
      <p:cxnSp>
        <p:nvCxnSpPr>
          <p:cNvPr id="25" name="Straight Connector 20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13">
            <a:extLst>
              <a:ext uri="{FF2B5EF4-FFF2-40B4-BE49-F238E27FC236}">
                <a16:creationId xmlns:a16="http://schemas.microsoft.com/office/drawing/2014/main" id="{FBE4CFCB-32A7-4658-ACFD-1D93734AB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93849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FF"/>
                </a:solidFill>
              </a:rPr>
              <a:t>Atrazine is herbicide of the triazine class.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FF"/>
                </a:solidFill>
              </a:rPr>
              <a:t>Atrazine is a very commonly used pesticide for farmers to use.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FF"/>
                </a:solidFill>
              </a:rPr>
              <a:t>It is popular due to the atrazine being able to prevent pre-emergence broadleaf weeds.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FF"/>
                </a:solidFill>
              </a:rPr>
              <a:t>One of the most widely used pesticide in both the US &amp; Australia.</a:t>
            </a:r>
          </a:p>
        </p:txBody>
      </p:sp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83CA42FD-ACF1-4BC7-B45D-262A8EB7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20" y="364708"/>
            <a:ext cx="4700157" cy="2972848"/>
          </a:xfrm>
          <a:prstGeom prst="rect">
            <a:avLst/>
          </a:prstGeom>
        </p:spPr>
      </p:pic>
      <p:pic>
        <p:nvPicPr>
          <p:cNvPr id="11" name="Picture 10" descr="A picture containing grass, outdoor, train, track&#10;&#10;Description automatically generated">
            <a:extLst>
              <a:ext uri="{FF2B5EF4-FFF2-40B4-BE49-F238E27FC236}">
                <a16:creationId xmlns:a16="http://schemas.microsoft.com/office/drawing/2014/main" id="{65991372-6E4C-4F13-A647-E287BC09F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063" y="3782980"/>
            <a:ext cx="4683185" cy="26295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05BF6C-7E0E-441E-A124-20EAE7368E7E}"/>
              </a:ext>
            </a:extLst>
          </p:cNvPr>
          <p:cNvSpPr txBox="1"/>
          <p:nvPr/>
        </p:nvSpPr>
        <p:spPr>
          <a:xfrm>
            <a:off x="4546620" y="3124872"/>
            <a:ext cx="4683185" cy="29238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Picture by J3D3 (Castilian)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F47227-8D63-4D8D-BB0B-7BE2132BFFAB}"/>
              </a:ext>
            </a:extLst>
          </p:cNvPr>
          <p:cNvSpPr txBox="1"/>
          <p:nvPr/>
        </p:nvSpPr>
        <p:spPr>
          <a:xfrm>
            <a:off x="6937063" y="6120188"/>
            <a:ext cx="4683185" cy="29238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Picture by Aqua Mechanical</a:t>
            </a:r>
          </a:p>
        </p:txBody>
      </p:sp>
    </p:spTree>
    <p:extLst>
      <p:ext uri="{BB962C8B-B14F-4D97-AF65-F5344CB8AC3E}">
        <p14:creationId xmlns:p14="http://schemas.microsoft.com/office/powerpoint/2010/main" val="42998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8B09E5-3496-4062-A0CB-2A6083530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Environmental impact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44C38-66BE-4261-A43E-4C6FFBA52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FF"/>
                </a:solidFill>
              </a:rPr>
              <a:t>Surface runoff affecting water sources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FF"/>
                </a:solidFill>
              </a:rPr>
              <a:t>Aquatic populations face inherent harm due to inundation by noxious chemicals.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FF"/>
                </a:solidFill>
              </a:rPr>
              <a:t>Aquatic populations experiencing cellular</a:t>
            </a:r>
            <a:r>
              <a:rPr lang="en-US" sz="1600" dirty="0"/>
              <a:t> apoptosis &amp; DNA damage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4" descr="A picture containing outdoor, fence, water, grass&#10;&#10;Description automatically generated">
            <a:extLst>
              <a:ext uri="{FF2B5EF4-FFF2-40B4-BE49-F238E27FC236}">
                <a16:creationId xmlns:a16="http://schemas.microsoft.com/office/drawing/2014/main" id="{3681588D-2E62-402E-9F6F-8D655621B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9" r="20666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1A6706-00AA-4ECC-9228-FA2C3394AFF9}"/>
              </a:ext>
            </a:extLst>
          </p:cNvPr>
          <p:cNvSpPr txBox="1"/>
          <p:nvPr/>
        </p:nvSpPr>
        <p:spPr>
          <a:xfrm>
            <a:off x="4654295" y="6565602"/>
            <a:ext cx="7537689" cy="29238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Image </a:t>
            </a:r>
            <a:r>
              <a:rPr lang="en-US" sz="1300" dirty="0">
                <a:solidFill>
                  <a:schemeClr val="tx1"/>
                </a:solidFill>
              </a:rPr>
              <a:t>by </a:t>
            </a:r>
            <a:r>
              <a:rPr lang="en-US" sz="1300" b="0" i="0" dirty="0">
                <a:solidFill>
                  <a:schemeClr val="tx1"/>
                </a:solidFill>
                <a:effectLst/>
                <a:latin typeface="Open Sans"/>
              </a:rPr>
              <a:t>The Otter Project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31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D61BD-6BE7-4A98-A3F8-462322CB8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Health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55016-9D5E-4FBA-8A63-04F6166ED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334827"/>
            <a:ext cx="10058400" cy="35341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Consuming contaminated fish causes negative health effects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This poses a problem for both animals and the people of our community.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contaminated fish it will result in people getting sick.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Endocrine system and birth defects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Animal affecting the ecosystems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Sickness, weak offspring and starvation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834327-03F1-4931-8261-971373A5A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bird swimming in water&#10;&#10;Description automatically generated">
            <a:extLst>
              <a:ext uri="{FF2B5EF4-FFF2-40B4-BE49-F238E27FC236}">
                <a16:creationId xmlns:a16="http://schemas.microsoft.com/office/drawing/2014/main" id="{E143E042-1785-4F3C-BF64-360B48177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433" y="3871512"/>
            <a:ext cx="3657600" cy="243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D6C99D-FC58-4856-9DC5-74FFF674D65B}"/>
              </a:ext>
            </a:extLst>
          </p:cNvPr>
          <p:cNvSpPr txBox="1"/>
          <p:nvPr/>
        </p:nvSpPr>
        <p:spPr>
          <a:xfrm>
            <a:off x="7951433" y="6017524"/>
            <a:ext cx="3647661" cy="29238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Image by </a:t>
            </a:r>
            <a:r>
              <a:rPr lang="en-US" sz="1300" dirty="0" err="1"/>
              <a:t>HelpSaveNature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80877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422CB-EBC9-4703-870C-8981A49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Methodology </a:t>
            </a:r>
            <a:br>
              <a:rPr lang="en-US"/>
            </a:br>
            <a:r>
              <a:rPr lang="en-US"/>
              <a:t>Timeline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 descr="SmartArt timeline">
            <a:extLst>
              <a:ext uri="{FF2B5EF4-FFF2-40B4-BE49-F238E27FC236}">
                <a16:creationId xmlns:a16="http://schemas.microsoft.com/office/drawing/2014/main" id="{4279E28C-3AD3-4230-B1D6-C039672D1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435387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9206E75-6DC3-40B8-A4A0-13A38BBF7A6A}"/>
              </a:ext>
            </a:extLst>
          </p:cNvPr>
          <p:cNvSpPr txBox="1"/>
          <p:nvPr/>
        </p:nvSpPr>
        <p:spPr>
          <a:xfrm>
            <a:off x="4065105" y="2906989"/>
            <a:ext cx="1908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Collecting behavioral data.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E4963-EB72-4334-BD0D-23545D6D132C}"/>
              </a:ext>
            </a:extLst>
          </p:cNvPr>
          <p:cNvSpPr txBox="1"/>
          <p:nvPr/>
        </p:nvSpPr>
        <p:spPr>
          <a:xfrm>
            <a:off x="5168190" y="4434181"/>
            <a:ext cx="20176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Collecting tissue sample and preparing them for blocking.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E97B71-984A-42E8-ACEE-EBE5570DD2B0}"/>
              </a:ext>
            </a:extLst>
          </p:cNvPr>
          <p:cNvSpPr txBox="1"/>
          <p:nvPr/>
        </p:nvSpPr>
        <p:spPr>
          <a:xfrm>
            <a:off x="6656235" y="2928808"/>
            <a:ext cx="1908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Creating slides and preforming histology.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AD3327-14F2-4B13-817D-4BE8FCC048CF}"/>
              </a:ext>
            </a:extLst>
          </p:cNvPr>
          <p:cNvSpPr txBox="1"/>
          <p:nvPr/>
        </p:nvSpPr>
        <p:spPr>
          <a:xfrm>
            <a:off x="7972148" y="4434181"/>
            <a:ext cx="2237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Immunohistochemistry and apoptosis analysis. </a:t>
            </a:r>
          </a:p>
        </p:txBody>
      </p:sp>
    </p:spTree>
    <p:extLst>
      <p:ext uri="{BB962C8B-B14F-4D97-AF65-F5344CB8AC3E}">
        <p14:creationId xmlns:p14="http://schemas.microsoft.com/office/powerpoint/2010/main" val="1292513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666DF-C0FF-4E51-8E96-4B8FA4C2A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2744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Expected results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23E1FB71-FEBE-47B8-AF1B-9C043273AC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495824"/>
              </p:ext>
            </p:extLst>
          </p:nvPr>
        </p:nvGraphicFramePr>
        <p:xfrm>
          <a:off x="397565" y="2017644"/>
          <a:ext cx="11459818" cy="4204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983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D5945-05D7-4223-8DB9-2E83EBC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325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843AFC8-D8D0-4784-B08C-6324FA88E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4B1A56-8AFB-4D4F-8D98-1E832D6F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673528-97D7-4C53-AA85-5E370815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3" y="1111753"/>
            <a:ext cx="3720353" cy="4634494"/>
          </a:xfrm>
          <a:ln w="25400" cap="sq">
            <a:noFill/>
            <a:miter lim="800000"/>
          </a:ln>
        </p:spPr>
        <p:txBody>
          <a:bodyPr anchor="ctr"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C3143-AEAD-472F-9B31-84D61F101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205" y="1"/>
            <a:ext cx="5485959" cy="685799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Albone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E. S., Eglinton, G., Evans, N. C., Hunter, J. M.,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Rhead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M. M. (1972) Fate of DDT in Severn estuary sediments. Environmental Science &amp; Technology 6(10): 914-919.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Bhandari RK. (2016. Medaka as a model for studying environmentally induced epigenetic transgenerational inheritance of phenotypes. Environmental Epigenetics 2016;2(1). 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Boskovic A, Rando OJ. (2018) Transgenerational epigenetic inheritance.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Annu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Rev Genet. 52:21–41.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Elmore, S. (2007). Apoptosis: a review of programmed cell death. Toxicologic Pathology, 35(4), 495–516.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Franco, R., Sánchez-Olea, R., Reyes-Reyes, E.M.,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Panayiotidis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M.I. (2009). Environmental toxicity, oxidative stress and apoptosis: Ménage à Trois. Mutation Research/Genetic Toxicology and Environmental Mutagenesis, 674, 3–22.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Kass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SU,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Pruss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Wolffe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AP. (1997). How does DNA methylation repress transcription? Trends Genet. 13 (11):444–449. 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 E, Beard C,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Jaenisch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R. (1993). Role for DNA methylation in genomic imprinting. Nature, 366(6453):362. 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Papoulias DM,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Noltie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DB,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Tillitt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DE. (2000). An in vivo model fish system to test chemical effects on sexual differentiation and development: exposure to ethinyl estradiol. Aquatic Toxicology 48(1):37–50. </a:t>
            </a:r>
          </a:p>
          <a:p>
            <a:pPr>
              <a:lnSpc>
                <a:spcPct val="100000"/>
              </a:lnSpc>
            </a:pP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Reik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DeanW,Walter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J. (2001).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Epigeneticreprogrammingin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mammalian development. Science, 293:1089–1093. Skinner MK. (2007). Epigenetic transgenerational toxicology and germ cell disease.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Internation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Journal of Andrology, 30:393–397.</a:t>
            </a:r>
          </a:p>
        </p:txBody>
      </p:sp>
    </p:spTree>
    <p:extLst>
      <p:ext uri="{BB962C8B-B14F-4D97-AF65-F5344CB8AC3E}">
        <p14:creationId xmlns:p14="http://schemas.microsoft.com/office/powerpoint/2010/main" val="98938709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711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Bookman Old Style</vt:lpstr>
      <vt:lpstr>Calibri</vt:lpstr>
      <vt:lpstr>Franklin Gothic Book</vt:lpstr>
      <vt:lpstr>Open Sans</vt:lpstr>
      <vt:lpstr>Wingdings</vt:lpstr>
      <vt:lpstr>1_RetrospectVTI</vt:lpstr>
      <vt:lpstr>Pesticides affect Apoptosis, DNA damage, and global DNA Methylation in aquatic organisms. </vt:lpstr>
      <vt:lpstr>What are pesticides?</vt:lpstr>
      <vt:lpstr>Atrazine</vt:lpstr>
      <vt:lpstr>Environmental impact </vt:lpstr>
      <vt:lpstr>Health Impacts</vt:lpstr>
      <vt:lpstr>Methodology  Timeline </vt:lpstr>
      <vt:lpstr>Expected results </vt:lpstr>
      <vt:lpstr>Questions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Pesticides affect Apoptosis, DNA damage, and global DNA Methylation in aquatic organisms.</dc:title>
  <dc:creator>Michelle Rivera</dc:creator>
  <cp:lastModifiedBy>Michelle Rivera</cp:lastModifiedBy>
  <cp:revision>7</cp:revision>
  <dcterms:created xsi:type="dcterms:W3CDTF">2020-10-19T04:13:14Z</dcterms:created>
  <dcterms:modified xsi:type="dcterms:W3CDTF">2020-10-22T04:09:49Z</dcterms:modified>
</cp:coreProperties>
</file>