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9" r:id="rId2"/>
    <p:sldMasterId id="2147483657" r:id="rId3"/>
    <p:sldMasterId id="2147483653" r:id="rId4"/>
  </p:sldMasterIdLst>
  <p:notesMasterIdLst>
    <p:notesMasterId r:id="rId6"/>
  </p:notesMasterIdLst>
  <p:handoutMasterIdLst>
    <p:handoutMasterId r:id="rId7"/>
  </p:handoutMasterIdLst>
  <p:sldIdLst>
    <p:sldId id="261" r:id="rId5"/>
  </p:sldIdLst>
  <p:sldSz cx="43891200" cy="32918400"/>
  <p:notesSz cx="6858000" cy="9144000"/>
  <p:defaultTextStyle>
    <a:defPPr>
      <a:defRPr lang="en-US"/>
    </a:defPPr>
    <a:lvl1pPr marL="0" algn="l" defTabSz="4388549" rtl="0" eaLnBrk="1" latinLnBrk="0" hangingPunct="1">
      <a:defRPr sz="8599" kern="1200">
        <a:solidFill>
          <a:schemeClr val="tx1"/>
        </a:solidFill>
        <a:latin typeface="+mn-lt"/>
        <a:ea typeface="+mn-ea"/>
        <a:cs typeface="+mn-cs"/>
      </a:defRPr>
    </a:lvl1pPr>
    <a:lvl2pPr marL="2194276" algn="l" defTabSz="4388549" rtl="0" eaLnBrk="1" latinLnBrk="0" hangingPunct="1">
      <a:defRPr sz="8599" kern="1200">
        <a:solidFill>
          <a:schemeClr val="tx1"/>
        </a:solidFill>
        <a:latin typeface="+mn-lt"/>
        <a:ea typeface="+mn-ea"/>
        <a:cs typeface="+mn-cs"/>
      </a:defRPr>
    </a:lvl2pPr>
    <a:lvl3pPr marL="4388549" algn="l" defTabSz="4388549" rtl="0" eaLnBrk="1" latinLnBrk="0" hangingPunct="1">
      <a:defRPr sz="8599" kern="1200">
        <a:solidFill>
          <a:schemeClr val="tx1"/>
        </a:solidFill>
        <a:latin typeface="+mn-lt"/>
        <a:ea typeface="+mn-ea"/>
        <a:cs typeface="+mn-cs"/>
      </a:defRPr>
    </a:lvl3pPr>
    <a:lvl4pPr marL="6582823" algn="l" defTabSz="4388549" rtl="0" eaLnBrk="1" latinLnBrk="0" hangingPunct="1">
      <a:defRPr sz="8599" kern="1200">
        <a:solidFill>
          <a:schemeClr val="tx1"/>
        </a:solidFill>
        <a:latin typeface="+mn-lt"/>
        <a:ea typeface="+mn-ea"/>
        <a:cs typeface="+mn-cs"/>
      </a:defRPr>
    </a:lvl4pPr>
    <a:lvl5pPr marL="8777099" algn="l" defTabSz="4388549" rtl="0" eaLnBrk="1" latinLnBrk="0" hangingPunct="1">
      <a:defRPr sz="8599" kern="1200">
        <a:solidFill>
          <a:schemeClr val="tx1"/>
        </a:solidFill>
        <a:latin typeface="+mn-lt"/>
        <a:ea typeface="+mn-ea"/>
        <a:cs typeface="+mn-cs"/>
      </a:defRPr>
    </a:lvl5pPr>
    <a:lvl6pPr marL="10971376" algn="l" defTabSz="4388549" rtl="0" eaLnBrk="1" latinLnBrk="0" hangingPunct="1">
      <a:defRPr sz="8599" kern="1200">
        <a:solidFill>
          <a:schemeClr val="tx1"/>
        </a:solidFill>
        <a:latin typeface="+mn-lt"/>
        <a:ea typeface="+mn-ea"/>
        <a:cs typeface="+mn-cs"/>
      </a:defRPr>
    </a:lvl6pPr>
    <a:lvl7pPr marL="13165650" algn="l" defTabSz="4388549" rtl="0" eaLnBrk="1" latinLnBrk="0" hangingPunct="1">
      <a:defRPr sz="8599" kern="1200">
        <a:solidFill>
          <a:schemeClr val="tx1"/>
        </a:solidFill>
        <a:latin typeface="+mn-lt"/>
        <a:ea typeface="+mn-ea"/>
        <a:cs typeface="+mn-cs"/>
      </a:defRPr>
    </a:lvl7pPr>
    <a:lvl8pPr marL="15359923" algn="l" defTabSz="4388549" rtl="0" eaLnBrk="1" latinLnBrk="0" hangingPunct="1">
      <a:defRPr sz="8599" kern="1200">
        <a:solidFill>
          <a:schemeClr val="tx1"/>
        </a:solidFill>
        <a:latin typeface="+mn-lt"/>
        <a:ea typeface="+mn-ea"/>
        <a:cs typeface="+mn-cs"/>
      </a:defRPr>
    </a:lvl8pPr>
    <a:lvl9pPr marL="17554199" algn="l" defTabSz="4388549" rtl="0" eaLnBrk="1" latinLnBrk="0" hangingPunct="1">
      <a:defRPr sz="8599" kern="1200">
        <a:solidFill>
          <a:schemeClr val="tx1"/>
        </a:solidFill>
        <a:latin typeface="+mn-lt"/>
        <a:ea typeface="+mn-ea"/>
        <a:cs typeface="+mn-cs"/>
      </a:defRPr>
    </a:lvl9pPr>
  </p:defaultTextStyle>
  <p:extLst>
    <p:ext uri="{EFAFB233-063F-42B5-8137-9DF3F51BA10A}">
      <p15:sldGuideLst xmlns:p15="http://schemas.microsoft.com/office/powerpoint/2012/main">
        <p15:guide id="9" orient="horz" pos="2898" userDrawn="1">
          <p15:clr>
            <a:srgbClr val="A4A3A4"/>
          </p15:clr>
        </p15:guide>
        <p15:guide id="10" pos="288" userDrawn="1">
          <p15:clr>
            <a:srgbClr val="A4A3A4"/>
          </p15:clr>
        </p15:guide>
        <p15:guide id="11" pos="2737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KOTOULAS" initials="AK" lastIdx="2" clrIdx="0"/>
  <p:cmAuthor id="1" name="A.KOTOULAS" initials="HELP" lastIdx="1" clrIdx="1"/>
  <p:cmAuthor id="2" name="A.KOTOULAS" initials="HELP - " lastIdx="1" clrIdx="2"/>
  <p:cmAuthor id="3" name="PosterPresentations.com - 510.649.3001" initials="HELP - " lastIdx="1" clrIdx="3"/>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D906"/>
    <a:srgbClr val="107A74"/>
    <a:srgbClr val="143161"/>
    <a:srgbClr val="A18616"/>
    <a:srgbClr val="FCE400"/>
    <a:srgbClr val="147B5F"/>
    <a:srgbClr val="0575AC"/>
    <a:srgbClr val="0C7693"/>
    <a:srgbClr val="14305F"/>
    <a:srgbClr val="F3F5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527A91-6DC7-4699-BA29-1BDF3BEFEC03}" v="1605" dt="2020-11-11T07:08:47.9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00" autoAdjust="0"/>
    <p:restoredTop sz="94692" autoAdjust="0"/>
  </p:normalViewPr>
  <p:slideViewPr>
    <p:cSldViewPr snapToGrid="0" snapToObjects="1" showGuides="1">
      <p:cViewPr varScale="1">
        <p:scale>
          <a:sx n="18" d="100"/>
          <a:sy n="18" d="100"/>
        </p:scale>
        <p:origin x="1552" y="149"/>
      </p:cViewPr>
      <p:guideLst>
        <p:guide orient="horz" pos="2898"/>
        <p:guide pos="288"/>
        <p:guide pos="2737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snapToObjects="1" showGuides="1">
      <p:cViewPr varScale="1">
        <p:scale>
          <a:sx n="79" d="100"/>
          <a:sy n="79" d="100"/>
        </p:scale>
        <p:origin x="-3768"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ommentAuthors" Target="commentAuthors.xml"/><Relationship Id="rId13" Type="http://schemas.microsoft.com/office/2015/10/relationships/revisionInfo" Target="revisionInfo.xml"/><Relationship Id="rId3" Type="http://schemas.openxmlformats.org/officeDocument/2006/relationships/slideMaster" Target="slideMasters/slideMaster3.xml"/><Relationship Id="rId7" Type="http://schemas.openxmlformats.org/officeDocument/2006/relationships/handoutMaster" Target="handoutMasters/handoutMaster1.xml"/><Relationship Id="rId12" Type="http://schemas.openxmlformats.org/officeDocument/2006/relationships/tableStyles" Target="tableStyle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EB805B-5F90-4F87-B4A8-820D16C450B2}"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US"/>
        </a:p>
      </dgm:t>
    </dgm:pt>
    <dgm:pt modelId="{BCC5943B-A52E-4658-A676-630FC1914DE2}">
      <dgm:prSet phldrT="[Text]"/>
      <dgm:spPr/>
      <dgm:t>
        <a:bodyPr/>
        <a:lstStyle/>
        <a:p>
          <a:pPr algn="ctr"/>
          <a:r>
            <a:rPr lang="en-US" dirty="0"/>
            <a:t>Literary Research and Publications</a:t>
          </a:r>
        </a:p>
      </dgm:t>
    </dgm:pt>
    <dgm:pt modelId="{E728A1D8-C725-4F97-9259-74DF2FE78C9F}" type="parTrans" cxnId="{EAF43CF4-826B-4C32-BB3A-DF1E7F845C3A}">
      <dgm:prSet/>
      <dgm:spPr/>
      <dgm:t>
        <a:bodyPr/>
        <a:lstStyle/>
        <a:p>
          <a:pPr algn="ctr"/>
          <a:endParaRPr lang="en-US"/>
        </a:p>
      </dgm:t>
    </dgm:pt>
    <dgm:pt modelId="{69005496-7111-489E-8DB8-4B88F937758F}" type="sibTrans" cxnId="{EAF43CF4-826B-4C32-BB3A-DF1E7F845C3A}">
      <dgm:prSet/>
      <dgm:spPr/>
      <dgm:t>
        <a:bodyPr/>
        <a:lstStyle/>
        <a:p>
          <a:pPr algn="ctr"/>
          <a:endParaRPr lang="en-US"/>
        </a:p>
      </dgm:t>
    </dgm:pt>
    <dgm:pt modelId="{F66DF1BD-1549-4ADB-BF2A-F0D37FC0BD1D}">
      <dgm:prSet phldrT="[Text]" custT="1"/>
      <dgm:spPr/>
      <dgm:t>
        <a:bodyPr/>
        <a:lstStyle/>
        <a:p>
          <a:pPr algn="ctr"/>
          <a:r>
            <a:rPr lang="en-US" sz="2000" i="0" dirty="0"/>
            <a:t>After finding relevant information, the articles obtained were read and summarized. This was done to learn about the publication and specify the information that would be used in this literary research project. </a:t>
          </a:r>
        </a:p>
      </dgm:t>
    </dgm:pt>
    <dgm:pt modelId="{7AF83346-0C7C-45B4-939E-AA286CC02E4F}" type="parTrans" cxnId="{3B8AA4F4-533B-420C-8598-31E90C14398A}">
      <dgm:prSet/>
      <dgm:spPr/>
      <dgm:t>
        <a:bodyPr/>
        <a:lstStyle/>
        <a:p>
          <a:pPr algn="ctr"/>
          <a:endParaRPr lang="en-US"/>
        </a:p>
      </dgm:t>
    </dgm:pt>
    <dgm:pt modelId="{9C4C17A7-EF1E-46A0-A494-277977CB96FF}" type="sibTrans" cxnId="{3B8AA4F4-533B-420C-8598-31E90C14398A}">
      <dgm:prSet/>
      <dgm:spPr/>
      <dgm:t>
        <a:bodyPr/>
        <a:lstStyle/>
        <a:p>
          <a:pPr algn="ctr"/>
          <a:endParaRPr lang="en-US"/>
        </a:p>
      </dgm:t>
    </dgm:pt>
    <dgm:pt modelId="{AC3640A0-7443-42BA-9830-480A6A30509A}">
      <dgm:prSet phldrT="[Text]"/>
      <dgm:spPr/>
      <dgm:t>
        <a:bodyPr/>
        <a:lstStyle/>
        <a:p>
          <a:pPr algn="ctr"/>
          <a:r>
            <a:rPr lang="en-US" dirty="0"/>
            <a:t>Analyzation and Interpretation of Results</a:t>
          </a:r>
        </a:p>
      </dgm:t>
    </dgm:pt>
    <dgm:pt modelId="{2D7545B0-898B-4293-9E6E-1742854BEB7B}" type="parTrans" cxnId="{BF808ABE-B60D-4609-A00F-232229A57AF9}">
      <dgm:prSet/>
      <dgm:spPr/>
      <dgm:t>
        <a:bodyPr/>
        <a:lstStyle/>
        <a:p>
          <a:pPr algn="ctr"/>
          <a:endParaRPr lang="en-US"/>
        </a:p>
      </dgm:t>
    </dgm:pt>
    <dgm:pt modelId="{E48A1C7E-7494-4D09-BD38-DD5567E64205}" type="sibTrans" cxnId="{BF808ABE-B60D-4609-A00F-232229A57AF9}">
      <dgm:prSet/>
      <dgm:spPr/>
      <dgm:t>
        <a:bodyPr/>
        <a:lstStyle/>
        <a:p>
          <a:pPr algn="ctr"/>
          <a:endParaRPr lang="en-US"/>
        </a:p>
      </dgm:t>
    </dgm:pt>
    <dgm:pt modelId="{99084FDD-22E5-4C79-8D44-0E26AE8C9400}">
      <dgm:prSet phldrT="[Text]" custT="1"/>
      <dgm:spPr/>
      <dgm:t>
        <a:bodyPr/>
        <a:lstStyle/>
        <a:p>
          <a:pPr algn="ctr"/>
          <a:r>
            <a:rPr lang="en-US" sz="2000" dirty="0"/>
            <a:t>After reading and summarizing the data collected, data analysis and interpretation. Maps, spatial distribution, and tables were adapted in order to fully convey the message of how global change affects vector borne diseases.</a:t>
          </a:r>
        </a:p>
      </dgm:t>
    </dgm:pt>
    <dgm:pt modelId="{58E7B612-A62A-4AAB-A9E6-482A63EDC843}" type="parTrans" cxnId="{D58248CC-D72C-476C-A35A-CAAFE42295B9}">
      <dgm:prSet/>
      <dgm:spPr/>
      <dgm:t>
        <a:bodyPr/>
        <a:lstStyle/>
        <a:p>
          <a:pPr algn="ctr"/>
          <a:endParaRPr lang="en-US"/>
        </a:p>
      </dgm:t>
    </dgm:pt>
    <dgm:pt modelId="{9FFFA13E-0E3C-49E4-A511-5F8290166A98}" type="sibTrans" cxnId="{D58248CC-D72C-476C-A35A-CAAFE42295B9}">
      <dgm:prSet/>
      <dgm:spPr/>
      <dgm:t>
        <a:bodyPr/>
        <a:lstStyle/>
        <a:p>
          <a:pPr algn="ctr"/>
          <a:endParaRPr lang="en-US"/>
        </a:p>
      </dgm:t>
    </dgm:pt>
    <dgm:pt modelId="{9C4B72F3-89E4-41B8-919C-2FD4116A0CCD}">
      <dgm:prSet phldrT="[Text]"/>
      <dgm:spPr/>
      <dgm:t>
        <a:bodyPr/>
        <a:lstStyle/>
        <a:p>
          <a:pPr algn="ctr"/>
          <a:r>
            <a:rPr lang="en-US" dirty="0"/>
            <a:t>Collection of Data </a:t>
          </a:r>
        </a:p>
      </dgm:t>
    </dgm:pt>
    <dgm:pt modelId="{1C12AEE7-FFD1-4A6F-8FA3-EB407E966705}" type="sibTrans" cxnId="{F088CDEE-D0CD-4D64-95CA-005CAB696FC2}">
      <dgm:prSet/>
      <dgm:spPr/>
      <dgm:t>
        <a:bodyPr/>
        <a:lstStyle/>
        <a:p>
          <a:pPr algn="ctr"/>
          <a:endParaRPr lang="en-US"/>
        </a:p>
      </dgm:t>
    </dgm:pt>
    <dgm:pt modelId="{B01E9A41-90F6-4397-8539-3E0D41D9C191}" type="parTrans" cxnId="{F088CDEE-D0CD-4D64-95CA-005CAB696FC2}">
      <dgm:prSet/>
      <dgm:spPr/>
      <dgm:t>
        <a:bodyPr/>
        <a:lstStyle/>
        <a:p>
          <a:pPr algn="ctr"/>
          <a:endParaRPr lang="en-US"/>
        </a:p>
      </dgm:t>
    </dgm:pt>
    <dgm:pt modelId="{0A59B7DC-316D-486E-817F-6195FDB4045C}">
      <dgm:prSet phldrT="[Text]" custT="1"/>
      <dgm:spPr/>
      <dgm:t>
        <a:bodyPr/>
        <a:lstStyle/>
        <a:p>
          <a:pPr algn="ctr"/>
          <a:r>
            <a:rPr lang="en-US" sz="2000" dirty="0"/>
            <a:t>Search engines such as Google scholar and the UTRGV Library Databases was used using specific keywords to find publications and literature pertinent to species interaction and vector-borne diseases. This step of the process was broader than the rest.</a:t>
          </a:r>
        </a:p>
      </dgm:t>
    </dgm:pt>
    <dgm:pt modelId="{38071B15-1A08-4928-8BB3-3AACDEAE562C}" type="parTrans" cxnId="{29C2A43C-14F5-404B-9CFF-CD402FD21FFF}">
      <dgm:prSet/>
      <dgm:spPr/>
      <dgm:t>
        <a:bodyPr/>
        <a:lstStyle/>
        <a:p>
          <a:pPr algn="ctr"/>
          <a:endParaRPr lang="en-US"/>
        </a:p>
      </dgm:t>
    </dgm:pt>
    <dgm:pt modelId="{699A7FA3-8719-4293-BFB5-E2839FC149C5}" type="sibTrans" cxnId="{29C2A43C-14F5-404B-9CFF-CD402FD21FFF}">
      <dgm:prSet/>
      <dgm:spPr/>
      <dgm:t>
        <a:bodyPr/>
        <a:lstStyle/>
        <a:p>
          <a:pPr algn="ctr"/>
          <a:endParaRPr lang="en-US"/>
        </a:p>
      </dgm:t>
    </dgm:pt>
    <dgm:pt modelId="{D62AC65B-3B72-4049-87C7-C9D6BEF62C51}" type="pres">
      <dgm:prSet presAssocID="{2BEB805B-5F90-4F87-B4A8-820D16C450B2}" presName="Name0" presStyleCnt="0">
        <dgm:presLayoutVars>
          <dgm:dir/>
          <dgm:animLvl val="lvl"/>
          <dgm:resizeHandles val="exact"/>
        </dgm:presLayoutVars>
      </dgm:prSet>
      <dgm:spPr/>
    </dgm:pt>
    <dgm:pt modelId="{A375BE34-58AD-4B82-8511-7C2965B15856}" type="pres">
      <dgm:prSet presAssocID="{AC3640A0-7443-42BA-9830-480A6A30509A}" presName="boxAndChildren" presStyleCnt="0"/>
      <dgm:spPr/>
    </dgm:pt>
    <dgm:pt modelId="{DF75334C-D708-4FC5-9FE0-67F6B4E8A083}" type="pres">
      <dgm:prSet presAssocID="{AC3640A0-7443-42BA-9830-480A6A30509A}" presName="parentTextBox" presStyleLbl="node1" presStyleIdx="0" presStyleCnt="3"/>
      <dgm:spPr/>
    </dgm:pt>
    <dgm:pt modelId="{89FD8C2C-1326-4A3A-8F3B-FA7E16C877C0}" type="pres">
      <dgm:prSet presAssocID="{AC3640A0-7443-42BA-9830-480A6A30509A}" presName="entireBox" presStyleLbl="node1" presStyleIdx="0" presStyleCnt="3"/>
      <dgm:spPr/>
    </dgm:pt>
    <dgm:pt modelId="{82C5E068-4DDD-4A85-B6D1-3EC0221229DD}" type="pres">
      <dgm:prSet presAssocID="{AC3640A0-7443-42BA-9830-480A6A30509A}" presName="descendantBox" presStyleCnt="0"/>
      <dgm:spPr/>
    </dgm:pt>
    <dgm:pt modelId="{AD07C409-42E3-44C0-B840-54D40A739F71}" type="pres">
      <dgm:prSet presAssocID="{99084FDD-22E5-4C79-8D44-0E26AE8C9400}" presName="childTextBox" presStyleLbl="fgAccFollowNode1" presStyleIdx="0" presStyleCnt="3">
        <dgm:presLayoutVars>
          <dgm:bulletEnabled val="1"/>
        </dgm:presLayoutVars>
      </dgm:prSet>
      <dgm:spPr/>
    </dgm:pt>
    <dgm:pt modelId="{3E090AE9-2AEB-4F9A-97A0-698E5E77E507}" type="pres">
      <dgm:prSet presAssocID="{1C12AEE7-FFD1-4A6F-8FA3-EB407E966705}" presName="sp" presStyleCnt="0"/>
      <dgm:spPr/>
    </dgm:pt>
    <dgm:pt modelId="{628D595D-7C1E-42D1-A8EC-D29DF0874A58}" type="pres">
      <dgm:prSet presAssocID="{9C4B72F3-89E4-41B8-919C-2FD4116A0CCD}" presName="arrowAndChildren" presStyleCnt="0"/>
      <dgm:spPr/>
    </dgm:pt>
    <dgm:pt modelId="{A362EBA6-1BBC-463C-8FFA-75B89B270A3B}" type="pres">
      <dgm:prSet presAssocID="{9C4B72F3-89E4-41B8-919C-2FD4116A0CCD}" presName="parentTextArrow" presStyleLbl="node1" presStyleIdx="0" presStyleCnt="3"/>
      <dgm:spPr/>
    </dgm:pt>
    <dgm:pt modelId="{F4297FEA-BEBA-4276-AF3E-E73298EBA581}" type="pres">
      <dgm:prSet presAssocID="{9C4B72F3-89E4-41B8-919C-2FD4116A0CCD}" presName="arrow" presStyleLbl="node1" presStyleIdx="1" presStyleCnt="3"/>
      <dgm:spPr/>
    </dgm:pt>
    <dgm:pt modelId="{066FAE6C-8BE0-44EC-B770-6A9BCA3E2ADB}" type="pres">
      <dgm:prSet presAssocID="{9C4B72F3-89E4-41B8-919C-2FD4116A0CCD}" presName="descendantArrow" presStyleCnt="0"/>
      <dgm:spPr/>
    </dgm:pt>
    <dgm:pt modelId="{A8185FF0-B3C9-4172-9194-C180D3FE25C3}" type="pres">
      <dgm:prSet presAssocID="{F66DF1BD-1549-4ADB-BF2A-F0D37FC0BD1D}" presName="childTextArrow" presStyleLbl="fgAccFollowNode1" presStyleIdx="1" presStyleCnt="3">
        <dgm:presLayoutVars>
          <dgm:bulletEnabled val="1"/>
        </dgm:presLayoutVars>
      </dgm:prSet>
      <dgm:spPr/>
    </dgm:pt>
    <dgm:pt modelId="{A4FC2A33-982B-4904-8EBF-6E9873A17275}" type="pres">
      <dgm:prSet presAssocID="{69005496-7111-489E-8DB8-4B88F937758F}" presName="sp" presStyleCnt="0"/>
      <dgm:spPr/>
    </dgm:pt>
    <dgm:pt modelId="{0AD0AECB-DACB-4E78-A2D2-76CAA0F0B2EC}" type="pres">
      <dgm:prSet presAssocID="{BCC5943B-A52E-4658-A676-630FC1914DE2}" presName="arrowAndChildren" presStyleCnt="0"/>
      <dgm:spPr/>
    </dgm:pt>
    <dgm:pt modelId="{F89B0125-3707-40A5-A25A-A087D350167E}" type="pres">
      <dgm:prSet presAssocID="{BCC5943B-A52E-4658-A676-630FC1914DE2}" presName="parentTextArrow" presStyleLbl="node1" presStyleIdx="1" presStyleCnt="3"/>
      <dgm:spPr/>
    </dgm:pt>
    <dgm:pt modelId="{F7C741A6-7876-4458-8C04-0EE6CEABD78B}" type="pres">
      <dgm:prSet presAssocID="{BCC5943B-A52E-4658-A676-630FC1914DE2}" presName="arrow" presStyleLbl="node1" presStyleIdx="2" presStyleCnt="3" custLinFactNeighborX="538" custLinFactNeighborY="-47"/>
      <dgm:spPr/>
    </dgm:pt>
    <dgm:pt modelId="{6997F0C5-D806-43CE-8676-76A7D4CB7A75}" type="pres">
      <dgm:prSet presAssocID="{BCC5943B-A52E-4658-A676-630FC1914DE2}" presName="descendantArrow" presStyleCnt="0"/>
      <dgm:spPr/>
    </dgm:pt>
    <dgm:pt modelId="{E5C9AD0C-D6EF-4265-AF32-2F269615C1EB}" type="pres">
      <dgm:prSet presAssocID="{0A59B7DC-316D-486E-817F-6195FDB4045C}" presName="childTextArrow" presStyleLbl="fgAccFollowNode1" presStyleIdx="2" presStyleCnt="3">
        <dgm:presLayoutVars>
          <dgm:bulletEnabled val="1"/>
        </dgm:presLayoutVars>
      </dgm:prSet>
      <dgm:spPr/>
    </dgm:pt>
  </dgm:ptLst>
  <dgm:cxnLst>
    <dgm:cxn modelId="{9CE1BE20-4332-4678-A4B3-736254748B91}" type="presOf" srcId="{9C4B72F3-89E4-41B8-919C-2FD4116A0CCD}" destId="{A362EBA6-1BBC-463C-8FFA-75B89B270A3B}" srcOrd="0" destOrd="0" presId="urn:microsoft.com/office/officeart/2005/8/layout/process4"/>
    <dgm:cxn modelId="{A4D84631-64C8-4FD1-A757-C15F7F0B5422}" type="presOf" srcId="{99084FDD-22E5-4C79-8D44-0E26AE8C9400}" destId="{AD07C409-42E3-44C0-B840-54D40A739F71}" srcOrd="0" destOrd="0" presId="urn:microsoft.com/office/officeart/2005/8/layout/process4"/>
    <dgm:cxn modelId="{29C2A43C-14F5-404B-9CFF-CD402FD21FFF}" srcId="{BCC5943B-A52E-4658-A676-630FC1914DE2}" destId="{0A59B7DC-316D-486E-817F-6195FDB4045C}" srcOrd="0" destOrd="0" parTransId="{38071B15-1A08-4928-8BB3-3AACDEAE562C}" sibTransId="{699A7FA3-8719-4293-BFB5-E2839FC149C5}"/>
    <dgm:cxn modelId="{2050F549-F1B9-457F-AAE7-6A6A06725CF6}" type="presOf" srcId="{AC3640A0-7443-42BA-9830-480A6A30509A}" destId="{89FD8C2C-1326-4A3A-8F3B-FA7E16C877C0}" srcOrd="1" destOrd="0" presId="urn:microsoft.com/office/officeart/2005/8/layout/process4"/>
    <dgm:cxn modelId="{F5D2356A-CC20-402E-9689-A93293ADE390}" type="presOf" srcId="{9C4B72F3-89E4-41B8-919C-2FD4116A0CCD}" destId="{F4297FEA-BEBA-4276-AF3E-E73298EBA581}" srcOrd="1" destOrd="0" presId="urn:microsoft.com/office/officeart/2005/8/layout/process4"/>
    <dgm:cxn modelId="{CD628D52-569B-4809-82E1-E9AE1778C637}" type="presOf" srcId="{AC3640A0-7443-42BA-9830-480A6A30509A}" destId="{DF75334C-D708-4FC5-9FE0-67F6B4E8A083}" srcOrd="0" destOrd="0" presId="urn:microsoft.com/office/officeart/2005/8/layout/process4"/>
    <dgm:cxn modelId="{90F63655-762C-4D57-B708-A650CE94ACBF}" type="presOf" srcId="{F66DF1BD-1549-4ADB-BF2A-F0D37FC0BD1D}" destId="{A8185FF0-B3C9-4172-9194-C180D3FE25C3}" srcOrd="0" destOrd="0" presId="urn:microsoft.com/office/officeart/2005/8/layout/process4"/>
    <dgm:cxn modelId="{4A7B0B87-FCF7-4029-9881-7C71238188F1}" type="presOf" srcId="{2BEB805B-5F90-4F87-B4A8-820D16C450B2}" destId="{D62AC65B-3B72-4049-87C7-C9D6BEF62C51}" srcOrd="0" destOrd="0" presId="urn:microsoft.com/office/officeart/2005/8/layout/process4"/>
    <dgm:cxn modelId="{BF808ABE-B60D-4609-A00F-232229A57AF9}" srcId="{2BEB805B-5F90-4F87-B4A8-820D16C450B2}" destId="{AC3640A0-7443-42BA-9830-480A6A30509A}" srcOrd="2" destOrd="0" parTransId="{2D7545B0-898B-4293-9E6E-1742854BEB7B}" sibTransId="{E48A1C7E-7494-4D09-BD38-DD5567E64205}"/>
    <dgm:cxn modelId="{B3875BBF-FF82-4DFA-A8B1-768FC4CFC3E3}" type="presOf" srcId="{BCC5943B-A52E-4658-A676-630FC1914DE2}" destId="{F7C741A6-7876-4458-8C04-0EE6CEABD78B}" srcOrd="1" destOrd="0" presId="urn:microsoft.com/office/officeart/2005/8/layout/process4"/>
    <dgm:cxn modelId="{D58248CC-D72C-476C-A35A-CAAFE42295B9}" srcId="{AC3640A0-7443-42BA-9830-480A6A30509A}" destId="{99084FDD-22E5-4C79-8D44-0E26AE8C9400}" srcOrd="0" destOrd="0" parTransId="{58E7B612-A62A-4AAB-A9E6-482A63EDC843}" sibTransId="{9FFFA13E-0E3C-49E4-A511-5F8290166A98}"/>
    <dgm:cxn modelId="{C65062EB-087B-430B-95A8-5ADC5DFC4A37}" type="presOf" srcId="{0A59B7DC-316D-486E-817F-6195FDB4045C}" destId="{E5C9AD0C-D6EF-4265-AF32-2F269615C1EB}" srcOrd="0" destOrd="0" presId="urn:microsoft.com/office/officeart/2005/8/layout/process4"/>
    <dgm:cxn modelId="{F088CDEE-D0CD-4D64-95CA-005CAB696FC2}" srcId="{2BEB805B-5F90-4F87-B4A8-820D16C450B2}" destId="{9C4B72F3-89E4-41B8-919C-2FD4116A0CCD}" srcOrd="1" destOrd="0" parTransId="{B01E9A41-90F6-4397-8539-3E0D41D9C191}" sibTransId="{1C12AEE7-FFD1-4A6F-8FA3-EB407E966705}"/>
    <dgm:cxn modelId="{EAF43CF4-826B-4C32-BB3A-DF1E7F845C3A}" srcId="{2BEB805B-5F90-4F87-B4A8-820D16C450B2}" destId="{BCC5943B-A52E-4658-A676-630FC1914DE2}" srcOrd="0" destOrd="0" parTransId="{E728A1D8-C725-4F97-9259-74DF2FE78C9F}" sibTransId="{69005496-7111-489E-8DB8-4B88F937758F}"/>
    <dgm:cxn modelId="{3B8AA4F4-533B-420C-8598-31E90C14398A}" srcId="{9C4B72F3-89E4-41B8-919C-2FD4116A0CCD}" destId="{F66DF1BD-1549-4ADB-BF2A-F0D37FC0BD1D}" srcOrd="0" destOrd="0" parTransId="{7AF83346-0C7C-45B4-939E-AA286CC02E4F}" sibTransId="{9C4C17A7-EF1E-46A0-A494-277977CB96FF}"/>
    <dgm:cxn modelId="{98E18CF6-50F8-4C0C-98F4-D13E09F5D545}" type="presOf" srcId="{BCC5943B-A52E-4658-A676-630FC1914DE2}" destId="{F89B0125-3707-40A5-A25A-A087D350167E}" srcOrd="0" destOrd="0" presId="urn:microsoft.com/office/officeart/2005/8/layout/process4"/>
    <dgm:cxn modelId="{4F4DA25C-3459-4E86-83C4-FDB3A07E6E09}" type="presParOf" srcId="{D62AC65B-3B72-4049-87C7-C9D6BEF62C51}" destId="{A375BE34-58AD-4B82-8511-7C2965B15856}" srcOrd="0" destOrd="0" presId="urn:microsoft.com/office/officeart/2005/8/layout/process4"/>
    <dgm:cxn modelId="{A656473D-EC8E-46E3-BBEB-2BDA5B8B2EC1}" type="presParOf" srcId="{A375BE34-58AD-4B82-8511-7C2965B15856}" destId="{DF75334C-D708-4FC5-9FE0-67F6B4E8A083}" srcOrd="0" destOrd="0" presId="urn:microsoft.com/office/officeart/2005/8/layout/process4"/>
    <dgm:cxn modelId="{418E208D-8EB3-4649-B745-FA7DDEC1022D}" type="presParOf" srcId="{A375BE34-58AD-4B82-8511-7C2965B15856}" destId="{89FD8C2C-1326-4A3A-8F3B-FA7E16C877C0}" srcOrd="1" destOrd="0" presId="urn:microsoft.com/office/officeart/2005/8/layout/process4"/>
    <dgm:cxn modelId="{CFBF8DF2-B05E-4A23-840A-E3D714FCBFD3}" type="presParOf" srcId="{A375BE34-58AD-4B82-8511-7C2965B15856}" destId="{82C5E068-4DDD-4A85-B6D1-3EC0221229DD}" srcOrd="2" destOrd="0" presId="urn:microsoft.com/office/officeart/2005/8/layout/process4"/>
    <dgm:cxn modelId="{CE006EFC-6911-41A7-BF90-899F86B6755F}" type="presParOf" srcId="{82C5E068-4DDD-4A85-B6D1-3EC0221229DD}" destId="{AD07C409-42E3-44C0-B840-54D40A739F71}" srcOrd="0" destOrd="0" presId="urn:microsoft.com/office/officeart/2005/8/layout/process4"/>
    <dgm:cxn modelId="{46CC7707-8410-4C47-87E0-EE487446CB8F}" type="presParOf" srcId="{D62AC65B-3B72-4049-87C7-C9D6BEF62C51}" destId="{3E090AE9-2AEB-4F9A-97A0-698E5E77E507}" srcOrd="1" destOrd="0" presId="urn:microsoft.com/office/officeart/2005/8/layout/process4"/>
    <dgm:cxn modelId="{F7F320DF-0E8C-4039-A6AC-59B13D3D0004}" type="presParOf" srcId="{D62AC65B-3B72-4049-87C7-C9D6BEF62C51}" destId="{628D595D-7C1E-42D1-A8EC-D29DF0874A58}" srcOrd="2" destOrd="0" presId="urn:microsoft.com/office/officeart/2005/8/layout/process4"/>
    <dgm:cxn modelId="{498F30C8-41E4-430F-9907-4D3D720164F8}" type="presParOf" srcId="{628D595D-7C1E-42D1-A8EC-D29DF0874A58}" destId="{A362EBA6-1BBC-463C-8FFA-75B89B270A3B}" srcOrd="0" destOrd="0" presId="urn:microsoft.com/office/officeart/2005/8/layout/process4"/>
    <dgm:cxn modelId="{94A5B3BC-79E4-47E9-9838-C0A1151425E5}" type="presParOf" srcId="{628D595D-7C1E-42D1-A8EC-D29DF0874A58}" destId="{F4297FEA-BEBA-4276-AF3E-E73298EBA581}" srcOrd="1" destOrd="0" presId="urn:microsoft.com/office/officeart/2005/8/layout/process4"/>
    <dgm:cxn modelId="{EBDD94A1-06CD-41BB-AE11-1EAE8DE30C88}" type="presParOf" srcId="{628D595D-7C1E-42D1-A8EC-D29DF0874A58}" destId="{066FAE6C-8BE0-44EC-B770-6A9BCA3E2ADB}" srcOrd="2" destOrd="0" presId="urn:microsoft.com/office/officeart/2005/8/layout/process4"/>
    <dgm:cxn modelId="{5AC712C2-AEED-4A58-8F1F-184FCD74B128}" type="presParOf" srcId="{066FAE6C-8BE0-44EC-B770-6A9BCA3E2ADB}" destId="{A8185FF0-B3C9-4172-9194-C180D3FE25C3}" srcOrd="0" destOrd="0" presId="urn:microsoft.com/office/officeart/2005/8/layout/process4"/>
    <dgm:cxn modelId="{59BE3FE0-5C41-4E70-9F0F-372C81583CB8}" type="presParOf" srcId="{D62AC65B-3B72-4049-87C7-C9D6BEF62C51}" destId="{A4FC2A33-982B-4904-8EBF-6E9873A17275}" srcOrd="3" destOrd="0" presId="urn:microsoft.com/office/officeart/2005/8/layout/process4"/>
    <dgm:cxn modelId="{8B3432B7-9A86-4C13-A671-0AB297230387}" type="presParOf" srcId="{D62AC65B-3B72-4049-87C7-C9D6BEF62C51}" destId="{0AD0AECB-DACB-4E78-A2D2-76CAA0F0B2EC}" srcOrd="4" destOrd="0" presId="urn:microsoft.com/office/officeart/2005/8/layout/process4"/>
    <dgm:cxn modelId="{8AF3CD8E-DBB6-4B38-983B-4AB3D17F62D4}" type="presParOf" srcId="{0AD0AECB-DACB-4E78-A2D2-76CAA0F0B2EC}" destId="{F89B0125-3707-40A5-A25A-A087D350167E}" srcOrd="0" destOrd="0" presId="urn:microsoft.com/office/officeart/2005/8/layout/process4"/>
    <dgm:cxn modelId="{2B80884B-1768-424A-B3AD-AF45C69E9500}" type="presParOf" srcId="{0AD0AECB-DACB-4E78-A2D2-76CAA0F0B2EC}" destId="{F7C741A6-7876-4458-8C04-0EE6CEABD78B}" srcOrd="1" destOrd="0" presId="urn:microsoft.com/office/officeart/2005/8/layout/process4"/>
    <dgm:cxn modelId="{1ED90388-16F7-43D7-AFEB-9068D958E9F2}" type="presParOf" srcId="{0AD0AECB-DACB-4E78-A2D2-76CAA0F0B2EC}" destId="{6997F0C5-D806-43CE-8676-76A7D4CB7A75}" srcOrd="2" destOrd="0" presId="urn:microsoft.com/office/officeart/2005/8/layout/process4"/>
    <dgm:cxn modelId="{C24DDF36-3C9A-4442-855A-05B84EF9525F}" type="presParOf" srcId="{6997F0C5-D806-43CE-8676-76A7D4CB7A75}" destId="{E5C9AD0C-D6EF-4265-AF32-2F269615C1EB}" srcOrd="0" destOrd="0" presId="urn:microsoft.com/office/officeart/2005/8/layout/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FD8C2C-1326-4A3A-8F3B-FA7E16C877C0}">
      <dsp:nvSpPr>
        <dsp:cNvPr id="0" name=""/>
        <dsp:cNvSpPr/>
      </dsp:nvSpPr>
      <dsp:spPr>
        <a:xfrm>
          <a:off x="0" y="5468307"/>
          <a:ext cx="13350376" cy="179482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US" sz="3400" kern="1200" dirty="0"/>
            <a:t>Analyzation and Interpretation of Results</a:t>
          </a:r>
        </a:p>
      </dsp:txBody>
      <dsp:txXfrm>
        <a:off x="0" y="5468307"/>
        <a:ext cx="13350376" cy="969203"/>
      </dsp:txXfrm>
    </dsp:sp>
    <dsp:sp modelId="{AD07C409-42E3-44C0-B840-54D40A739F71}">
      <dsp:nvSpPr>
        <dsp:cNvPr id="0" name=""/>
        <dsp:cNvSpPr/>
      </dsp:nvSpPr>
      <dsp:spPr>
        <a:xfrm>
          <a:off x="0" y="6401614"/>
          <a:ext cx="13350376" cy="82561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dirty="0"/>
            <a:t>After reading and summarizing the data collected, data analysis and interpretation. Maps, spatial distribution, and tables were adapted in order to fully convey the message of how global change affects vector borne diseases.</a:t>
          </a:r>
        </a:p>
      </dsp:txBody>
      <dsp:txXfrm>
        <a:off x="0" y="6401614"/>
        <a:ext cx="13350376" cy="825617"/>
      </dsp:txXfrm>
    </dsp:sp>
    <dsp:sp modelId="{F4297FEA-BEBA-4276-AF3E-E73298EBA581}">
      <dsp:nvSpPr>
        <dsp:cNvPr id="0" name=""/>
        <dsp:cNvSpPr/>
      </dsp:nvSpPr>
      <dsp:spPr>
        <a:xfrm rot="10800000">
          <a:off x="0" y="2734795"/>
          <a:ext cx="13350376" cy="2760433"/>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US" sz="3400" kern="1200" dirty="0"/>
            <a:t>Collection of Data </a:t>
          </a:r>
        </a:p>
      </dsp:txBody>
      <dsp:txXfrm rot="-10800000">
        <a:off x="0" y="2734795"/>
        <a:ext cx="13350376" cy="968912"/>
      </dsp:txXfrm>
    </dsp:sp>
    <dsp:sp modelId="{A8185FF0-B3C9-4172-9194-C180D3FE25C3}">
      <dsp:nvSpPr>
        <dsp:cNvPr id="0" name=""/>
        <dsp:cNvSpPr/>
      </dsp:nvSpPr>
      <dsp:spPr>
        <a:xfrm>
          <a:off x="0" y="3703708"/>
          <a:ext cx="13350376" cy="82536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i="0" kern="1200" dirty="0"/>
            <a:t>After finding relevant information, the articles obtained were read and summarized. This was done to learn about the publication and specify the information that would be used in this literary research project. </a:t>
          </a:r>
        </a:p>
      </dsp:txBody>
      <dsp:txXfrm>
        <a:off x="0" y="3703708"/>
        <a:ext cx="13350376" cy="825369"/>
      </dsp:txXfrm>
    </dsp:sp>
    <dsp:sp modelId="{F7C741A6-7876-4458-8C04-0EE6CEABD78B}">
      <dsp:nvSpPr>
        <dsp:cNvPr id="0" name=""/>
        <dsp:cNvSpPr/>
      </dsp:nvSpPr>
      <dsp:spPr>
        <a:xfrm rot="10800000">
          <a:off x="0" y="0"/>
          <a:ext cx="13350376" cy="2760433"/>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US" sz="3400" kern="1200" dirty="0"/>
            <a:t>Literary Research and Publications</a:t>
          </a:r>
        </a:p>
      </dsp:txBody>
      <dsp:txXfrm rot="-10800000">
        <a:off x="0" y="0"/>
        <a:ext cx="13350376" cy="968912"/>
      </dsp:txXfrm>
    </dsp:sp>
    <dsp:sp modelId="{E5C9AD0C-D6EF-4265-AF32-2F269615C1EB}">
      <dsp:nvSpPr>
        <dsp:cNvPr id="0" name=""/>
        <dsp:cNvSpPr/>
      </dsp:nvSpPr>
      <dsp:spPr>
        <a:xfrm>
          <a:off x="0" y="970196"/>
          <a:ext cx="13350376" cy="82536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dirty="0"/>
            <a:t>Search engines such as Google scholar and the UTRGV Library Databases was used using specific keywords to find publications and literature pertinent to species interaction and vector-borne diseases. This step of the process was broader than the rest.</a:t>
          </a:r>
        </a:p>
      </dsp:txBody>
      <dsp:txXfrm>
        <a:off x="0" y="970196"/>
        <a:ext cx="13350376" cy="825369"/>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158C5BC-9A70-462C-B28D-9600239EAC64}" type="datetimeFigureOut">
              <a:rPr lang="en-US" smtClean="0"/>
              <a:pPr/>
              <a:t>11/18/2020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9C131B7-05CA-4AEE-9267-6D0ED4DC84F3}" type="slidenum">
              <a:rPr lang="en-US" smtClean="0"/>
              <a:pPr/>
              <a:t>‹#›</a:t>
            </a:fld>
            <a:endParaRPr lang="en-US"/>
          </a:p>
        </p:txBody>
      </p:sp>
    </p:spTree>
    <p:extLst>
      <p:ext uri="{BB962C8B-B14F-4D97-AF65-F5344CB8AC3E}">
        <p14:creationId xmlns:p14="http://schemas.microsoft.com/office/powerpoint/2010/main" val="39740682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CC2317-6751-4CD4-9995-8782DD78E936}" type="datetimeFigureOut">
              <a:rPr lang="en-US" smtClean="0"/>
              <a:pPr/>
              <a:t>11/18/2020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A1A87D-CAF7-4BDC-A0D3-C0DBEDE81619}" type="slidenum">
              <a:rPr lang="en-US" smtClean="0"/>
              <a:pPr/>
              <a:t>‹#›</a:t>
            </a:fld>
            <a:endParaRPr lang="en-US" dirty="0"/>
          </a:p>
        </p:txBody>
      </p:sp>
    </p:spTree>
    <p:extLst>
      <p:ext uri="{BB962C8B-B14F-4D97-AF65-F5344CB8AC3E}">
        <p14:creationId xmlns:p14="http://schemas.microsoft.com/office/powerpoint/2010/main" val="2414637987"/>
      </p:ext>
    </p:extLst>
  </p:cSld>
  <p:clrMap bg1="lt1" tx1="dk1" bg2="lt2" tx2="dk2" accent1="accent1" accent2="accent2" accent3="accent3" accent4="accent4" accent5="accent5" accent6="accent6" hlink="hlink" folHlink="folHlink"/>
  <p:notesStyle>
    <a:lvl1pPr marL="0" algn="l" defTabSz="4388549" rtl="0" eaLnBrk="1" latinLnBrk="0" hangingPunct="1">
      <a:defRPr sz="5800" kern="1200">
        <a:solidFill>
          <a:schemeClr val="tx1"/>
        </a:solidFill>
        <a:latin typeface="+mn-lt"/>
        <a:ea typeface="+mn-ea"/>
        <a:cs typeface="+mn-cs"/>
      </a:defRPr>
    </a:lvl1pPr>
    <a:lvl2pPr marL="2194276" algn="l" defTabSz="4388549" rtl="0" eaLnBrk="1" latinLnBrk="0" hangingPunct="1">
      <a:defRPr sz="5800" kern="1200">
        <a:solidFill>
          <a:schemeClr val="tx1"/>
        </a:solidFill>
        <a:latin typeface="+mn-lt"/>
        <a:ea typeface="+mn-ea"/>
        <a:cs typeface="+mn-cs"/>
      </a:defRPr>
    </a:lvl2pPr>
    <a:lvl3pPr marL="4388549" algn="l" defTabSz="4388549" rtl="0" eaLnBrk="1" latinLnBrk="0" hangingPunct="1">
      <a:defRPr sz="5800" kern="1200">
        <a:solidFill>
          <a:schemeClr val="tx1"/>
        </a:solidFill>
        <a:latin typeface="+mn-lt"/>
        <a:ea typeface="+mn-ea"/>
        <a:cs typeface="+mn-cs"/>
      </a:defRPr>
    </a:lvl3pPr>
    <a:lvl4pPr marL="6582823" algn="l" defTabSz="4388549" rtl="0" eaLnBrk="1" latinLnBrk="0" hangingPunct="1">
      <a:defRPr sz="5800" kern="1200">
        <a:solidFill>
          <a:schemeClr val="tx1"/>
        </a:solidFill>
        <a:latin typeface="+mn-lt"/>
        <a:ea typeface="+mn-ea"/>
        <a:cs typeface="+mn-cs"/>
      </a:defRPr>
    </a:lvl4pPr>
    <a:lvl5pPr marL="8777099" algn="l" defTabSz="4388549" rtl="0" eaLnBrk="1" latinLnBrk="0" hangingPunct="1">
      <a:defRPr sz="5800" kern="1200">
        <a:solidFill>
          <a:schemeClr val="tx1"/>
        </a:solidFill>
        <a:latin typeface="+mn-lt"/>
        <a:ea typeface="+mn-ea"/>
        <a:cs typeface="+mn-cs"/>
      </a:defRPr>
    </a:lvl5pPr>
    <a:lvl6pPr marL="10971376" algn="l" defTabSz="4388549" rtl="0" eaLnBrk="1" latinLnBrk="0" hangingPunct="1">
      <a:defRPr sz="5800" kern="1200">
        <a:solidFill>
          <a:schemeClr val="tx1"/>
        </a:solidFill>
        <a:latin typeface="+mn-lt"/>
        <a:ea typeface="+mn-ea"/>
        <a:cs typeface="+mn-cs"/>
      </a:defRPr>
    </a:lvl6pPr>
    <a:lvl7pPr marL="13165650" algn="l" defTabSz="4388549" rtl="0" eaLnBrk="1" latinLnBrk="0" hangingPunct="1">
      <a:defRPr sz="5800" kern="1200">
        <a:solidFill>
          <a:schemeClr val="tx1"/>
        </a:solidFill>
        <a:latin typeface="+mn-lt"/>
        <a:ea typeface="+mn-ea"/>
        <a:cs typeface="+mn-cs"/>
      </a:defRPr>
    </a:lvl7pPr>
    <a:lvl8pPr marL="15359923" algn="l" defTabSz="4388549" rtl="0" eaLnBrk="1" latinLnBrk="0" hangingPunct="1">
      <a:defRPr sz="5800" kern="1200">
        <a:solidFill>
          <a:schemeClr val="tx1"/>
        </a:solidFill>
        <a:latin typeface="+mn-lt"/>
        <a:ea typeface="+mn-ea"/>
        <a:cs typeface="+mn-cs"/>
      </a:defRPr>
    </a:lvl8pPr>
    <a:lvl9pPr marL="17554199" algn="l" defTabSz="4388549" rtl="0" eaLnBrk="1" latinLnBrk="0" hangingPunct="1">
      <a:defRPr sz="5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A1A87D-CAF7-4BDC-A0D3-C0DBEDE81619}" type="slidenum">
              <a:rPr lang="en-US" smtClean="0"/>
              <a:pPr/>
              <a:t>1</a:t>
            </a:fld>
            <a:endParaRPr lang="en-US" dirty="0"/>
          </a:p>
        </p:txBody>
      </p:sp>
    </p:spTree>
    <p:extLst>
      <p:ext uri="{BB962C8B-B14F-4D97-AF65-F5344CB8AC3E}">
        <p14:creationId xmlns:p14="http://schemas.microsoft.com/office/powerpoint/2010/main" val="366507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ndard 4 column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59674" y="5503831"/>
            <a:ext cx="10056814" cy="846363"/>
          </a:xfrm>
          <a:prstGeom prst="rect">
            <a:avLst/>
          </a:prstGeom>
        </p:spPr>
        <p:txBody>
          <a:bodyPr wrap="square" lIns="228589" tIns="228589" rIns="228589" bIns="228589">
            <a:spAutoFit/>
          </a:bodyPr>
          <a:lstStyle>
            <a:lvl1pPr marL="0" indent="0">
              <a:buNone/>
              <a:defRPr sz="2500">
                <a:solidFill>
                  <a:schemeClr val="tx1"/>
                </a:solidFill>
                <a:latin typeface="Times New Roman" pitchFamily="18" charset="0"/>
                <a:cs typeface="Times New Roman" pitchFamily="18" charset="0"/>
              </a:defRPr>
            </a:lvl1pPr>
            <a:lvl2pPr marL="1485707" indent="-571426">
              <a:defRPr sz="2500">
                <a:latin typeface="Trebuchet MS" pitchFamily="34" charset="0"/>
              </a:defRPr>
            </a:lvl2pPr>
            <a:lvl3pPr marL="2057132" indent="-571426">
              <a:defRPr sz="2500">
                <a:latin typeface="Trebuchet MS" pitchFamily="34" charset="0"/>
              </a:defRPr>
            </a:lvl3pPr>
            <a:lvl4pPr marL="2685702" indent="-628568">
              <a:defRPr sz="2500">
                <a:latin typeface="Trebuchet MS" pitchFamily="34" charset="0"/>
              </a:defRPr>
            </a:lvl4pPr>
            <a:lvl5pPr marL="3142841" indent="-457141">
              <a:defRPr sz="2500">
                <a:latin typeface="Trebuchet MS" pitchFamily="34" charset="0"/>
              </a:defRPr>
            </a:lvl5pPr>
          </a:lstStyle>
          <a:p>
            <a:pPr lvl="0"/>
            <a:r>
              <a:rPr lang="en-US" dirty="0"/>
              <a:t>Type in or paste your text here</a:t>
            </a:r>
          </a:p>
        </p:txBody>
      </p:sp>
      <p:sp>
        <p:nvSpPr>
          <p:cNvPr id="6" name="Text Placeholder 5"/>
          <p:cNvSpPr>
            <a:spLocks noGrp="1"/>
          </p:cNvSpPr>
          <p:nvPr>
            <p:ph type="body" sz="quarter" idx="11" hasCustomPrompt="1"/>
          </p:nvPr>
        </p:nvSpPr>
        <p:spPr>
          <a:xfrm>
            <a:off x="477827" y="4674103"/>
            <a:ext cx="10048876" cy="754045"/>
          </a:xfrm>
          <a:prstGeom prst="rect">
            <a:avLst/>
          </a:prstGeom>
          <a:noFill/>
        </p:spPr>
        <p:txBody>
          <a:bodyPr lIns="91436" tIns="91436" rIns="91436" bIns="91436" anchor="ctr" anchorCtr="0">
            <a:spAutoFit/>
          </a:bodyPr>
          <a:lstStyle>
            <a:lvl1pPr marL="0" indent="0" algn="ctr">
              <a:buNone/>
              <a:defRPr sz="3700" b="1" u="sng" baseline="0">
                <a:solidFill>
                  <a:schemeClr val="tx1"/>
                </a:solidFill>
              </a:defRPr>
            </a:lvl1pPr>
          </a:lstStyle>
          <a:p>
            <a:pPr lvl="0"/>
            <a:r>
              <a:rPr lang="en-US" dirty="0"/>
              <a:t>(click to edit) INTRODUCTION or ABSTRACT</a:t>
            </a:r>
          </a:p>
        </p:txBody>
      </p:sp>
      <p:sp>
        <p:nvSpPr>
          <p:cNvPr id="20" name="Text Placeholder 5"/>
          <p:cNvSpPr>
            <a:spLocks noGrp="1"/>
          </p:cNvSpPr>
          <p:nvPr>
            <p:ph type="body" sz="quarter" idx="20" hasCustomPrompt="1"/>
          </p:nvPr>
        </p:nvSpPr>
        <p:spPr>
          <a:xfrm>
            <a:off x="477825" y="13337866"/>
            <a:ext cx="10038662"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tx1"/>
                </a:solidFill>
              </a:defRPr>
            </a:lvl1pPr>
          </a:lstStyle>
          <a:p>
            <a:pPr lvl="0"/>
            <a:r>
              <a:rPr lang="en-US" dirty="0"/>
              <a:t>(click to edit)  OBJECTIVES</a:t>
            </a:r>
          </a:p>
        </p:txBody>
      </p:sp>
      <p:sp>
        <p:nvSpPr>
          <p:cNvPr id="21" name="Text Placeholder 3"/>
          <p:cNvSpPr>
            <a:spLocks noGrp="1"/>
          </p:cNvSpPr>
          <p:nvPr>
            <p:ph type="body" sz="quarter" idx="21" hasCustomPrompt="1"/>
          </p:nvPr>
        </p:nvSpPr>
        <p:spPr>
          <a:xfrm>
            <a:off x="11428410" y="5503831"/>
            <a:ext cx="10048874" cy="846363"/>
          </a:xfrm>
          <a:prstGeom prst="rect">
            <a:avLst/>
          </a:prstGeom>
        </p:spPr>
        <p:txBody>
          <a:bodyPr wrap="square" lIns="228589" tIns="228589" rIns="228589" bIns="228589">
            <a:spAutoFit/>
          </a:bodyPr>
          <a:lstStyle>
            <a:lvl1pPr marL="0" indent="0">
              <a:buNone/>
              <a:defRPr sz="2500">
                <a:solidFill>
                  <a:schemeClr val="tx1"/>
                </a:solidFill>
                <a:latin typeface="Times New Roman" pitchFamily="18" charset="0"/>
                <a:cs typeface="Times New Roman" pitchFamily="18" charset="0"/>
              </a:defRPr>
            </a:lvl1pPr>
            <a:lvl2pPr marL="1485707" indent="-571426">
              <a:defRPr sz="2500">
                <a:latin typeface="Trebuchet MS" pitchFamily="34" charset="0"/>
              </a:defRPr>
            </a:lvl2pPr>
            <a:lvl3pPr marL="2057132" indent="-571426">
              <a:defRPr sz="2500">
                <a:latin typeface="Trebuchet MS" pitchFamily="34" charset="0"/>
              </a:defRPr>
            </a:lvl3pPr>
            <a:lvl4pPr marL="2685702" indent="-628568">
              <a:defRPr sz="2500">
                <a:latin typeface="Trebuchet MS" pitchFamily="34" charset="0"/>
              </a:defRPr>
            </a:lvl4pPr>
            <a:lvl5pPr marL="3142841" indent="-457141">
              <a:defRPr sz="2500">
                <a:latin typeface="Trebuchet MS" pitchFamily="34" charset="0"/>
              </a:defRPr>
            </a:lvl5pPr>
          </a:lstStyle>
          <a:p>
            <a:pPr lvl="0"/>
            <a:r>
              <a:rPr lang="en-US" dirty="0"/>
              <a:t>Type in or paste your text here</a:t>
            </a:r>
          </a:p>
        </p:txBody>
      </p:sp>
      <p:sp>
        <p:nvSpPr>
          <p:cNvPr id="22" name="Text Placeholder 5"/>
          <p:cNvSpPr>
            <a:spLocks noGrp="1"/>
          </p:cNvSpPr>
          <p:nvPr>
            <p:ph type="body" sz="quarter" idx="22" hasCustomPrompt="1"/>
          </p:nvPr>
        </p:nvSpPr>
        <p:spPr>
          <a:xfrm>
            <a:off x="11428413" y="4674103"/>
            <a:ext cx="10048876" cy="754045"/>
          </a:xfrm>
          <a:prstGeom prst="rect">
            <a:avLst/>
          </a:prstGeom>
          <a:noFill/>
        </p:spPr>
        <p:txBody>
          <a:bodyPr lIns="91436" tIns="91436" rIns="91436" bIns="91436" anchor="ctr" anchorCtr="0">
            <a:spAutoFit/>
          </a:bodyPr>
          <a:lstStyle>
            <a:lvl1pPr marL="0" indent="0" algn="ctr">
              <a:buNone/>
              <a:defRPr sz="3700" b="1" u="sng" baseline="0">
                <a:solidFill>
                  <a:schemeClr val="tx1"/>
                </a:solidFill>
              </a:defRPr>
            </a:lvl1pPr>
          </a:lstStyle>
          <a:p>
            <a:pPr lvl="0"/>
            <a:r>
              <a:rPr lang="en-US" dirty="0"/>
              <a:t>(click to edit)  MATERIALS &amp; METHODS</a:t>
            </a:r>
          </a:p>
        </p:txBody>
      </p:sp>
      <p:sp>
        <p:nvSpPr>
          <p:cNvPr id="23" name="Text Placeholder 3"/>
          <p:cNvSpPr>
            <a:spLocks noGrp="1"/>
          </p:cNvSpPr>
          <p:nvPr>
            <p:ph type="body" sz="quarter" idx="23" hasCustomPrompt="1"/>
          </p:nvPr>
        </p:nvSpPr>
        <p:spPr>
          <a:xfrm>
            <a:off x="22448845" y="5503831"/>
            <a:ext cx="10048874" cy="846363"/>
          </a:xfrm>
          <a:prstGeom prst="rect">
            <a:avLst/>
          </a:prstGeom>
        </p:spPr>
        <p:txBody>
          <a:bodyPr wrap="square" lIns="228589" tIns="228589" rIns="228589" bIns="228589">
            <a:spAutoFit/>
          </a:bodyPr>
          <a:lstStyle>
            <a:lvl1pPr marL="0" indent="0">
              <a:buNone/>
              <a:defRPr sz="2500">
                <a:solidFill>
                  <a:schemeClr val="tx1"/>
                </a:solidFill>
                <a:latin typeface="Times New Roman" pitchFamily="18" charset="0"/>
                <a:cs typeface="Times New Roman" pitchFamily="18" charset="0"/>
              </a:defRPr>
            </a:lvl1pPr>
            <a:lvl2pPr marL="1485707" indent="-571426">
              <a:defRPr sz="2500">
                <a:latin typeface="Trebuchet MS" pitchFamily="34" charset="0"/>
              </a:defRPr>
            </a:lvl2pPr>
            <a:lvl3pPr marL="2057132" indent="-571426">
              <a:defRPr sz="2500">
                <a:latin typeface="Trebuchet MS" pitchFamily="34" charset="0"/>
              </a:defRPr>
            </a:lvl3pPr>
            <a:lvl4pPr marL="2685702" indent="-628568">
              <a:defRPr sz="2500">
                <a:latin typeface="Trebuchet MS" pitchFamily="34" charset="0"/>
              </a:defRPr>
            </a:lvl4pPr>
            <a:lvl5pPr marL="3142841" indent="-457141">
              <a:defRPr sz="2500">
                <a:latin typeface="Trebuchet MS" pitchFamily="34" charset="0"/>
              </a:defRPr>
            </a:lvl5pPr>
          </a:lstStyle>
          <a:p>
            <a:pPr lvl="0"/>
            <a:r>
              <a:rPr lang="en-US" dirty="0"/>
              <a:t>Type in or paste your text here</a:t>
            </a:r>
          </a:p>
        </p:txBody>
      </p:sp>
      <p:sp>
        <p:nvSpPr>
          <p:cNvPr id="24" name="Text Placeholder 5"/>
          <p:cNvSpPr>
            <a:spLocks noGrp="1"/>
          </p:cNvSpPr>
          <p:nvPr>
            <p:ph type="body" sz="quarter" idx="24" hasCustomPrompt="1"/>
          </p:nvPr>
        </p:nvSpPr>
        <p:spPr>
          <a:xfrm>
            <a:off x="22440906" y="4674103"/>
            <a:ext cx="10058400" cy="754045"/>
          </a:xfrm>
          <a:prstGeom prst="rect">
            <a:avLst/>
          </a:prstGeom>
          <a:noFill/>
        </p:spPr>
        <p:txBody>
          <a:bodyPr lIns="91436" tIns="91436" rIns="91436" bIns="91436" anchor="ctr" anchorCtr="0">
            <a:spAutoFit/>
          </a:bodyPr>
          <a:lstStyle>
            <a:lvl1pPr marL="0" indent="0" algn="ctr">
              <a:buNone/>
              <a:defRPr sz="3700" b="1" u="sng" baseline="0">
                <a:solidFill>
                  <a:schemeClr val="tx1"/>
                </a:solidFill>
              </a:defRPr>
            </a:lvl1pPr>
          </a:lstStyle>
          <a:p>
            <a:pPr lvl="0"/>
            <a:r>
              <a:rPr lang="en-US" dirty="0"/>
              <a:t>(click to edit)  RESULTS</a:t>
            </a:r>
          </a:p>
        </p:txBody>
      </p:sp>
      <p:sp>
        <p:nvSpPr>
          <p:cNvPr id="25" name="Text Placeholder 5"/>
          <p:cNvSpPr>
            <a:spLocks noGrp="1"/>
          </p:cNvSpPr>
          <p:nvPr>
            <p:ph type="body" sz="quarter" idx="25" hasCustomPrompt="1"/>
          </p:nvPr>
        </p:nvSpPr>
        <p:spPr>
          <a:xfrm>
            <a:off x="33422044" y="4674103"/>
            <a:ext cx="10047018"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tx1"/>
                </a:solidFill>
              </a:defRPr>
            </a:lvl1pPr>
          </a:lstStyle>
          <a:p>
            <a:pPr lvl="0"/>
            <a:r>
              <a:rPr lang="en-US" dirty="0"/>
              <a:t>(click to edit)  CONCLUSIONS</a:t>
            </a:r>
          </a:p>
        </p:txBody>
      </p:sp>
      <p:sp>
        <p:nvSpPr>
          <p:cNvPr id="26" name="Text Placeholder 3"/>
          <p:cNvSpPr>
            <a:spLocks noGrp="1"/>
          </p:cNvSpPr>
          <p:nvPr>
            <p:ph type="body" sz="quarter" idx="26" hasCustomPrompt="1"/>
          </p:nvPr>
        </p:nvSpPr>
        <p:spPr>
          <a:xfrm>
            <a:off x="33422044" y="5503831"/>
            <a:ext cx="10047018" cy="846363"/>
          </a:xfrm>
          <a:prstGeom prst="rect">
            <a:avLst/>
          </a:prstGeom>
        </p:spPr>
        <p:txBody>
          <a:bodyPr wrap="square" lIns="228589" tIns="228589" rIns="228589" bIns="228589">
            <a:spAutoFit/>
          </a:bodyPr>
          <a:lstStyle>
            <a:lvl1pPr marL="0" indent="0">
              <a:buNone/>
              <a:defRPr sz="2500">
                <a:solidFill>
                  <a:schemeClr val="tx1"/>
                </a:solidFill>
                <a:latin typeface="Times New Roman" pitchFamily="18" charset="0"/>
                <a:cs typeface="Times New Roman" pitchFamily="18" charset="0"/>
              </a:defRPr>
            </a:lvl1pPr>
            <a:lvl2pPr marL="1485707" indent="-571426">
              <a:defRPr sz="2500">
                <a:latin typeface="Trebuchet MS" pitchFamily="34" charset="0"/>
              </a:defRPr>
            </a:lvl2pPr>
            <a:lvl3pPr marL="2057132" indent="-571426">
              <a:defRPr sz="2500">
                <a:latin typeface="Trebuchet MS" pitchFamily="34" charset="0"/>
              </a:defRPr>
            </a:lvl3pPr>
            <a:lvl4pPr marL="2685702" indent="-628568">
              <a:defRPr sz="2500">
                <a:latin typeface="Trebuchet MS" pitchFamily="34" charset="0"/>
              </a:defRPr>
            </a:lvl4pPr>
            <a:lvl5pPr marL="3142841" indent="-457141">
              <a:defRPr sz="2500">
                <a:latin typeface="Trebuchet MS" pitchFamily="34" charset="0"/>
              </a:defRPr>
            </a:lvl5pPr>
          </a:lstStyle>
          <a:p>
            <a:pPr lvl="0"/>
            <a:r>
              <a:rPr lang="en-US" dirty="0"/>
              <a:t>Type in or paste your text here</a:t>
            </a:r>
          </a:p>
        </p:txBody>
      </p:sp>
      <p:sp>
        <p:nvSpPr>
          <p:cNvPr id="27" name="Text Placeholder 5"/>
          <p:cNvSpPr>
            <a:spLocks noGrp="1"/>
          </p:cNvSpPr>
          <p:nvPr>
            <p:ph type="body" sz="quarter" idx="27" hasCustomPrompt="1"/>
          </p:nvPr>
        </p:nvSpPr>
        <p:spPr>
          <a:xfrm>
            <a:off x="33422044" y="13398091"/>
            <a:ext cx="10047018"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tx1"/>
                </a:solidFill>
              </a:defRPr>
            </a:lvl1pPr>
          </a:lstStyle>
          <a:p>
            <a:pPr lvl="0"/>
            <a:r>
              <a:rPr lang="en-US" dirty="0"/>
              <a:t>(click to edit)  REFERENCES</a:t>
            </a:r>
          </a:p>
        </p:txBody>
      </p:sp>
      <p:sp>
        <p:nvSpPr>
          <p:cNvPr id="28" name="Text Placeholder 3"/>
          <p:cNvSpPr>
            <a:spLocks noGrp="1"/>
          </p:cNvSpPr>
          <p:nvPr>
            <p:ph type="body" sz="quarter" idx="28" hasCustomPrompt="1"/>
          </p:nvPr>
        </p:nvSpPr>
        <p:spPr>
          <a:xfrm>
            <a:off x="33422043" y="14136752"/>
            <a:ext cx="10052050" cy="846363"/>
          </a:xfrm>
          <a:prstGeom prst="rect">
            <a:avLst/>
          </a:prstGeom>
        </p:spPr>
        <p:txBody>
          <a:bodyPr wrap="square" lIns="228589" tIns="228589" rIns="228589" bIns="228589">
            <a:spAutoFit/>
          </a:bodyPr>
          <a:lstStyle>
            <a:lvl1pPr marL="0" indent="0">
              <a:buNone/>
              <a:defRPr sz="2500">
                <a:solidFill>
                  <a:schemeClr val="tx1"/>
                </a:solidFill>
                <a:latin typeface="Times New Roman" pitchFamily="18" charset="0"/>
                <a:cs typeface="Times New Roman" pitchFamily="18" charset="0"/>
              </a:defRPr>
            </a:lvl1pPr>
            <a:lvl2pPr marL="1485707" indent="-571426">
              <a:defRPr sz="2500">
                <a:latin typeface="Trebuchet MS" pitchFamily="34" charset="0"/>
              </a:defRPr>
            </a:lvl2pPr>
            <a:lvl3pPr marL="2057132" indent="-571426">
              <a:defRPr sz="2500">
                <a:latin typeface="Trebuchet MS" pitchFamily="34" charset="0"/>
              </a:defRPr>
            </a:lvl3pPr>
            <a:lvl4pPr marL="2685702" indent="-628568">
              <a:defRPr sz="2500">
                <a:latin typeface="Trebuchet MS" pitchFamily="34" charset="0"/>
              </a:defRPr>
            </a:lvl4pPr>
            <a:lvl5pPr marL="3142841" indent="-457141">
              <a:defRPr sz="2500">
                <a:latin typeface="Trebuchet MS" pitchFamily="34" charset="0"/>
              </a:defRPr>
            </a:lvl5pPr>
          </a:lstStyle>
          <a:p>
            <a:pPr lvl="0"/>
            <a:r>
              <a:rPr lang="en-US" dirty="0"/>
              <a:t>Type in or paste your text here</a:t>
            </a:r>
          </a:p>
        </p:txBody>
      </p:sp>
      <p:sp>
        <p:nvSpPr>
          <p:cNvPr id="29" name="Text Placeholder 5"/>
          <p:cNvSpPr>
            <a:spLocks noGrp="1"/>
          </p:cNvSpPr>
          <p:nvPr>
            <p:ph type="body" sz="quarter" idx="29" hasCustomPrompt="1"/>
          </p:nvPr>
        </p:nvSpPr>
        <p:spPr>
          <a:xfrm>
            <a:off x="33422044" y="24804754"/>
            <a:ext cx="10047018"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tx1"/>
                </a:solidFill>
              </a:defRPr>
            </a:lvl1pPr>
          </a:lstStyle>
          <a:p>
            <a:pPr lvl="0"/>
            <a:r>
              <a:rPr lang="en-US" dirty="0"/>
              <a:t>(click to edit)  ACKNOWLEDGEMENTS or  CONTACT</a:t>
            </a:r>
          </a:p>
        </p:txBody>
      </p:sp>
      <p:sp>
        <p:nvSpPr>
          <p:cNvPr id="30" name="Text Placeholder 3"/>
          <p:cNvSpPr>
            <a:spLocks noGrp="1"/>
          </p:cNvSpPr>
          <p:nvPr>
            <p:ph type="body" sz="quarter" idx="30" hasCustomPrompt="1"/>
          </p:nvPr>
        </p:nvSpPr>
        <p:spPr>
          <a:xfrm>
            <a:off x="33422043" y="25558796"/>
            <a:ext cx="10052050" cy="846363"/>
          </a:xfrm>
          <a:prstGeom prst="rect">
            <a:avLst/>
          </a:prstGeom>
        </p:spPr>
        <p:txBody>
          <a:bodyPr wrap="square" lIns="228589" tIns="228589" rIns="228589" bIns="228589">
            <a:spAutoFit/>
          </a:bodyPr>
          <a:lstStyle>
            <a:lvl1pPr marL="0" indent="0">
              <a:buNone/>
              <a:defRPr sz="2500">
                <a:solidFill>
                  <a:schemeClr val="tx1"/>
                </a:solidFill>
                <a:latin typeface="Times New Roman" pitchFamily="18" charset="0"/>
                <a:cs typeface="Times New Roman" pitchFamily="18" charset="0"/>
              </a:defRPr>
            </a:lvl1pPr>
            <a:lvl2pPr marL="1485707" indent="-571426">
              <a:defRPr sz="2500">
                <a:latin typeface="Trebuchet MS" pitchFamily="34" charset="0"/>
              </a:defRPr>
            </a:lvl2pPr>
            <a:lvl3pPr marL="2057132" indent="-571426">
              <a:defRPr sz="2500">
                <a:latin typeface="Trebuchet MS" pitchFamily="34" charset="0"/>
              </a:defRPr>
            </a:lvl3pPr>
            <a:lvl4pPr marL="2685702" indent="-628568">
              <a:defRPr sz="2500">
                <a:latin typeface="Trebuchet MS" pitchFamily="34" charset="0"/>
              </a:defRPr>
            </a:lvl4pPr>
            <a:lvl5pPr marL="3142841" indent="-457141">
              <a:defRPr sz="2500">
                <a:latin typeface="Trebuchet MS" pitchFamily="34" charset="0"/>
              </a:defRPr>
            </a:lvl5pPr>
          </a:lstStyle>
          <a:p>
            <a:pPr lvl="0"/>
            <a:r>
              <a:rPr lang="en-US" dirty="0"/>
              <a:t>Type in or paste your text here</a:t>
            </a:r>
          </a:p>
        </p:txBody>
      </p:sp>
      <p:sp>
        <p:nvSpPr>
          <p:cNvPr id="60" name="Text Placeholder 3"/>
          <p:cNvSpPr>
            <a:spLocks noGrp="1"/>
          </p:cNvSpPr>
          <p:nvPr>
            <p:ph type="body" sz="quarter" idx="96" hasCustomPrompt="1"/>
          </p:nvPr>
        </p:nvSpPr>
        <p:spPr>
          <a:xfrm>
            <a:off x="459674" y="14076902"/>
            <a:ext cx="10056814" cy="846363"/>
          </a:xfrm>
          <a:prstGeom prst="rect">
            <a:avLst/>
          </a:prstGeom>
        </p:spPr>
        <p:txBody>
          <a:bodyPr wrap="square" lIns="228589" tIns="228589" rIns="228589" bIns="228589">
            <a:spAutoFit/>
          </a:bodyPr>
          <a:lstStyle>
            <a:lvl1pPr marL="0" indent="0">
              <a:buNone/>
              <a:defRPr sz="2500">
                <a:solidFill>
                  <a:schemeClr val="tx1"/>
                </a:solidFill>
                <a:latin typeface="Times New Roman" pitchFamily="18" charset="0"/>
                <a:cs typeface="Times New Roman" pitchFamily="18" charset="0"/>
              </a:defRPr>
            </a:lvl1pPr>
            <a:lvl2pPr marL="1485707" indent="-571426">
              <a:defRPr sz="2500">
                <a:latin typeface="Trebuchet MS" pitchFamily="34" charset="0"/>
              </a:defRPr>
            </a:lvl2pPr>
            <a:lvl3pPr marL="2057132" indent="-571426">
              <a:defRPr sz="2500">
                <a:latin typeface="Trebuchet MS" pitchFamily="34" charset="0"/>
              </a:defRPr>
            </a:lvl3pPr>
            <a:lvl4pPr marL="2685702" indent="-628568">
              <a:defRPr sz="2500">
                <a:latin typeface="Trebuchet MS" pitchFamily="34" charset="0"/>
              </a:defRPr>
            </a:lvl4pPr>
            <a:lvl5pPr marL="3142841" indent="-457141">
              <a:defRPr sz="2500">
                <a:latin typeface="Trebuchet MS" pitchFamily="34" charset="0"/>
              </a:defRPr>
            </a:lvl5pPr>
          </a:lstStyle>
          <a:p>
            <a:pPr lvl="0"/>
            <a:r>
              <a:rPr lang="en-US" dirty="0"/>
              <a:t>Type in or paste your text here</a:t>
            </a:r>
          </a:p>
        </p:txBody>
      </p:sp>
      <p:sp>
        <p:nvSpPr>
          <p:cNvPr id="77" name="Text Placeholder 76"/>
          <p:cNvSpPr>
            <a:spLocks noGrp="1"/>
          </p:cNvSpPr>
          <p:nvPr>
            <p:ph type="body" sz="quarter" idx="150" hasCustomPrompt="1"/>
          </p:nvPr>
        </p:nvSpPr>
        <p:spPr>
          <a:xfrm>
            <a:off x="5932593" y="3073873"/>
            <a:ext cx="31998968" cy="811493"/>
          </a:xfrm>
          <a:prstGeom prst="rect">
            <a:avLst/>
          </a:prstGeom>
        </p:spPr>
        <p:txBody>
          <a:bodyPr>
            <a:normAutofit/>
          </a:bodyPr>
          <a:lstStyle>
            <a:lvl1pPr marL="0" indent="0" algn="ctr">
              <a:buFontTx/>
              <a:buNone/>
              <a:defRPr sz="44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affiliations</a:t>
            </a:r>
          </a:p>
        </p:txBody>
      </p:sp>
      <p:sp>
        <p:nvSpPr>
          <p:cNvPr id="78" name="Text Placeholder 76"/>
          <p:cNvSpPr>
            <a:spLocks noGrp="1"/>
          </p:cNvSpPr>
          <p:nvPr>
            <p:ph type="body" sz="quarter" idx="151" hasCustomPrompt="1"/>
          </p:nvPr>
        </p:nvSpPr>
        <p:spPr>
          <a:xfrm>
            <a:off x="5932593" y="1864508"/>
            <a:ext cx="31998968" cy="1133677"/>
          </a:xfrm>
          <a:prstGeom prst="rect">
            <a:avLst/>
          </a:prstGeom>
        </p:spPr>
        <p:txBody>
          <a:bodyPr anchor="t" anchorCtr="1">
            <a:normAutofit/>
          </a:bodyPr>
          <a:lstStyle>
            <a:lvl1pPr marL="0" indent="0" algn="ctr">
              <a:buFontTx/>
              <a:buNone/>
              <a:defRPr sz="6000" b="1">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authors</a:t>
            </a:r>
          </a:p>
        </p:txBody>
      </p:sp>
      <p:sp>
        <p:nvSpPr>
          <p:cNvPr id="79" name="Text Placeholder 76"/>
          <p:cNvSpPr>
            <a:spLocks noGrp="1"/>
          </p:cNvSpPr>
          <p:nvPr>
            <p:ph type="body" sz="quarter" idx="153" hasCustomPrompt="1"/>
          </p:nvPr>
        </p:nvSpPr>
        <p:spPr>
          <a:xfrm>
            <a:off x="5932593" y="389601"/>
            <a:ext cx="31998968" cy="1327234"/>
          </a:xfrm>
          <a:prstGeom prst="rect">
            <a:avLst/>
          </a:prstGeom>
        </p:spPr>
        <p:txBody>
          <a:bodyPr anchor="t" anchorCtr="1">
            <a:normAutofit/>
          </a:bodyPr>
          <a:lstStyle>
            <a:lvl1pPr marL="0" indent="0" algn="ctr">
              <a:buFontTx/>
              <a:buNone/>
              <a:defRPr sz="8800" b="1">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title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ithout Quick Guide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59674" y="5503831"/>
            <a:ext cx="10056814" cy="846363"/>
          </a:xfrm>
          <a:prstGeom prst="rect">
            <a:avLst/>
          </a:prstGeom>
        </p:spPr>
        <p:txBody>
          <a:bodyPr wrap="square" lIns="228589" tIns="228589" rIns="228589" bIns="228589">
            <a:spAutoFit/>
          </a:bodyPr>
          <a:lstStyle>
            <a:lvl1pPr marL="0" indent="0">
              <a:buNone/>
              <a:defRPr sz="2500">
                <a:solidFill>
                  <a:schemeClr val="tx1"/>
                </a:solidFill>
                <a:latin typeface="Times New Roman" pitchFamily="18" charset="0"/>
                <a:cs typeface="Times New Roman" pitchFamily="18" charset="0"/>
              </a:defRPr>
            </a:lvl1pPr>
            <a:lvl2pPr marL="1485707" indent="-571426">
              <a:defRPr sz="2500">
                <a:latin typeface="Trebuchet MS" pitchFamily="34" charset="0"/>
              </a:defRPr>
            </a:lvl2pPr>
            <a:lvl3pPr marL="2057132" indent="-571426">
              <a:defRPr sz="2500">
                <a:latin typeface="Trebuchet MS" pitchFamily="34" charset="0"/>
              </a:defRPr>
            </a:lvl3pPr>
            <a:lvl4pPr marL="2685702" indent="-628568">
              <a:defRPr sz="2500">
                <a:latin typeface="Trebuchet MS" pitchFamily="34" charset="0"/>
              </a:defRPr>
            </a:lvl4pPr>
            <a:lvl5pPr marL="3142841" indent="-457141">
              <a:defRPr sz="2500">
                <a:latin typeface="Trebuchet MS" pitchFamily="34" charset="0"/>
              </a:defRPr>
            </a:lvl5pPr>
          </a:lstStyle>
          <a:p>
            <a:pPr lvl="0"/>
            <a:r>
              <a:rPr lang="en-US" dirty="0"/>
              <a:t>Type in or paste your text here</a:t>
            </a:r>
          </a:p>
        </p:txBody>
      </p:sp>
      <p:sp>
        <p:nvSpPr>
          <p:cNvPr id="6" name="Text Placeholder 5"/>
          <p:cNvSpPr>
            <a:spLocks noGrp="1"/>
          </p:cNvSpPr>
          <p:nvPr>
            <p:ph type="body" sz="quarter" idx="11" hasCustomPrompt="1"/>
          </p:nvPr>
        </p:nvSpPr>
        <p:spPr>
          <a:xfrm>
            <a:off x="477827" y="4674103"/>
            <a:ext cx="10048876" cy="754045"/>
          </a:xfrm>
          <a:prstGeom prst="rect">
            <a:avLst/>
          </a:prstGeom>
          <a:noFill/>
        </p:spPr>
        <p:txBody>
          <a:bodyPr lIns="91436" tIns="91436" rIns="91436" bIns="91436" anchor="ctr" anchorCtr="0">
            <a:spAutoFit/>
          </a:bodyPr>
          <a:lstStyle>
            <a:lvl1pPr marL="0" indent="0" algn="ctr">
              <a:buNone/>
              <a:defRPr sz="3700" b="1" u="sng" baseline="0">
                <a:solidFill>
                  <a:schemeClr val="tx1"/>
                </a:solidFill>
              </a:defRPr>
            </a:lvl1pPr>
          </a:lstStyle>
          <a:p>
            <a:pPr lvl="0"/>
            <a:r>
              <a:rPr lang="en-US" dirty="0"/>
              <a:t>(click to edit) INTRODUCTION or ABSTRACT</a:t>
            </a:r>
          </a:p>
        </p:txBody>
      </p:sp>
      <p:sp>
        <p:nvSpPr>
          <p:cNvPr id="20" name="Text Placeholder 5"/>
          <p:cNvSpPr>
            <a:spLocks noGrp="1"/>
          </p:cNvSpPr>
          <p:nvPr>
            <p:ph type="body" sz="quarter" idx="20" hasCustomPrompt="1"/>
          </p:nvPr>
        </p:nvSpPr>
        <p:spPr>
          <a:xfrm>
            <a:off x="477825" y="13337866"/>
            <a:ext cx="10038662"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tx1"/>
                </a:solidFill>
              </a:defRPr>
            </a:lvl1pPr>
          </a:lstStyle>
          <a:p>
            <a:pPr lvl="0"/>
            <a:r>
              <a:rPr lang="en-US" dirty="0"/>
              <a:t>(click to edit)  OBJECTIVES</a:t>
            </a:r>
          </a:p>
        </p:txBody>
      </p:sp>
      <p:sp>
        <p:nvSpPr>
          <p:cNvPr id="21" name="Text Placeholder 3"/>
          <p:cNvSpPr>
            <a:spLocks noGrp="1"/>
          </p:cNvSpPr>
          <p:nvPr>
            <p:ph type="body" sz="quarter" idx="21" hasCustomPrompt="1"/>
          </p:nvPr>
        </p:nvSpPr>
        <p:spPr>
          <a:xfrm>
            <a:off x="11428410" y="5503831"/>
            <a:ext cx="10048874" cy="846363"/>
          </a:xfrm>
          <a:prstGeom prst="rect">
            <a:avLst/>
          </a:prstGeom>
        </p:spPr>
        <p:txBody>
          <a:bodyPr wrap="square" lIns="228589" tIns="228589" rIns="228589" bIns="228589">
            <a:spAutoFit/>
          </a:bodyPr>
          <a:lstStyle>
            <a:lvl1pPr marL="0" indent="0">
              <a:buNone/>
              <a:defRPr sz="2500">
                <a:solidFill>
                  <a:schemeClr val="tx1"/>
                </a:solidFill>
                <a:latin typeface="Times New Roman" pitchFamily="18" charset="0"/>
                <a:cs typeface="Times New Roman" pitchFamily="18" charset="0"/>
              </a:defRPr>
            </a:lvl1pPr>
            <a:lvl2pPr marL="1485707" indent="-571426">
              <a:defRPr sz="2500">
                <a:latin typeface="Trebuchet MS" pitchFamily="34" charset="0"/>
              </a:defRPr>
            </a:lvl2pPr>
            <a:lvl3pPr marL="2057132" indent="-571426">
              <a:defRPr sz="2500">
                <a:latin typeface="Trebuchet MS" pitchFamily="34" charset="0"/>
              </a:defRPr>
            </a:lvl3pPr>
            <a:lvl4pPr marL="2685702" indent="-628568">
              <a:defRPr sz="2500">
                <a:latin typeface="Trebuchet MS" pitchFamily="34" charset="0"/>
              </a:defRPr>
            </a:lvl4pPr>
            <a:lvl5pPr marL="3142841" indent="-457141">
              <a:defRPr sz="2500">
                <a:latin typeface="Trebuchet MS" pitchFamily="34" charset="0"/>
              </a:defRPr>
            </a:lvl5pPr>
          </a:lstStyle>
          <a:p>
            <a:pPr lvl="0"/>
            <a:r>
              <a:rPr lang="en-US" dirty="0"/>
              <a:t>Type in or paste your text here</a:t>
            </a:r>
          </a:p>
        </p:txBody>
      </p:sp>
      <p:sp>
        <p:nvSpPr>
          <p:cNvPr id="22" name="Text Placeholder 5"/>
          <p:cNvSpPr>
            <a:spLocks noGrp="1"/>
          </p:cNvSpPr>
          <p:nvPr>
            <p:ph type="body" sz="quarter" idx="22" hasCustomPrompt="1"/>
          </p:nvPr>
        </p:nvSpPr>
        <p:spPr>
          <a:xfrm>
            <a:off x="11428413" y="4674103"/>
            <a:ext cx="10048876" cy="754045"/>
          </a:xfrm>
          <a:prstGeom prst="rect">
            <a:avLst/>
          </a:prstGeom>
          <a:noFill/>
        </p:spPr>
        <p:txBody>
          <a:bodyPr lIns="91436" tIns="91436" rIns="91436" bIns="91436" anchor="ctr" anchorCtr="0">
            <a:spAutoFit/>
          </a:bodyPr>
          <a:lstStyle>
            <a:lvl1pPr marL="0" indent="0" algn="ctr">
              <a:buNone/>
              <a:defRPr sz="3700" b="1" u="sng" baseline="0">
                <a:solidFill>
                  <a:schemeClr val="tx1"/>
                </a:solidFill>
              </a:defRPr>
            </a:lvl1pPr>
          </a:lstStyle>
          <a:p>
            <a:pPr lvl="0"/>
            <a:r>
              <a:rPr lang="en-US" dirty="0"/>
              <a:t>(click to edit)  MATERIALS &amp; METHODS</a:t>
            </a:r>
          </a:p>
        </p:txBody>
      </p:sp>
      <p:sp>
        <p:nvSpPr>
          <p:cNvPr id="23" name="Text Placeholder 3"/>
          <p:cNvSpPr>
            <a:spLocks noGrp="1"/>
          </p:cNvSpPr>
          <p:nvPr>
            <p:ph type="body" sz="quarter" idx="23" hasCustomPrompt="1"/>
          </p:nvPr>
        </p:nvSpPr>
        <p:spPr>
          <a:xfrm>
            <a:off x="22448845" y="5503831"/>
            <a:ext cx="10048874" cy="846363"/>
          </a:xfrm>
          <a:prstGeom prst="rect">
            <a:avLst/>
          </a:prstGeom>
        </p:spPr>
        <p:txBody>
          <a:bodyPr wrap="square" lIns="228589" tIns="228589" rIns="228589" bIns="228589">
            <a:spAutoFit/>
          </a:bodyPr>
          <a:lstStyle>
            <a:lvl1pPr marL="0" indent="0">
              <a:buNone/>
              <a:defRPr sz="2500">
                <a:solidFill>
                  <a:schemeClr val="tx1"/>
                </a:solidFill>
                <a:latin typeface="Times New Roman" pitchFamily="18" charset="0"/>
                <a:cs typeface="Times New Roman" pitchFamily="18" charset="0"/>
              </a:defRPr>
            </a:lvl1pPr>
            <a:lvl2pPr marL="1485707" indent="-571426">
              <a:defRPr sz="2500">
                <a:latin typeface="Trebuchet MS" pitchFamily="34" charset="0"/>
              </a:defRPr>
            </a:lvl2pPr>
            <a:lvl3pPr marL="2057132" indent="-571426">
              <a:defRPr sz="2500">
                <a:latin typeface="Trebuchet MS" pitchFamily="34" charset="0"/>
              </a:defRPr>
            </a:lvl3pPr>
            <a:lvl4pPr marL="2685702" indent="-628568">
              <a:defRPr sz="2500">
                <a:latin typeface="Trebuchet MS" pitchFamily="34" charset="0"/>
              </a:defRPr>
            </a:lvl4pPr>
            <a:lvl5pPr marL="3142841" indent="-457141">
              <a:defRPr sz="2500">
                <a:latin typeface="Trebuchet MS" pitchFamily="34" charset="0"/>
              </a:defRPr>
            </a:lvl5pPr>
          </a:lstStyle>
          <a:p>
            <a:pPr lvl="0"/>
            <a:r>
              <a:rPr lang="en-US" dirty="0"/>
              <a:t>Type in or paste your text here</a:t>
            </a:r>
          </a:p>
        </p:txBody>
      </p:sp>
      <p:sp>
        <p:nvSpPr>
          <p:cNvPr id="24" name="Text Placeholder 5"/>
          <p:cNvSpPr>
            <a:spLocks noGrp="1"/>
          </p:cNvSpPr>
          <p:nvPr>
            <p:ph type="body" sz="quarter" idx="24" hasCustomPrompt="1"/>
          </p:nvPr>
        </p:nvSpPr>
        <p:spPr>
          <a:xfrm>
            <a:off x="22440906" y="4674103"/>
            <a:ext cx="10058400" cy="754045"/>
          </a:xfrm>
          <a:prstGeom prst="rect">
            <a:avLst/>
          </a:prstGeom>
          <a:noFill/>
        </p:spPr>
        <p:txBody>
          <a:bodyPr lIns="91436" tIns="91436" rIns="91436" bIns="91436" anchor="ctr" anchorCtr="0">
            <a:spAutoFit/>
          </a:bodyPr>
          <a:lstStyle>
            <a:lvl1pPr marL="0" indent="0" algn="ctr">
              <a:buNone/>
              <a:defRPr sz="3700" b="1" u="sng" baseline="0">
                <a:solidFill>
                  <a:schemeClr val="tx1"/>
                </a:solidFill>
              </a:defRPr>
            </a:lvl1pPr>
          </a:lstStyle>
          <a:p>
            <a:pPr lvl="0"/>
            <a:r>
              <a:rPr lang="en-US" dirty="0"/>
              <a:t>(click to edit)  RESULTS</a:t>
            </a:r>
          </a:p>
        </p:txBody>
      </p:sp>
      <p:sp>
        <p:nvSpPr>
          <p:cNvPr id="25" name="Text Placeholder 5"/>
          <p:cNvSpPr>
            <a:spLocks noGrp="1"/>
          </p:cNvSpPr>
          <p:nvPr>
            <p:ph type="body" sz="quarter" idx="25" hasCustomPrompt="1"/>
          </p:nvPr>
        </p:nvSpPr>
        <p:spPr>
          <a:xfrm>
            <a:off x="33422044" y="4674103"/>
            <a:ext cx="10047018"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tx1"/>
                </a:solidFill>
              </a:defRPr>
            </a:lvl1pPr>
          </a:lstStyle>
          <a:p>
            <a:pPr lvl="0"/>
            <a:r>
              <a:rPr lang="en-US" dirty="0"/>
              <a:t>(click to edit)  CONCLUSIONS</a:t>
            </a:r>
          </a:p>
        </p:txBody>
      </p:sp>
      <p:sp>
        <p:nvSpPr>
          <p:cNvPr id="26" name="Text Placeholder 3"/>
          <p:cNvSpPr>
            <a:spLocks noGrp="1"/>
          </p:cNvSpPr>
          <p:nvPr>
            <p:ph type="body" sz="quarter" idx="26" hasCustomPrompt="1"/>
          </p:nvPr>
        </p:nvSpPr>
        <p:spPr>
          <a:xfrm>
            <a:off x="33422044" y="5503831"/>
            <a:ext cx="10047018" cy="846363"/>
          </a:xfrm>
          <a:prstGeom prst="rect">
            <a:avLst/>
          </a:prstGeom>
        </p:spPr>
        <p:txBody>
          <a:bodyPr wrap="square" lIns="228589" tIns="228589" rIns="228589" bIns="228589">
            <a:spAutoFit/>
          </a:bodyPr>
          <a:lstStyle>
            <a:lvl1pPr marL="0" indent="0">
              <a:buNone/>
              <a:defRPr sz="2500">
                <a:solidFill>
                  <a:schemeClr val="tx1"/>
                </a:solidFill>
                <a:latin typeface="Times New Roman" pitchFamily="18" charset="0"/>
                <a:cs typeface="Times New Roman" pitchFamily="18" charset="0"/>
              </a:defRPr>
            </a:lvl1pPr>
            <a:lvl2pPr marL="1485707" indent="-571426">
              <a:defRPr sz="2500">
                <a:latin typeface="Trebuchet MS" pitchFamily="34" charset="0"/>
              </a:defRPr>
            </a:lvl2pPr>
            <a:lvl3pPr marL="2057132" indent="-571426">
              <a:defRPr sz="2500">
                <a:latin typeface="Trebuchet MS" pitchFamily="34" charset="0"/>
              </a:defRPr>
            </a:lvl3pPr>
            <a:lvl4pPr marL="2685702" indent="-628568">
              <a:defRPr sz="2500">
                <a:latin typeface="Trebuchet MS" pitchFamily="34" charset="0"/>
              </a:defRPr>
            </a:lvl4pPr>
            <a:lvl5pPr marL="3142841" indent="-457141">
              <a:defRPr sz="2500">
                <a:latin typeface="Trebuchet MS" pitchFamily="34" charset="0"/>
              </a:defRPr>
            </a:lvl5pPr>
          </a:lstStyle>
          <a:p>
            <a:pPr lvl="0"/>
            <a:r>
              <a:rPr lang="en-US" dirty="0"/>
              <a:t>Type in or paste your text here</a:t>
            </a:r>
          </a:p>
        </p:txBody>
      </p:sp>
      <p:sp>
        <p:nvSpPr>
          <p:cNvPr id="27" name="Text Placeholder 5"/>
          <p:cNvSpPr>
            <a:spLocks noGrp="1"/>
          </p:cNvSpPr>
          <p:nvPr>
            <p:ph type="body" sz="quarter" idx="27" hasCustomPrompt="1"/>
          </p:nvPr>
        </p:nvSpPr>
        <p:spPr>
          <a:xfrm>
            <a:off x="33422044" y="13398091"/>
            <a:ext cx="10047018"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tx1"/>
                </a:solidFill>
              </a:defRPr>
            </a:lvl1pPr>
          </a:lstStyle>
          <a:p>
            <a:pPr lvl="0"/>
            <a:r>
              <a:rPr lang="en-US" dirty="0"/>
              <a:t>(click to edit)  REFERENCES</a:t>
            </a:r>
          </a:p>
        </p:txBody>
      </p:sp>
      <p:sp>
        <p:nvSpPr>
          <p:cNvPr id="28" name="Text Placeholder 3"/>
          <p:cNvSpPr>
            <a:spLocks noGrp="1"/>
          </p:cNvSpPr>
          <p:nvPr>
            <p:ph type="body" sz="quarter" idx="28" hasCustomPrompt="1"/>
          </p:nvPr>
        </p:nvSpPr>
        <p:spPr>
          <a:xfrm>
            <a:off x="33422043" y="14136752"/>
            <a:ext cx="10052050" cy="846363"/>
          </a:xfrm>
          <a:prstGeom prst="rect">
            <a:avLst/>
          </a:prstGeom>
        </p:spPr>
        <p:txBody>
          <a:bodyPr wrap="square" lIns="228589" tIns="228589" rIns="228589" bIns="228589">
            <a:spAutoFit/>
          </a:bodyPr>
          <a:lstStyle>
            <a:lvl1pPr marL="0" indent="0">
              <a:buNone/>
              <a:defRPr sz="2500">
                <a:solidFill>
                  <a:schemeClr val="tx1"/>
                </a:solidFill>
                <a:latin typeface="Times New Roman" pitchFamily="18" charset="0"/>
                <a:cs typeface="Times New Roman" pitchFamily="18" charset="0"/>
              </a:defRPr>
            </a:lvl1pPr>
            <a:lvl2pPr marL="1485707" indent="-571426">
              <a:defRPr sz="2500">
                <a:latin typeface="Trebuchet MS" pitchFamily="34" charset="0"/>
              </a:defRPr>
            </a:lvl2pPr>
            <a:lvl3pPr marL="2057132" indent="-571426">
              <a:defRPr sz="2500">
                <a:latin typeface="Trebuchet MS" pitchFamily="34" charset="0"/>
              </a:defRPr>
            </a:lvl3pPr>
            <a:lvl4pPr marL="2685702" indent="-628568">
              <a:defRPr sz="2500">
                <a:latin typeface="Trebuchet MS" pitchFamily="34" charset="0"/>
              </a:defRPr>
            </a:lvl4pPr>
            <a:lvl5pPr marL="3142841" indent="-457141">
              <a:defRPr sz="2500">
                <a:latin typeface="Trebuchet MS" pitchFamily="34" charset="0"/>
              </a:defRPr>
            </a:lvl5pPr>
          </a:lstStyle>
          <a:p>
            <a:pPr lvl="0"/>
            <a:r>
              <a:rPr lang="en-US" dirty="0"/>
              <a:t>Type in or paste your text here</a:t>
            </a:r>
          </a:p>
        </p:txBody>
      </p:sp>
      <p:sp>
        <p:nvSpPr>
          <p:cNvPr id="29" name="Text Placeholder 5"/>
          <p:cNvSpPr>
            <a:spLocks noGrp="1"/>
          </p:cNvSpPr>
          <p:nvPr>
            <p:ph type="body" sz="quarter" idx="29" hasCustomPrompt="1"/>
          </p:nvPr>
        </p:nvSpPr>
        <p:spPr>
          <a:xfrm>
            <a:off x="33422044" y="24804754"/>
            <a:ext cx="10047018"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tx1"/>
                </a:solidFill>
              </a:defRPr>
            </a:lvl1pPr>
          </a:lstStyle>
          <a:p>
            <a:pPr lvl="0"/>
            <a:r>
              <a:rPr lang="en-US" dirty="0"/>
              <a:t>(click to edit)  ACKNOWLEDGEMENTS or  CONTACT</a:t>
            </a:r>
          </a:p>
        </p:txBody>
      </p:sp>
      <p:sp>
        <p:nvSpPr>
          <p:cNvPr id="30" name="Text Placeholder 3"/>
          <p:cNvSpPr>
            <a:spLocks noGrp="1"/>
          </p:cNvSpPr>
          <p:nvPr>
            <p:ph type="body" sz="quarter" idx="30" hasCustomPrompt="1"/>
          </p:nvPr>
        </p:nvSpPr>
        <p:spPr>
          <a:xfrm>
            <a:off x="33422043" y="25558796"/>
            <a:ext cx="10052050" cy="846363"/>
          </a:xfrm>
          <a:prstGeom prst="rect">
            <a:avLst/>
          </a:prstGeom>
        </p:spPr>
        <p:txBody>
          <a:bodyPr wrap="square" lIns="228589" tIns="228589" rIns="228589" bIns="228589">
            <a:spAutoFit/>
          </a:bodyPr>
          <a:lstStyle>
            <a:lvl1pPr marL="0" indent="0">
              <a:buNone/>
              <a:defRPr sz="2500">
                <a:solidFill>
                  <a:schemeClr val="tx1"/>
                </a:solidFill>
                <a:latin typeface="Times New Roman" pitchFamily="18" charset="0"/>
                <a:cs typeface="Times New Roman" pitchFamily="18" charset="0"/>
              </a:defRPr>
            </a:lvl1pPr>
            <a:lvl2pPr marL="1485707" indent="-571426">
              <a:defRPr sz="2500">
                <a:latin typeface="Trebuchet MS" pitchFamily="34" charset="0"/>
              </a:defRPr>
            </a:lvl2pPr>
            <a:lvl3pPr marL="2057132" indent="-571426">
              <a:defRPr sz="2500">
                <a:latin typeface="Trebuchet MS" pitchFamily="34" charset="0"/>
              </a:defRPr>
            </a:lvl3pPr>
            <a:lvl4pPr marL="2685702" indent="-628568">
              <a:defRPr sz="2500">
                <a:latin typeface="Trebuchet MS" pitchFamily="34" charset="0"/>
              </a:defRPr>
            </a:lvl4pPr>
            <a:lvl5pPr marL="3142841" indent="-457141">
              <a:defRPr sz="2500">
                <a:latin typeface="Trebuchet MS" pitchFamily="34" charset="0"/>
              </a:defRPr>
            </a:lvl5pPr>
          </a:lstStyle>
          <a:p>
            <a:pPr lvl="0"/>
            <a:r>
              <a:rPr lang="en-US" dirty="0"/>
              <a:t>Type in or paste your text here</a:t>
            </a:r>
          </a:p>
        </p:txBody>
      </p:sp>
      <p:sp>
        <p:nvSpPr>
          <p:cNvPr id="60" name="Text Placeholder 3"/>
          <p:cNvSpPr>
            <a:spLocks noGrp="1"/>
          </p:cNvSpPr>
          <p:nvPr>
            <p:ph type="body" sz="quarter" idx="96" hasCustomPrompt="1"/>
          </p:nvPr>
        </p:nvSpPr>
        <p:spPr>
          <a:xfrm>
            <a:off x="459674" y="14076902"/>
            <a:ext cx="10056814" cy="846363"/>
          </a:xfrm>
          <a:prstGeom prst="rect">
            <a:avLst/>
          </a:prstGeom>
        </p:spPr>
        <p:txBody>
          <a:bodyPr wrap="square" lIns="228589" tIns="228589" rIns="228589" bIns="228589">
            <a:spAutoFit/>
          </a:bodyPr>
          <a:lstStyle>
            <a:lvl1pPr marL="0" indent="0">
              <a:buNone/>
              <a:defRPr sz="2500">
                <a:solidFill>
                  <a:schemeClr val="tx1"/>
                </a:solidFill>
                <a:latin typeface="Times New Roman" pitchFamily="18" charset="0"/>
                <a:cs typeface="Times New Roman" pitchFamily="18" charset="0"/>
              </a:defRPr>
            </a:lvl1pPr>
            <a:lvl2pPr marL="1485707" indent="-571426">
              <a:defRPr sz="2500">
                <a:latin typeface="Trebuchet MS" pitchFamily="34" charset="0"/>
              </a:defRPr>
            </a:lvl2pPr>
            <a:lvl3pPr marL="2057132" indent="-571426">
              <a:defRPr sz="2500">
                <a:latin typeface="Trebuchet MS" pitchFamily="34" charset="0"/>
              </a:defRPr>
            </a:lvl3pPr>
            <a:lvl4pPr marL="2685702" indent="-628568">
              <a:defRPr sz="2500">
                <a:latin typeface="Trebuchet MS" pitchFamily="34" charset="0"/>
              </a:defRPr>
            </a:lvl4pPr>
            <a:lvl5pPr marL="3142841" indent="-457141">
              <a:defRPr sz="2500">
                <a:latin typeface="Trebuchet MS" pitchFamily="34" charset="0"/>
              </a:defRPr>
            </a:lvl5pPr>
          </a:lstStyle>
          <a:p>
            <a:pPr lvl="0"/>
            <a:r>
              <a:rPr lang="en-US" dirty="0"/>
              <a:t>Type in or paste your text here</a:t>
            </a:r>
          </a:p>
        </p:txBody>
      </p:sp>
      <p:sp>
        <p:nvSpPr>
          <p:cNvPr id="19" name="Text Placeholder 76">
            <a:extLst>
              <a:ext uri="{FF2B5EF4-FFF2-40B4-BE49-F238E27FC236}">
                <a16:creationId xmlns:a16="http://schemas.microsoft.com/office/drawing/2014/main" id="{76E875DB-924A-7E40-BC3B-C78A241B7941}"/>
              </a:ext>
            </a:extLst>
          </p:cNvPr>
          <p:cNvSpPr>
            <a:spLocks noGrp="1"/>
          </p:cNvSpPr>
          <p:nvPr>
            <p:ph type="body" sz="quarter" idx="150" hasCustomPrompt="1"/>
          </p:nvPr>
        </p:nvSpPr>
        <p:spPr>
          <a:xfrm>
            <a:off x="5932593" y="3073873"/>
            <a:ext cx="31998968" cy="811493"/>
          </a:xfrm>
          <a:prstGeom prst="rect">
            <a:avLst/>
          </a:prstGeom>
        </p:spPr>
        <p:txBody>
          <a:bodyPr>
            <a:normAutofit/>
          </a:bodyPr>
          <a:lstStyle>
            <a:lvl1pPr marL="0" indent="0" algn="ctr">
              <a:buFontTx/>
              <a:buNone/>
              <a:defRPr sz="44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affiliations</a:t>
            </a:r>
          </a:p>
        </p:txBody>
      </p:sp>
      <p:sp>
        <p:nvSpPr>
          <p:cNvPr id="31" name="Text Placeholder 76">
            <a:extLst>
              <a:ext uri="{FF2B5EF4-FFF2-40B4-BE49-F238E27FC236}">
                <a16:creationId xmlns:a16="http://schemas.microsoft.com/office/drawing/2014/main" id="{83D8C485-82D1-A04A-AA78-C554A9ECB43D}"/>
              </a:ext>
            </a:extLst>
          </p:cNvPr>
          <p:cNvSpPr>
            <a:spLocks noGrp="1"/>
          </p:cNvSpPr>
          <p:nvPr>
            <p:ph type="body" sz="quarter" idx="151" hasCustomPrompt="1"/>
          </p:nvPr>
        </p:nvSpPr>
        <p:spPr>
          <a:xfrm>
            <a:off x="5932593" y="1864508"/>
            <a:ext cx="31998968" cy="1133677"/>
          </a:xfrm>
          <a:prstGeom prst="rect">
            <a:avLst/>
          </a:prstGeom>
        </p:spPr>
        <p:txBody>
          <a:bodyPr anchor="t" anchorCtr="1">
            <a:normAutofit/>
          </a:bodyPr>
          <a:lstStyle>
            <a:lvl1pPr marL="0" indent="0" algn="ctr">
              <a:buFontTx/>
              <a:buNone/>
              <a:defRPr sz="6000" b="1">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authors</a:t>
            </a:r>
          </a:p>
        </p:txBody>
      </p:sp>
      <p:sp>
        <p:nvSpPr>
          <p:cNvPr id="32" name="Text Placeholder 76">
            <a:extLst>
              <a:ext uri="{FF2B5EF4-FFF2-40B4-BE49-F238E27FC236}">
                <a16:creationId xmlns:a16="http://schemas.microsoft.com/office/drawing/2014/main" id="{CBC470FB-9A4D-1549-9DD0-8846678DDA54}"/>
              </a:ext>
            </a:extLst>
          </p:cNvPr>
          <p:cNvSpPr>
            <a:spLocks noGrp="1"/>
          </p:cNvSpPr>
          <p:nvPr>
            <p:ph type="body" sz="quarter" idx="153" hasCustomPrompt="1"/>
          </p:nvPr>
        </p:nvSpPr>
        <p:spPr>
          <a:xfrm>
            <a:off x="5932593" y="389601"/>
            <a:ext cx="31998968" cy="1327234"/>
          </a:xfrm>
          <a:prstGeom prst="rect">
            <a:avLst/>
          </a:prstGeom>
        </p:spPr>
        <p:txBody>
          <a:bodyPr anchor="t" anchorCtr="1">
            <a:normAutofit/>
          </a:bodyPr>
          <a:lstStyle>
            <a:lvl1pPr marL="0" indent="0" algn="ctr">
              <a:buFontTx/>
              <a:buNone/>
              <a:defRPr sz="8800" b="1">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title</a:t>
            </a:r>
          </a:p>
        </p:txBody>
      </p:sp>
    </p:spTree>
    <p:extLst>
      <p:ext uri="{BB962C8B-B14F-4D97-AF65-F5344CB8AC3E}">
        <p14:creationId xmlns:p14="http://schemas.microsoft.com/office/powerpoint/2010/main" val="698419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 3 column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904188" y="5717837"/>
            <a:ext cx="13591277" cy="861752"/>
          </a:xfrm>
          <a:prstGeom prst="rect">
            <a:avLst/>
          </a:prstGeom>
        </p:spPr>
        <p:txBody>
          <a:bodyPr wrap="square" lIns="228589" tIns="228589" rIns="228589" bIns="228589">
            <a:spAutoFit/>
          </a:bodyPr>
          <a:lstStyle>
            <a:lvl1pPr marL="0" indent="0">
              <a:buNone/>
              <a:defRPr sz="2600">
                <a:solidFill>
                  <a:schemeClr val="tx1"/>
                </a:solidFill>
                <a:latin typeface="Times New Roman" pitchFamily="18" charset="0"/>
                <a:cs typeface="Times New Roman" pitchFamily="18" charset="0"/>
              </a:defRPr>
            </a:lvl1pPr>
            <a:lvl2pPr marL="1485707" indent="-571426">
              <a:defRPr sz="2500">
                <a:latin typeface="Trebuchet MS" pitchFamily="34" charset="0"/>
              </a:defRPr>
            </a:lvl2pPr>
            <a:lvl3pPr marL="2057132" indent="-571426">
              <a:defRPr sz="2500">
                <a:latin typeface="Trebuchet MS" pitchFamily="34" charset="0"/>
              </a:defRPr>
            </a:lvl3pPr>
            <a:lvl4pPr marL="2685702" indent="-628568">
              <a:defRPr sz="2500">
                <a:latin typeface="Trebuchet MS" pitchFamily="34" charset="0"/>
              </a:defRPr>
            </a:lvl4pPr>
            <a:lvl5pPr marL="3142841" indent="-457141">
              <a:defRPr sz="2500">
                <a:latin typeface="Trebuchet MS" pitchFamily="34" charset="0"/>
              </a:defRPr>
            </a:lvl5pPr>
          </a:lstStyle>
          <a:p>
            <a:pPr lvl="0"/>
            <a:r>
              <a:rPr lang="en-US" dirty="0"/>
              <a:t>Type in or paste your text here</a:t>
            </a:r>
          </a:p>
        </p:txBody>
      </p:sp>
      <p:sp>
        <p:nvSpPr>
          <p:cNvPr id="6" name="Text Placeholder 5"/>
          <p:cNvSpPr>
            <a:spLocks noGrp="1"/>
          </p:cNvSpPr>
          <p:nvPr>
            <p:ph type="body" sz="quarter" idx="11" hasCustomPrompt="1"/>
          </p:nvPr>
        </p:nvSpPr>
        <p:spPr>
          <a:xfrm>
            <a:off x="922338" y="4854482"/>
            <a:ext cx="13573126"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tx1"/>
                </a:solidFill>
              </a:defRPr>
            </a:lvl1pPr>
          </a:lstStyle>
          <a:p>
            <a:pPr lvl="0"/>
            <a:r>
              <a:rPr lang="en-US" dirty="0"/>
              <a:t>(click to add) INTRODUCTION or ABSTRACT</a:t>
            </a:r>
          </a:p>
        </p:txBody>
      </p:sp>
      <p:sp>
        <p:nvSpPr>
          <p:cNvPr id="19" name="Text Placeholder 3"/>
          <p:cNvSpPr>
            <a:spLocks noGrp="1"/>
          </p:cNvSpPr>
          <p:nvPr>
            <p:ph type="body" sz="quarter" idx="19" hasCustomPrompt="1"/>
          </p:nvPr>
        </p:nvSpPr>
        <p:spPr>
          <a:xfrm>
            <a:off x="922340" y="17662962"/>
            <a:ext cx="13592864" cy="861752"/>
          </a:xfrm>
          <a:prstGeom prst="rect">
            <a:avLst/>
          </a:prstGeom>
        </p:spPr>
        <p:txBody>
          <a:bodyPr wrap="square" lIns="228589" tIns="228589" rIns="228589" bIns="228589">
            <a:spAutoFit/>
          </a:bodyPr>
          <a:lstStyle>
            <a:lvl1pPr marL="0" indent="0">
              <a:buNone/>
              <a:defRPr sz="2600">
                <a:solidFill>
                  <a:schemeClr val="tx1"/>
                </a:solidFill>
                <a:latin typeface="Times New Roman" pitchFamily="18" charset="0"/>
                <a:cs typeface="Times New Roman" pitchFamily="18" charset="0"/>
              </a:defRPr>
            </a:lvl1pPr>
            <a:lvl2pPr marL="1485707" indent="-571426">
              <a:defRPr sz="2500">
                <a:latin typeface="Trebuchet MS" pitchFamily="34" charset="0"/>
              </a:defRPr>
            </a:lvl2pPr>
            <a:lvl3pPr marL="2057132" indent="-571426">
              <a:defRPr sz="2500">
                <a:latin typeface="Trebuchet MS" pitchFamily="34" charset="0"/>
              </a:defRPr>
            </a:lvl3pPr>
            <a:lvl4pPr marL="2685702" indent="-628568">
              <a:defRPr sz="2500">
                <a:latin typeface="Trebuchet MS" pitchFamily="34" charset="0"/>
              </a:defRPr>
            </a:lvl4pPr>
            <a:lvl5pPr marL="3142841" indent="-457141">
              <a:defRPr sz="2500">
                <a:latin typeface="Trebuchet MS" pitchFamily="34" charset="0"/>
              </a:defRPr>
            </a:lvl5pPr>
          </a:lstStyle>
          <a:p>
            <a:pPr lvl="0"/>
            <a:r>
              <a:rPr lang="en-US" dirty="0"/>
              <a:t>Type in or paste your text here</a:t>
            </a:r>
          </a:p>
        </p:txBody>
      </p:sp>
      <p:sp>
        <p:nvSpPr>
          <p:cNvPr id="20" name="Text Placeholder 5"/>
          <p:cNvSpPr>
            <a:spLocks noGrp="1"/>
          </p:cNvSpPr>
          <p:nvPr>
            <p:ph type="body" sz="quarter" idx="20" hasCustomPrompt="1"/>
          </p:nvPr>
        </p:nvSpPr>
        <p:spPr>
          <a:xfrm>
            <a:off x="942080" y="16831717"/>
            <a:ext cx="13573126"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tx1"/>
                </a:solidFill>
              </a:defRPr>
            </a:lvl1pPr>
          </a:lstStyle>
          <a:p>
            <a:pPr lvl="0"/>
            <a:r>
              <a:rPr lang="en-US" dirty="0"/>
              <a:t>(click to add)  OBJECTIVES</a:t>
            </a:r>
          </a:p>
        </p:txBody>
      </p:sp>
      <p:sp>
        <p:nvSpPr>
          <p:cNvPr id="21" name="Text Placeholder 3"/>
          <p:cNvSpPr>
            <a:spLocks noGrp="1"/>
          </p:cNvSpPr>
          <p:nvPr>
            <p:ph type="body" sz="quarter" idx="21" hasCustomPrompt="1"/>
          </p:nvPr>
        </p:nvSpPr>
        <p:spPr>
          <a:xfrm>
            <a:off x="15154276" y="21017567"/>
            <a:ext cx="13571534" cy="861752"/>
          </a:xfrm>
          <a:prstGeom prst="rect">
            <a:avLst/>
          </a:prstGeom>
        </p:spPr>
        <p:txBody>
          <a:bodyPr wrap="square" lIns="228589" tIns="228589" rIns="228589" bIns="228589">
            <a:spAutoFit/>
          </a:bodyPr>
          <a:lstStyle>
            <a:lvl1pPr marL="0" indent="0">
              <a:buNone/>
              <a:defRPr sz="2600">
                <a:solidFill>
                  <a:schemeClr val="tx1"/>
                </a:solidFill>
                <a:latin typeface="Times New Roman" pitchFamily="18" charset="0"/>
                <a:cs typeface="Times New Roman" pitchFamily="18" charset="0"/>
              </a:defRPr>
            </a:lvl1pPr>
            <a:lvl2pPr marL="1485707" indent="-571426">
              <a:defRPr sz="2500">
                <a:latin typeface="Trebuchet MS" pitchFamily="34" charset="0"/>
              </a:defRPr>
            </a:lvl2pPr>
            <a:lvl3pPr marL="2057132" indent="-571426">
              <a:defRPr sz="2500">
                <a:latin typeface="Trebuchet MS" pitchFamily="34" charset="0"/>
              </a:defRPr>
            </a:lvl3pPr>
            <a:lvl4pPr marL="2685702" indent="-628568">
              <a:defRPr sz="2500">
                <a:latin typeface="Trebuchet MS" pitchFamily="34" charset="0"/>
              </a:defRPr>
            </a:lvl4pPr>
            <a:lvl5pPr marL="3142841" indent="-457141">
              <a:defRPr sz="2500">
                <a:latin typeface="Trebuchet MS" pitchFamily="34" charset="0"/>
              </a:defRPr>
            </a:lvl5pPr>
          </a:lstStyle>
          <a:p>
            <a:pPr lvl="0"/>
            <a:r>
              <a:rPr lang="en-US" dirty="0"/>
              <a:t>Type in or paste your text here</a:t>
            </a:r>
          </a:p>
        </p:txBody>
      </p:sp>
      <p:sp>
        <p:nvSpPr>
          <p:cNvPr id="22" name="Text Placeholder 5"/>
          <p:cNvSpPr>
            <a:spLocks noGrp="1"/>
          </p:cNvSpPr>
          <p:nvPr>
            <p:ph type="body" sz="quarter" idx="22" hasCustomPrompt="1"/>
          </p:nvPr>
        </p:nvSpPr>
        <p:spPr>
          <a:xfrm>
            <a:off x="15154276" y="20162150"/>
            <a:ext cx="13571534"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tx1"/>
                </a:solidFill>
              </a:defRPr>
            </a:lvl1pPr>
          </a:lstStyle>
          <a:p>
            <a:pPr lvl="0"/>
            <a:r>
              <a:rPr lang="en-US" dirty="0"/>
              <a:t>(click to add)  MATERIALS &amp; METHODS</a:t>
            </a:r>
          </a:p>
        </p:txBody>
      </p:sp>
      <p:sp>
        <p:nvSpPr>
          <p:cNvPr id="23" name="Text Placeholder 3"/>
          <p:cNvSpPr>
            <a:spLocks noGrp="1"/>
          </p:cNvSpPr>
          <p:nvPr>
            <p:ph type="body" sz="quarter" idx="23" hasCustomPrompt="1"/>
          </p:nvPr>
        </p:nvSpPr>
        <p:spPr>
          <a:xfrm>
            <a:off x="15162215" y="5717837"/>
            <a:ext cx="13571534" cy="861752"/>
          </a:xfrm>
          <a:prstGeom prst="rect">
            <a:avLst/>
          </a:prstGeom>
        </p:spPr>
        <p:txBody>
          <a:bodyPr wrap="square" lIns="228589" tIns="228589" rIns="228589" bIns="228589">
            <a:spAutoFit/>
          </a:bodyPr>
          <a:lstStyle>
            <a:lvl1pPr marL="0" indent="0">
              <a:buNone/>
              <a:defRPr sz="2600">
                <a:solidFill>
                  <a:schemeClr val="tx1"/>
                </a:solidFill>
                <a:latin typeface="Times New Roman" pitchFamily="18" charset="0"/>
                <a:cs typeface="Times New Roman" pitchFamily="18" charset="0"/>
              </a:defRPr>
            </a:lvl1pPr>
            <a:lvl2pPr marL="1485707" indent="-571426">
              <a:defRPr sz="2500">
                <a:latin typeface="Trebuchet MS" pitchFamily="34" charset="0"/>
              </a:defRPr>
            </a:lvl2pPr>
            <a:lvl3pPr marL="2057132" indent="-571426">
              <a:defRPr sz="2500">
                <a:latin typeface="Trebuchet MS" pitchFamily="34" charset="0"/>
              </a:defRPr>
            </a:lvl3pPr>
            <a:lvl4pPr marL="2685702" indent="-628568">
              <a:defRPr sz="2500">
                <a:latin typeface="Trebuchet MS" pitchFamily="34" charset="0"/>
              </a:defRPr>
            </a:lvl4pPr>
            <a:lvl5pPr marL="3142841" indent="-457141">
              <a:defRPr sz="2500">
                <a:latin typeface="Trebuchet MS" pitchFamily="34" charset="0"/>
              </a:defRPr>
            </a:lvl5pPr>
          </a:lstStyle>
          <a:p>
            <a:pPr lvl="0"/>
            <a:r>
              <a:rPr lang="en-US" dirty="0"/>
              <a:t>Type in or paste your text here</a:t>
            </a:r>
          </a:p>
        </p:txBody>
      </p:sp>
      <p:sp>
        <p:nvSpPr>
          <p:cNvPr id="24" name="Text Placeholder 5"/>
          <p:cNvSpPr>
            <a:spLocks noGrp="1"/>
          </p:cNvSpPr>
          <p:nvPr>
            <p:ph type="body" sz="quarter" idx="24" hasCustomPrompt="1"/>
          </p:nvPr>
        </p:nvSpPr>
        <p:spPr>
          <a:xfrm>
            <a:off x="15154280" y="4854482"/>
            <a:ext cx="13579475"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tx1"/>
                </a:solidFill>
              </a:defRPr>
            </a:lvl1pPr>
          </a:lstStyle>
          <a:p>
            <a:pPr lvl="0"/>
            <a:r>
              <a:rPr lang="en-US" dirty="0"/>
              <a:t>(click to add)  RESULTS</a:t>
            </a:r>
          </a:p>
        </p:txBody>
      </p:sp>
      <p:sp>
        <p:nvSpPr>
          <p:cNvPr id="25" name="Text Placeholder 5"/>
          <p:cNvSpPr>
            <a:spLocks noGrp="1"/>
          </p:cNvSpPr>
          <p:nvPr>
            <p:ph type="body" sz="quarter" idx="25" hasCustomPrompt="1"/>
          </p:nvPr>
        </p:nvSpPr>
        <p:spPr>
          <a:xfrm>
            <a:off x="29395741" y="4854482"/>
            <a:ext cx="13576030"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tx1"/>
                </a:solidFill>
              </a:defRPr>
            </a:lvl1pPr>
          </a:lstStyle>
          <a:p>
            <a:pPr lvl="0"/>
            <a:r>
              <a:rPr lang="en-US" dirty="0"/>
              <a:t>(click to add)  CONCLUSIONS</a:t>
            </a:r>
          </a:p>
        </p:txBody>
      </p:sp>
      <p:sp>
        <p:nvSpPr>
          <p:cNvPr id="26" name="Text Placeholder 3"/>
          <p:cNvSpPr>
            <a:spLocks noGrp="1"/>
          </p:cNvSpPr>
          <p:nvPr>
            <p:ph type="body" sz="quarter" idx="26" hasCustomPrompt="1"/>
          </p:nvPr>
        </p:nvSpPr>
        <p:spPr>
          <a:xfrm>
            <a:off x="29395741" y="5717837"/>
            <a:ext cx="13576030" cy="861752"/>
          </a:xfrm>
          <a:prstGeom prst="rect">
            <a:avLst/>
          </a:prstGeom>
        </p:spPr>
        <p:txBody>
          <a:bodyPr wrap="square" lIns="228589" tIns="228589" rIns="228589" bIns="228589">
            <a:spAutoFit/>
          </a:bodyPr>
          <a:lstStyle>
            <a:lvl1pPr marL="0" indent="0">
              <a:buNone/>
              <a:defRPr sz="2600">
                <a:solidFill>
                  <a:schemeClr val="tx1"/>
                </a:solidFill>
                <a:latin typeface="Times New Roman" pitchFamily="18" charset="0"/>
                <a:cs typeface="Times New Roman" pitchFamily="18" charset="0"/>
              </a:defRPr>
            </a:lvl1pPr>
            <a:lvl2pPr marL="1485707" indent="-571426">
              <a:defRPr sz="2500">
                <a:latin typeface="Trebuchet MS" pitchFamily="34" charset="0"/>
              </a:defRPr>
            </a:lvl2pPr>
            <a:lvl3pPr marL="2057132" indent="-571426">
              <a:defRPr sz="2500">
                <a:latin typeface="Trebuchet MS" pitchFamily="34" charset="0"/>
              </a:defRPr>
            </a:lvl3pPr>
            <a:lvl4pPr marL="2685702" indent="-628568">
              <a:defRPr sz="2500">
                <a:latin typeface="Trebuchet MS" pitchFamily="34" charset="0"/>
              </a:defRPr>
            </a:lvl4pPr>
            <a:lvl5pPr marL="3142841" indent="-457141">
              <a:defRPr sz="2500">
                <a:latin typeface="Trebuchet MS" pitchFamily="34" charset="0"/>
              </a:defRPr>
            </a:lvl5pPr>
          </a:lstStyle>
          <a:p>
            <a:pPr lvl="0"/>
            <a:r>
              <a:rPr lang="en-US" dirty="0"/>
              <a:t>Type in or paste your text here</a:t>
            </a:r>
          </a:p>
        </p:txBody>
      </p:sp>
      <p:sp>
        <p:nvSpPr>
          <p:cNvPr id="27" name="Text Placeholder 5"/>
          <p:cNvSpPr>
            <a:spLocks noGrp="1"/>
          </p:cNvSpPr>
          <p:nvPr>
            <p:ph type="body" sz="quarter" idx="27" hasCustomPrompt="1"/>
          </p:nvPr>
        </p:nvSpPr>
        <p:spPr>
          <a:xfrm>
            <a:off x="29395741" y="16799610"/>
            <a:ext cx="13576030" cy="754045"/>
          </a:xfrm>
          <a:prstGeom prst="rect">
            <a:avLst/>
          </a:prstGeom>
          <a:noFill/>
        </p:spPr>
        <p:txBody>
          <a:bodyPr wrap="square" lIns="91436" tIns="91436" rIns="91436" bIns="91436" anchor="ctr" anchorCtr="0">
            <a:spAutoFit/>
          </a:bodyPr>
          <a:lstStyle>
            <a:lvl1pPr marL="0" indent="0" algn="ctr">
              <a:buNone/>
              <a:tabLst/>
              <a:defRPr sz="3700" b="1" u="sng" baseline="0">
                <a:solidFill>
                  <a:schemeClr val="tx1"/>
                </a:solidFill>
              </a:defRPr>
            </a:lvl1pPr>
          </a:lstStyle>
          <a:p>
            <a:pPr lvl="0"/>
            <a:r>
              <a:rPr lang="en-US" dirty="0"/>
              <a:t>(click to add)  REFERENCES</a:t>
            </a:r>
          </a:p>
        </p:txBody>
      </p:sp>
      <p:sp>
        <p:nvSpPr>
          <p:cNvPr id="28" name="Text Placeholder 3"/>
          <p:cNvSpPr>
            <a:spLocks noGrp="1"/>
          </p:cNvSpPr>
          <p:nvPr>
            <p:ph type="body" sz="quarter" idx="28" hasCustomPrompt="1"/>
          </p:nvPr>
        </p:nvSpPr>
        <p:spPr>
          <a:xfrm>
            <a:off x="29390713" y="17579835"/>
            <a:ext cx="13581061" cy="861752"/>
          </a:xfrm>
          <a:prstGeom prst="rect">
            <a:avLst/>
          </a:prstGeom>
        </p:spPr>
        <p:txBody>
          <a:bodyPr wrap="square" lIns="228589" tIns="228589" rIns="228589" bIns="228589">
            <a:spAutoFit/>
          </a:bodyPr>
          <a:lstStyle>
            <a:lvl1pPr marL="0" indent="0">
              <a:buNone/>
              <a:defRPr sz="2600">
                <a:solidFill>
                  <a:schemeClr val="tx1"/>
                </a:solidFill>
                <a:latin typeface="Times New Roman" pitchFamily="18" charset="0"/>
                <a:cs typeface="Times New Roman" pitchFamily="18" charset="0"/>
              </a:defRPr>
            </a:lvl1pPr>
            <a:lvl2pPr marL="1485707" indent="-571426">
              <a:defRPr sz="2500">
                <a:latin typeface="Trebuchet MS" pitchFamily="34" charset="0"/>
              </a:defRPr>
            </a:lvl2pPr>
            <a:lvl3pPr marL="2057132" indent="-571426">
              <a:defRPr sz="2500">
                <a:latin typeface="Trebuchet MS" pitchFamily="34" charset="0"/>
              </a:defRPr>
            </a:lvl3pPr>
            <a:lvl4pPr marL="2685702" indent="-628568">
              <a:defRPr sz="2500">
                <a:latin typeface="Trebuchet MS" pitchFamily="34" charset="0"/>
              </a:defRPr>
            </a:lvl4pPr>
            <a:lvl5pPr marL="3142841" indent="-457141">
              <a:defRPr sz="2500">
                <a:latin typeface="Trebuchet MS" pitchFamily="34" charset="0"/>
              </a:defRPr>
            </a:lvl5pPr>
          </a:lstStyle>
          <a:p>
            <a:pPr lvl="0"/>
            <a:r>
              <a:rPr lang="en-US" dirty="0"/>
              <a:t>Type in or paste your text here</a:t>
            </a:r>
          </a:p>
        </p:txBody>
      </p:sp>
      <p:sp>
        <p:nvSpPr>
          <p:cNvPr id="29" name="Text Placeholder 5"/>
          <p:cNvSpPr>
            <a:spLocks noGrp="1"/>
          </p:cNvSpPr>
          <p:nvPr>
            <p:ph type="body" sz="quarter" idx="29" hasCustomPrompt="1"/>
          </p:nvPr>
        </p:nvSpPr>
        <p:spPr>
          <a:xfrm>
            <a:off x="29395741" y="25268144"/>
            <a:ext cx="13576030"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tx1"/>
                </a:solidFill>
              </a:defRPr>
            </a:lvl1pPr>
          </a:lstStyle>
          <a:p>
            <a:pPr lvl="0"/>
            <a:r>
              <a:rPr lang="en-US" dirty="0"/>
              <a:t>(click to add)  ACKNOWLEDGEMENTS  or  CONTACT</a:t>
            </a:r>
          </a:p>
        </p:txBody>
      </p:sp>
      <p:sp>
        <p:nvSpPr>
          <p:cNvPr id="30" name="Text Placeholder 3"/>
          <p:cNvSpPr>
            <a:spLocks noGrp="1"/>
          </p:cNvSpPr>
          <p:nvPr>
            <p:ph type="body" sz="quarter" idx="30" hasCustomPrompt="1"/>
          </p:nvPr>
        </p:nvSpPr>
        <p:spPr>
          <a:xfrm>
            <a:off x="29395744" y="26048371"/>
            <a:ext cx="13581061" cy="861752"/>
          </a:xfrm>
          <a:prstGeom prst="rect">
            <a:avLst/>
          </a:prstGeom>
        </p:spPr>
        <p:txBody>
          <a:bodyPr wrap="square" lIns="228589" tIns="228589" rIns="228589" bIns="228589">
            <a:spAutoFit/>
          </a:bodyPr>
          <a:lstStyle>
            <a:lvl1pPr marL="0" indent="0">
              <a:buNone/>
              <a:defRPr sz="2600">
                <a:solidFill>
                  <a:schemeClr val="tx1"/>
                </a:solidFill>
                <a:latin typeface="Times New Roman" pitchFamily="18" charset="0"/>
                <a:cs typeface="Times New Roman" pitchFamily="18" charset="0"/>
              </a:defRPr>
            </a:lvl1pPr>
            <a:lvl2pPr marL="1485707" indent="-571426">
              <a:defRPr sz="2500">
                <a:latin typeface="Trebuchet MS" pitchFamily="34" charset="0"/>
              </a:defRPr>
            </a:lvl2pPr>
            <a:lvl3pPr marL="2057132" indent="-571426">
              <a:defRPr sz="2500">
                <a:latin typeface="Trebuchet MS" pitchFamily="34" charset="0"/>
              </a:defRPr>
            </a:lvl3pPr>
            <a:lvl4pPr marL="2685702" indent="-628568">
              <a:defRPr sz="2500">
                <a:latin typeface="Trebuchet MS" pitchFamily="34" charset="0"/>
              </a:defRPr>
            </a:lvl4pPr>
            <a:lvl5pPr marL="3142841" indent="-457141">
              <a:defRPr sz="2500">
                <a:latin typeface="Trebuchet MS" pitchFamily="34" charset="0"/>
              </a:defRPr>
            </a:lvl5pPr>
          </a:lstStyle>
          <a:p>
            <a:pPr lvl="0"/>
            <a:r>
              <a:rPr lang="en-US" dirty="0"/>
              <a:t>Type in or paste your text here</a:t>
            </a:r>
          </a:p>
        </p:txBody>
      </p:sp>
      <p:sp>
        <p:nvSpPr>
          <p:cNvPr id="37" name="Text Placeholder 76">
            <a:extLst>
              <a:ext uri="{FF2B5EF4-FFF2-40B4-BE49-F238E27FC236}">
                <a16:creationId xmlns:a16="http://schemas.microsoft.com/office/drawing/2014/main" id="{4CE62234-A8B9-5C42-BEE6-9B7A16254231}"/>
              </a:ext>
            </a:extLst>
          </p:cNvPr>
          <p:cNvSpPr>
            <a:spLocks noGrp="1"/>
          </p:cNvSpPr>
          <p:nvPr>
            <p:ph type="body" sz="quarter" idx="150" hasCustomPrompt="1"/>
          </p:nvPr>
        </p:nvSpPr>
        <p:spPr>
          <a:xfrm>
            <a:off x="5932593" y="3073873"/>
            <a:ext cx="31998968" cy="811493"/>
          </a:xfrm>
          <a:prstGeom prst="rect">
            <a:avLst/>
          </a:prstGeom>
        </p:spPr>
        <p:txBody>
          <a:bodyPr>
            <a:normAutofit/>
          </a:bodyPr>
          <a:lstStyle>
            <a:lvl1pPr marL="0" indent="0" algn="ctr">
              <a:buFontTx/>
              <a:buNone/>
              <a:defRPr sz="44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affiliations</a:t>
            </a:r>
          </a:p>
        </p:txBody>
      </p:sp>
      <p:sp>
        <p:nvSpPr>
          <p:cNvPr id="38" name="Text Placeholder 76">
            <a:extLst>
              <a:ext uri="{FF2B5EF4-FFF2-40B4-BE49-F238E27FC236}">
                <a16:creationId xmlns:a16="http://schemas.microsoft.com/office/drawing/2014/main" id="{06F7B857-2D87-4040-9ECD-A0EA5C772BFA}"/>
              </a:ext>
            </a:extLst>
          </p:cNvPr>
          <p:cNvSpPr>
            <a:spLocks noGrp="1"/>
          </p:cNvSpPr>
          <p:nvPr>
            <p:ph type="body" sz="quarter" idx="151" hasCustomPrompt="1"/>
          </p:nvPr>
        </p:nvSpPr>
        <p:spPr>
          <a:xfrm>
            <a:off x="5932593" y="1864508"/>
            <a:ext cx="31998968" cy="1133677"/>
          </a:xfrm>
          <a:prstGeom prst="rect">
            <a:avLst/>
          </a:prstGeom>
        </p:spPr>
        <p:txBody>
          <a:bodyPr anchor="t" anchorCtr="1">
            <a:normAutofit/>
          </a:bodyPr>
          <a:lstStyle>
            <a:lvl1pPr marL="0" indent="0" algn="ctr">
              <a:buFontTx/>
              <a:buNone/>
              <a:defRPr sz="6000" b="1">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authors</a:t>
            </a:r>
          </a:p>
        </p:txBody>
      </p:sp>
      <p:sp>
        <p:nvSpPr>
          <p:cNvPr id="39" name="Text Placeholder 76">
            <a:extLst>
              <a:ext uri="{FF2B5EF4-FFF2-40B4-BE49-F238E27FC236}">
                <a16:creationId xmlns:a16="http://schemas.microsoft.com/office/drawing/2014/main" id="{DEF6F92D-C8EB-CA42-94FA-569F2966890A}"/>
              </a:ext>
            </a:extLst>
          </p:cNvPr>
          <p:cNvSpPr>
            <a:spLocks noGrp="1"/>
          </p:cNvSpPr>
          <p:nvPr>
            <p:ph type="body" sz="quarter" idx="153" hasCustomPrompt="1"/>
          </p:nvPr>
        </p:nvSpPr>
        <p:spPr>
          <a:xfrm>
            <a:off x="5932593" y="389601"/>
            <a:ext cx="31998968" cy="1327234"/>
          </a:xfrm>
          <a:prstGeom prst="rect">
            <a:avLst/>
          </a:prstGeom>
        </p:spPr>
        <p:txBody>
          <a:bodyPr anchor="t" anchorCtr="1">
            <a:normAutofit/>
          </a:bodyPr>
          <a:lstStyle>
            <a:lvl1pPr marL="0" indent="0" algn="ctr">
              <a:buFontTx/>
              <a:buNone/>
              <a:defRPr sz="8800" b="1">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title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rifold - Wide Center">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5276" y="5627417"/>
            <a:ext cx="10056814" cy="846363"/>
          </a:xfrm>
          <a:prstGeom prst="rect">
            <a:avLst/>
          </a:prstGeom>
        </p:spPr>
        <p:txBody>
          <a:bodyPr wrap="square" lIns="228589" tIns="228589" rIns="228589" bIns="228589">
            <a:spAutoFit/>
          </a:bodyPr>
          <a:lstStyle>
            <a:lvl1pPr marL="0" indent="0">
              <a:buNone/>
              <a:defRPr sz="2500">
                <a:solidFill>
                  <a:schemeClr val="tx1"/>
                </a:solidFill>
                <a:latin typeface="Trebuchet MS" pitchFamily="34" charset="0"/>
              </a:defRPr>
            </a:lvl1pPr>
            <a:lvl2pPr marL="1485707" indent="-571426">
              <a:defRPr sz="2500">
                <a:latin typeface="Trebuchet MS" pitchFamily="34" charset="0"/>
              </a:defRPr>
            </a:lvl2pPr>
            <a:lvl3pPr marL="2057132" indent="-571426">
              <a:defRPr sz="2500">
                <a:latin typeface="Trebuchet MS" pitchFamily="34" charset="0"/>
              </a:defRPr>
            </a:lvl3pPr>
            <a:lvl4pPr marL="2685702" indent="-628568">
              <a:defRPr sz="2500">
                <a:latin typeface="Trebuchet MS" pitchFamily="34" charset="0"/>
              </a:defRPr>
            </a:lvl4pPr>
            <a:lvl5pPr marL="3142841" indent="-457141">
              <a:defRPr sz="2500">
                <a:latin typeface="Trebuchet MS" pitchFamily="34" charset="0"/>
              </a:defRPr>
            </a:lvl5pPr>
          </a:lstStyle>
          <a:p>
            <a:pPr lvl="0"/>
            <a:r>
              <a:rPr lang="en-US" dirty="0"/>
              <a:t>Enter your text here</a:t>
            </a:r>
          </a:p>
        </p:txBody>
      </p:sp>
      <p:sp>
        <p:nvSpPr>
          <p:cNvPr id="6" name="Text Placeholder 5"/>
          <p:cNvSpPr>
            <a:spLocks noGrp="1"/>
          </p:cNvSpPr>
          <p:nvPr>
            <p:ph type="body" sz="quarter" idx="11" hasCustomPrompt="1"/>
          </p:nvPr>
        </p:nvSpPr>
        <p:spPr>
          <a:xfrm>
            <a:off x="483431" y="4764062"/>
            <a:ext cx="10048876" cy="754045"/>
          </a:xfrm>
          <a:prstGeom prst="rect">
            <a:avLst/>
          </a:prstGeom>
          <a:noFill/>
        </p:spPr>
        <p:txBody>
          <a:bodyPr lIns="91436" tIns="91436" rIns="91436" bIns="91436" anchor="ctr" anchorCtr="0">
            <a:spAutoFit/>
          </a:bodyPr>
          <a:lstStyle>
            <a:lvl1pPr marL="0" indent="0" algn="ctr">
              <a:buNone/>
              <a:defRPr sz="3700" b="1" u="sng" baseline="0">
                <a:solidFill>
                  <a:schemeClr val="tx1"/>
                </a:solidFill>
              </a:defRPr>
            </a:lvl1pPr>
          </a:lstStyle>
          <a:p>
            <a:pPr lvl="0"/>
            <a:r>
              <a:rPr lang="en-US" dirty="0"/>
              <a:t>(click to add) INTRODUCTION or ABSTRACT</a:t>
            </a:r>
          </a:p>
        </p:txBody>
      </p:sp>
      <p:sp>
        <p:nvSpPr>
          <p:cNvPr id="19" name="Text Placeholder 3"/>
          <p:cNvSpPr>
            <a:spLocks noGrp="1"/>
          </p:cNvSpPr>
          <p:nvPr>
            <p:ph type="body" sz="quarter" idx="19" hasCustomPrompt="1"/>
          </p:nvPr>
        </p:nvSpPr>
        <p:spPr>
          <a:xfrm>
            <a:off x="463686" y="14458955"/>
            <a:ext cx="10058400" cy="846363"/>
          </a:xfrm>
          <a:prstGeom prst="rect">
            <a:avLst/>
          </a:prstGeom>
        </p:spPr>
        <p:txBody>
          <a:bodyPr wrap="square" lIns="228589" tIns="228589" rIns="228589" bIns="228589">
            <a:spAutoFit/>
          </a:bodyPr>
          <a:lstStyle>
            <a:lvl1pPr marL="0" indent="0">
              <a:buNone/>
              <a:defRPr sz="2500">
                <a:solidFill>
                  <a:schemeClr val="tx1"/>
                </a:solidFill>
                <a:latin typeface="Trebuchet MS" pitchFamily="34" charset="0"/>
              </a:defRPr>
            </a:lvl1pPr>
            <a:lvl2pPr marL="1485707" indent="-571426">
              <a:defRPr sz="2500">
                <a:latin typeface="Trebuchet MS" pitchFamily="34" charset="0"/>
              </a:defRPr>
            </a:lvl2pPr>
            <a:lvl3pPr marL="2057132" indent="-571426">
              <a:defRPr sz="2500">
                <a:latin typeface="Trebuchet MS" pitchFamily="34" charset="0"/>
              </a:defRPr>
            </a:lvl3pPr>
            <a:lvl4pPr marL="2685702" indent="-628568">
              <a:defRPr sz="2500">
                <a:latin typeface="Trebuchet MS" pitchFamily="34" charset="0"/>
              </a:defRPr>
            </a:lvl4pPr>
            <a:lvl5pPr marL="3142841" indent="-457141">
              <a:defRPr sz="2500">
                <a:latin typeface="Trebuchet MS" pitchFamily="34" charset="0"/>
              </a:defRPr>
            </a:lvl5pPr>
          </a:lstStyle>
          <a:p>
            <a:pPr lvl="0"/>
            <a:r>
              <a:rPr lang="en-US" dirty="0"/>
              <a:t>Enter your text here</a:t>
            </a:r>
          </a:p>
        </p:txBody>
      </p:sp>
      <p:sp>
        <p:nvSpPr>
          <p:cNvPr id="20" name="Text Placeholder 5"/>
          <p:cNvSpPr>
            <a:spLocks noGrp="1"/>
          </p:cNvSpPr>
          <p:nvPr>
            <p:ph type="body" sz="quarter" idx="20" hasCustomPrompt="1"/>
          </p:nvPr>
        </p:nvSpPr>
        <p:spPr>
          <a:xfrm>
            <a:off x="483429" y="13627708"/>
            <a:ext cx="10050462"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tx1"/>
                </a:solidFill>
              </a:defRPr>
            </a:lvl1pPr>
          </a:lstStyle>
          <a:p>
            <a:pPr lvl="0"/>
            <a:r>
              <a:rPr lang="en-US" dirty="0"/>
              <a:t>(click to add)  OBJECTIVES</a:t>
            </a:r>
          </a:p>
        </p:txBody>
      </p:sp>
      <p:sp>
        <p:nvSpPr>
          <p:cNvPr id="21" name="Text Placeholder 3"/>
          <p:cNvSpPr>
            <a:spLocks noGrp="1"/>
          </p:cNvSpPr>
          <p:nvPr>
            <p:ph type="body" sz="quarter" idx="21" hasCustomPrompt="1"/>
          </p:nvPr>
        </p:nvSpPr>
        <p:spPr>
          <a:xfrm>
            <a:off x="11587165" y="5574635"/>
            <a:ext cx="20720048" cy="846363"/>
          </a:xfrm>
          <a:prstGeom prst="rect">
            <a:avLst/>
          </a:prstGeom>
        </p:spPr>
        <p:txBody>
          <a:bodyPr wrap="square" lIns="228589" tIns="228589" rIns="228589" bIns="228589">
            <a:spAutoFit/>
          </a:bodyPr>
          <a:lstStyle>
            <a:lvl1pPr marL="0" indent="0">
              <a:buNone/>
              <a:defRPr sz="2500">
                <a:solidFill>
                  <a:schemeClr val="tx1"/>
                </a:solidFill>
                <a:latin typeface="Trebuchet MS" pitchFamily="34" charset="0"/>
              </a:defRPr>
            </a:lvl1pPr>
            <a:lvl2pPr marL="1485707" indent="-571426">
              <a:defRPr sz="2500">
                <a:latin typeface="Trebuchet MS" pitchFamily="34" charset="0"/>
              </a:defRPr>
            </a:lvl2pPr>
            <a:lvl3pPr marL="2057132" indent="-571426">
              <a:defRPr sz="2500">
                <a:latin typeface="Trebuchet MS" pitchFamily="34" charset="0"/>
              </a:defRPr>
            </a:lvl3pPr>
            <a:lvl4pPr marL="2685702" indent="-628568">
              <a:defRPr sz="2500">
                <a:latin typeface="Trebuchet MS" pitchFamily="34" charset="0"/>
              </a:defRPr>
            </a:lvl4pPr>
            <a:lvl5pPr marL="3142841" indent="-457141">
              <a:defRPr sz="2500">
                <a:latin typeface="Trebuchet MS" pitchFamily="34" charset="0"/>
              </a:defRPr>
            </a:lvl5pPr>
          </a:lstStyle>
          <a:p>
            <a:pPr lvl="0"/>
            <a:r>
              <a:rPr lang="en-US" dirty="0"/>
              <a:t>Enter your text here</a:t>
            </a:r>
          </a:p>
        </p:txBody>
      </p:sp>
      <p:sp>
        <p:nvSpPr>
          <p:cNvPr id="22" name="Text Placeholder 5"/>
          <p:cNvSpPr>
            <a:spLocks noGrp="1"/>
          </p:cNvSpPr>
          <p:nvPr>
            <p:ph type="body" sz="quarter" idx="22" hasCustomPrompt="1"/>
          </p:nvPr>
        </p:nvSpPr>
        <p:spPr>
          <a:xfrm>
            <a:off x="11587164" y="4719218"/>
            <a:ext cx="20720050"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tx1"/>
                </a:solidFill>
              </a:defRPr>
            </a:lvl1pPr>
          </a:lstStyle>
          <a:p>
            <a:pPr lvl="0"/>
            <a:r>
              <a:rPr lang="en-US" dirty="0"/>
              <a:t>(click to add)  MATERIALS &amp; METHODS</a:t>
            </a:r>
          </a:p>
        </p:txBody>
      </p:sp>
      <p:sp>
        <p:nvSpPr>
          <p:cNvPr id="23" name="Text Placeholder 3"/>
          <p:cNvSpPr>
            <a:spLocks noGrp="1"/>
          </p:cNvSpPr>
          <p:nvPr>
            <p:ph type="body" sz="quarter" idx="23" hasCustomPrompt="1"/>
          </p:nvPr>
        </p:nvSpPr>
        <p:spPr>
          <a:xfrm>
            <a:off x="11587164" y="21266886"/>
            <a:ext cx="20720050" cy="846363"/>
          </a:xfrm>
          <a:prstGeom prst="rect">
            <a:avLst/>
          </a:prstGeom>
        </p:spPr>
        <p:txBody>
          <a:bodyPr wrap="square" lIns="228589" tIns="228589" rIns="228589" bIns="228589">
            <a:spAutoFit/>
          </a:bodyPr>
          <a:lstStyle>
            <a:lvl1pPr marL="0" indent="0">
              <a:buNone/>
              <a:defRPr sz="2500">
                <a:solidFill>
                  <a:schemeClr val="tx1"/>
                </a:solidFill>
                <a:latin typeface="Trebuchet MS" pitchFamily="34" charset="0"/>
              </a:defRPr>
            </a:lvl1pPr>
            <a:lvl2pPr marL="1485707" indent="-571426">
              <a:defRPr sz="2500">
                <a:latin typeface="Trebuchet MS" pitchFamily="34" charset="0"/>
              </a:defRPr>
            </a:lvl2pPr>
            <a:lvl3pPr marL="2057132" indent="-571426">
              <a:defRPr sz="2500">
                <a:latin typeface="Trebuchet MS" pitchFamily="34" charset="0"/>
              </a:defRPr>
            </a:lvl3pPr>
            <a:lvl4pPr marL="2685702" indent="-628568">
              <a:defRPr sz="2500">
                <a:latin typeface="Trebuchet MS" pitchFamily="34" charset="0"/>
              </a:defRPr>
            </a:lvl4pPr>
            <a:lvl5pPr marL="3142841" indent="-457141">
              <a:defRPr sz="2500">
                <a:latin typeface="Trebuchet MS" pitchFamily="34" charset="0"/>
              </a:defRPr>
            </a:lvl5pPr>
          </a:lstStyle>
          <a:p>
            <a:pPr lvl="0"/>
            <a:r>
              <a:rPr lang="en-US" dirty="0"/>
              <a:t>Enter your text here</a:t>
            </a:r>
          </a:p>
        </p:txBody>
      </p:sp>
      <p:sp>
        <p:nvSpPr>
          <p:cNvPr id="24" name="Text Placeholder 5"/>
          <p:cNvSpPr>
            <a:spLocks noGrp="1"/>
          </p:cNvSpPr>
          <p:nvPr>
            <p:ph type="body" sz="quarter" idx="24" hasCustomPrompt="1"/>
          </p:nvPr>
        </p:nvSpPr>
        <p:spPr>
          <a:xfrm>
            <a:off x="11587163" y="20445097"/>
            <a:ext cx="20720050"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tx1"/>
                </a:solidFill>
              </a:defRPr>
            </a:lvl1pPr>
          </a:lstStyle>
          <a:p>
            <a:pPr lvl="0"/>
            <a:r>
              <a:rPr lang="en-US" dirty="0"/>
              <a:t>(click to add)  RESULTS</a:t>
            </a:r>
          </a:p>
        </p:txBody>
      </p:sp>
      <p:sp>
        <p:nvSpPr>
          <p:cNvPr id="25" name="Text Placeholder 5"/>
          <p:cNvSpPr>
            <a:spLocks noGrp="1"/>
          </p:cNvSpPr>
          <p:nvPr>
            <p:ph type="body" sz="quarter" idx="25" hasCustomPrompt="1"/>
          </p:nvPr>
        </p:nvSpPr>
        <p:spPr>
          <a:xfrm>
            <a:off x="33355721" y="4719218"/>
            <a:ext cx="10047018"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tx1"/>
                </a:solidFill>
              </a:defRPr>
            </a:lvl1pPr>
          </a:lstStyle>
          <a:p>
            <a:pPr lvl="0"/>
            <a:r>
              <a:rPr lang="en-US" dirty="0"/>
              <a:t>(click to add) CONCLUSIONS</a:t>
            </a:r>
          </a:p>
        </p:txBody>
      </p:sp>
      <p:sp>
        <p:nvSpPr>
          <p:cNvPr id="26" name="Text Placeholder 3"/>
          <p:cNvSpPr>
            <a:spLocks noGrp="1"/>
          </p:cNvSpPr>
          <p:nvPr>
            <p:ph type="body" sz="quarter" idx="26" hasCustomPrompt="1"/>
          </p:nvPr>
        </p:nvSpPr>
        <p:spPr>
          <a:xfrm>
            <a:off x="33355721" y="5582573"/>
            <a:ext cx="10047018" cy="846363"/>
          </a:xfrm>
          <a:prstGeom prst="rect">
            <a:avLst/>
          </a:prstGeom>
        </p:spPr>
        <p:txBody>
          <a:bodyPr wrap="square" lIns="228589" tIns="228589" rIns="228589" bIns="228589">
            <a:spAutoFit/>
          </a:bodyPr>
          <a:lstStyle>
            <a:lvl1pPr marL="0" indent="0">
              <a:buNone/>
              <a:defRPr sz="2500">
                <a:solidFill>
                  <a:schemeClr val="tx1"/>
                </a:solidFill>
                <a:latin typeface="Trebuchet MS" pitchFamily="34" charset="0"/>
              </a:defRPr>
            </a:lvl1pPr>
            <a:lvl2pPr marL="1485707" indent="-571426">
              <a:defRPr sz="2500">
                <a:latin typeface="Trebuchet MS" pitchFamily="34" charset="0"/>
              </a:defRPr>
            </a:lvl2pPr>
            <a:lvl3pPr marL="2057132" indent="-571426">
              <a:defRPr sz="2500">
                <a:latin typeface="Trebuchet MS" pitchFamily="34" charset="0"/>
              </a:defRPr>
            </a:lvl3pPr>
            <a:lvl4pPr marL="2685702" indent="-628568">
              <a:defRPr sz="2500">
                <a:latin typeface="Trebuchet MS" pitchFamily="34" charset="0"/>
              </a:defRPr>
            </a:lvl4pPr>
            <a:lvl5pPr marL="3142841" indent="-457141">
              <a:defRPr sz="2500">
                <a:latin typeface="Trebuchet MS" pitchFamily="34" charset="0"/>
              </a:defRPr>
            </a:lvl5pPr>
          </a:lstStyle>
          <a:p>
            <a:pPr lvl="0"/>
            <a:r>
              <a:rPr lang="en-US" dirty="0"/>
              <a:t>Enter your text here</a:t>
            </a:r>
          </a:p>
        </p:txBody>
      </p:sp>
      <p:sp>
        <p:nvSpPr>
          <p:cNvPr id="27" name="Text Placeholder 5"/>
          <p:cNvSpPr>
            <a:spLocks noGrp="1"/>
          </p:cNvSpPr>
          <p:nvPr>
            <p:ph type="body" sz="quarter" idx="27" hasCustomPrompt="1"/>
          </p:nvPr>
        </p:nvSpPr>
        <p:spPr>
          <a:xfrm>
            <a:off x="33355721" y="13643089"/>
            <a:ext cx="10047018"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tx1"/>
                </a:solidFill>
              </a:defRPr>
            </a:lvl1pPr>
          </a:lstStyle>
          <a:p>
            <a:pPr lvl="0"/>
            <a:r>
              <a:rPr lang="en-US" dirty="0"/>
              <a:t>(click to add) REFERENCES</a:t>
            </a:r>
          </a:p>
        </p:txBody>
      </p:sp>
      <p:sp>
        <p:nvSpPr>
          <p:cNvPr id="28" name="Text Placeholder 3"/>
          <p:cNvSpPr>
            <a:spLocks noGrp="1"/>
          </p:cNvSpPr>
          <p:nvPr>
            <p:ph type="body" sz="quarter" idx="28" hasCustomPrompt="1"/>
          </p:nvPr>
        </p:nvSpPr>
        <p:spPr>
          <a:xfrm>
            <a:off x="33355721" y="14381750"/>
            <a:ext cx="10052050" cy="846363"/>
          </a:xfrm>
          <a:prstGeom prst="rect">
            <a:avLst/>
          </a:prstGeom>
        </p:spPr>
        <p:txBody>
          <a:bodyPr wrap="square" lIns="228589" tIns="228589" rIns="228589" bIns="228589">
            <a:spAutoFit/>
          </a:bodyPr>
          <a:lstStyle>
            <a:lvl1pPr marL="0" indent="0">
              <a:buNone/>
              <a:defRPr sz="2500">
                <a:solidFill>
                  <a:schemeClr val="tx1"/>
                </a:solidFill>
                <a:latin typeface="Trebuchet MS" pitchFamily="34" charset="0"/>
              </a:defRPr>
            </a:lvl1pPr>
            <a:lvl2pPr marL="1485707" indent="-571426">
              <a:defRPr sz="2500">
                <a:latin typeface="Trebuchet MS" pitchFamily="34" charset="0"/>
              </a:defRPr>
            </a:lvl2pPr>
            <a:lvl3pPr marL="2057132" indent="-571426">
              <a:defRPr sz="2500">
                <a:latin typeface="Trebuchet MS" pitchFamily="34" charset="0"/>
              </a:defRPr>
            </a:lvl3pPr>
            <a:lvl4pPr marL="2685702" indent="-628568">
              <a:defRPr sz="2500">
                <a:latin typeface="Trebuchet MS" pitchFamily="34" charset="0"/>
              </a:defRPr>
            </a:lvl4pPr>
            <a:lvl5pPr marL="3142841" indent="-457141">
              <a:defRPr sz="2500">
                <a:latin typeface="Trebuchet MS" pitchFamily="34" charset="0"/>
              </a:defRPr>
            </a:lvl5pPr>
          </a:lstStyle>
          <a:p>
            <a:pPr lvl="0"/>
            <a:r>
              <a:rPr lang="en-US" dirty="0"/>
              <a:t>Enter your text here</a:t>
            </a:r>
          </a:p>
        </p:txBody>
      </p:sp>
      <p:sp>
        <p:nvSpPr>
          <p:cNvPr id="29" name="Text Placeholder 5"/>
          <p:cNvSpPr>
            <a:spLocks noGrp="1"/>
          </p:cNvSpPr>
          <p:nvPr>
            <p:ph type="body" sz="quarter" idx="29" hasCustomPrompt="1"/>
          </p:nvPr>
        </p:nvSpPr>
        <p:spPr>
          <a:xfrm>
            <a:off x="33355721" y="25040227"/>
            <a:ext cx="10047018"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tx1"/>
                </a:solidFill>
              </a:defRPr>
            </a:lvl1pPr>
          </a:lstStyle>
          <a:p>
            <a:pPr lvl="0"/>
            <a:r>
              <a:rPr lang="en-US" dirty="0"/>
              <a:t>(click to add)  ACKNOWLEDGEMENTS or CONTACT</a:t>
            </a:r>
          </a:p>
        </p:txBody>
      </p:sp>
      <p:sp>
        <p:nvSpPr>
          <p:cNvPr id="30" name="Text Placeholder 3"/>
          <p:cNvSpPr>
            <a:spLocks noGrp="1"/>
          </p:cNvSpPr>
          <p:nvPr>
            <p:ph type="body" sz="quarter" idx="30" hasCustomPrompt="1"/>
          </p:nvPr>
        </p:nvSpPr>
        <p:spPr>
          <a:xfrm>
            <a:off x="33355721" y="25807122"/>
            <a:ext cx="10052050" cy="846363"/>
          </a:xfrm>
          <a:prstGeom prst="rect">
            <a:avLst/>
          </a:prstGeom>
        </p:spPr>
        <p:txBody>
          <a:bodyPr wrap="square" lIns="228589" tIns="228589" rIns="228589" bIns="228589">
            <a:spAutoFit/>
          </a:bodyPr>
          <a:lstStyle>
            <a:lvl1pPr marL="0" indent="0">
              <a:buNone/>
              <a:defRPr sz="2500">
                <a:solidFill>
                  <a:schemeClr val="tx1"/>
                </a:solidFill>
                <a:latin typeface="Trebuchet MS" pitchFamily="34" charset="0"/>
              </a:defRPr>
            </a:lvl1pPr>
            <a:lvl2pPr marL="1485707" indent="-571426">
              <a:defRPr sz="2500">
                <a:latin typeface="Trebuchet MS" pitchFamily="34" charset="0"/>
              </a:defRPr>
            </a:lvl2pPr>
            <a:lvl3pPr marL="2057132" indent="-571426">
              <a:defRPr sz="2500">
                <a:latin typeface="Trebuchet MS" pitchFamily="34" charset="0"/>
              </a:defRPr>
            </a:lvl3pPr>
            <a:lvl4pPr marL="2685702" indent="-628568">
              <a:defRPr sz="2500">
                <a:latin typeface="Trebuchet MS" pitchFamily="34" charset="0"/>
              </a:defRPr>
            </a:lvl4pPr>
            <a:lvl5pPr marL="3142841" indent="-457141">
              <a:defRPr sz="2500">
                <a:latin typeface="Trebuchet MS" pitchFamily="34" charset="0"/>
              </a:defRPr>
            </a:lvl5pPr>
          </a:lstStyle>
          <a:p>
            <a:pPr lvl="0"/>
            <a:r>
              <a:rPr lang="en-US" dirty="0"/>
              <a:t>Enter your text here</a:t>
            </a:r>
          </a:p>
        </p:txBody>
      </p:sp>
      <p:sp>
        <p:nvSpPr>
          <p:cNvPr id="31" name="Text Placeholder 76">
            <a:extLst>
              <a:ext uri="{FF2B5EF4-FFF2-40B4-BE49-F238E27FC236}">
                <a16:creationId xmlns:a16="http://schemas.microsoft.com/office/drawing/2014/main" id="{B6DE2136-7A06-9640-AC63-608DDA9A8053}"/>
              </a:ext>
            </a:extLst>
          </p:cNvPr>
          <p:cNvSpPr>
            <a:spLocks noGrp="1"/>
          </p:cNvSpPr>
          <p:nvPr>
            <p:ph type="body" sz="quarter" idx="150" hasCustomPrompt="1"/>
          </p:nvPr>
        </p:nvSpPr>
        <p:spPr>
          <a:xfrm>
            <a:off x="10972800" y="2998183"/>
            <a:ext cx="21945602" cy="887182"/>
          </a:xfrm>
          <a:prstGeom prst="rect">
            <a:avLst/>
          </a:prstGeom>
        </p:spPr>
        <p:txBody>
          <a:bodyPr>
            <a:normAutofit/>
          </a:bodyPr>
          <a:lstStyle>
            <a:lvl1pPr marL="0" indent="0" algn="ctr">
              <a:buFontTx/>
              <a:buNone/>
              <a:defRPr sz="44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affiliations</a:t>
            </a:r>
          </a:p>
        </p:txBody>
      </p:sp>
      <p:sp>
        <p:nvSpPr>
          <p:cNvPr id="32" name="Text Placeholder 76">
            <a:extLst>
              <a:ext uri="{FF2B5EF4-FFF2-40B4-BE49-F238E27FC236}">
                <a16:creationId xmlns:a16="http://schemas.microsoft.com/office/drawing/2014/main" id="{A84C77E4-7E5C-1143-834F-F3FC329197F1}"/>
              </a:ext>
            </a:extLst>
          </p:cNvPr>
          <p:cNvSpPr>
            <a:spLocks noGrp="1"/>
          </p:cNvSpPr>
          <p:nvPr>
            <p:ph type="body" sz="quarter" idx="151" hasCustomPrompt="1"/>
          </p:nvPr>
        </p:nvSpPr>
        <p:spPr>
          <a:xfrm>
            <a:off x="10972802" y="1864508"/>
            <a:ext cx="21907501" cy="1133677"/>
          </a:xfrm>
          <a:prstGeom prst="rect">
            <a:avLst/>
          </a:prstGeom>
        </p:spPr>
        <p:txBody>
          <a:bodyPr anchor="t" anchorCtr="1">
            <a:normAutofit/>
          </a:bodyPr>
          <a:lstStyle>
            <a:lvl1pPr marL="0" indent="0" algn="ctr">
              <a:buFontTx/>
              <a:buNone/>
              <a:defRPr sz="6000" b="1">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authors</a:t>
            </a:r>
          </a:p>
        </p:txBody>
      </p:sp>
      <p:sp>
        <p:nvSpPr>
          <p:cNvPr id="33" name="Text Placeholder 76">
            <a:extLst>
              <a:ext uri="{FF2B5EF4-FFF2-40B4-BE49-F238E27FC236}">
                <a16:creationId xmlns:a16="http://schemas.microsoft.com/office/drawing/2014/main" id="{2FB55FAA-40D2-C542-AD36-F712E24983F2}"/>
              </a:ext>
            </a:extLst>
          </p:cNvPr>
          <p:cNvSpPr>
            <a:spLocks noGrp="1"/>
          </p:cNvSpPr>
          <p:nvPr>
            <p:ph type="body" sz="quarter" idx="153" hasCustomPrompt="1"/>
          </p:nvPr>
        </p:nvSpPr>
        <p:spPr>
          <a:xfrm>
            <a:off x="10972802" y="389601"/>
            <a:ext cx="21907501" cy="1327234"/>
          </a:xfrm>
          <a:prstGeom prst="rect">
            <a:avLst/>
          </a:prstGeom>
        </p:spPr>
        <p:txBody>
          <a:bodyPr anchor="t" anchorCtr="1">
            <a:normAutofit/>
          </a:bodyPr>
          <a:lstStyle>
            <a:lvl1pPr marL="0" indent="0" algn="ctr">
              <a:buFontTx/>
              <a:buNone/>
              <a:defRPr sz="8800" b="1">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title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hyperlink" Target="https://www.posterpresentations.com/how-to-change-the-research-poster-template-colors.html" TargetMode="External"/><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hyperlink" Target="https://www.posterpresentations.com/how-to-change-the-research-poster-template-colors.html" TargetMode="External"/><Relationship Id="rId2" Type="http://schemas.openxmlformats.org/officeDocument/2006/relationships/theme" Target="../theme/theme3.xml"/><Relationship Id="rId1" Type="http://schemas.openxmlformats.org/officeDocument/2006/relationships/slideLayout" Target="../slideLayouts/slideLayout3.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hyperlink" Target="https://www.posterpresentations.com/how-to-change-the-research-poster-template-colors.html" TargetMode="External"/><Relationship Id="rId2" Type="http://schemas.openxmlformats.org/officeDocument/2006/relationships/theme" Target="../theme/theme4.xml"/><Relationship Id="rId1" Type="http://schemas.openxmlformats.org/officeDocument/2006/relationships/slideLayout" Target="../slideLayouts/slideLayout4.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ounded Rectangle 1"/>
          <p:cNvSpPr/>
          <p:nvPr userDrawn="1"/>
        </p:nvSpPr>
        <p:spPr>
          <a:xfrm>
            <a:off x="446074" y="4639116"/>
            <a:ext cx="10058400" cy="26490913"/>
          </a:xfrm>
          <a:prstGeom prst="roundRect">
            <a:avLst>
              <a:gd name="adj" fmla="val 1956"/>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65"/>
          </a:p>
        </p:txBody>
      </p:sp>
      <p:sp>
        <p:nvSpPr>
          <p:cNvPr id="40" name="Rounded Rectangle 39"/>
          <p:cNvSpPr/>
          <p:nvPr userDrawn="1"/>
        </p:nvSpPr>
        <p:spPr>
          <a:xfrm>
            <a:off x="11428937" y="4639112"/>
            <a:ext cx="10058400" cy="26490913"/>
          </a:xfrm>
          <a:prstGeom prst="roundRect">
            <a:avLst>
              <a:gd name="adj" fmla="val 1956"/>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65"/>
          </a:p>
        </p:txBody>
      </p:sp>
      <p:sp>
        <p:nvSpPr>
          <p:cNvPr id="42" name="Rounded Rectangle 41"/>
          <p:cNvSpPr/>
          <p:nvPr userDrawn="1"/>
        </p:nvSpPr>
        <p:spPr>
          <a:xfrm>
            <a:off x="22411801" y="4639113"/>
            <a:ext cx="10058400" cy="26490913"/>
          </a:xfrm>
          <a:prstGeom prst="roundRect">
            <a:avLst>
              <a:gd name="adj" fmla="val 1956"/>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65"/>
          </a:p>
        </p:txBody>
      </p:sp>
      <p:sp>
        <p:nvSpPr>
          <p:cNvPr id="64" name="Rounded Rectangle 63"/>
          <p:cNvSpPr/>
          <p:nvPr userDrawn="1"/>
        </p:nvSpPr>
        <p:spPr>
          <a:xfrm>
            <a:off x="33394664" y="4639114"/>
            <a:ext cx="10058400" cy="26490913"/>
          </a:xfrm>
          <a:prstGeom prst="roundRect">
            <a:avLst>
              <a:gd name="adj" fmla="val 1956"/>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65"/>
          </a:p>
        </p:txBody>
      </p:sp>
      <p:grpSp>
        <p:nvGrpSpPr>
          <p:cNvPr id="66" name="Group 65"/>
          <p:cNvGrpSpPr/>
          <p:nvPr userDrawn="1"/>
        </p:nvGrpSpPr>
        <p:grpSpPr>
          <a:xfrm rot="10800000">
            <a:off x="-36600" y="31404884"/>
            <a:ext cx="43927800" cy="1502230"/>
            <a:chOff x="-14192" y="1382"/>
            <a:chExt cx="27451941" cy="4572641"/>
          </a:xfrm>
        </p:grpSpPr>
        <p:sp>
          <p:nvSpPr>
            <p:cNvPr id="67" name="Rectangle 16"/>
            <p:cNvSpPr/>
            <p:nvPr userDrawn="1"/>
          </p:nvSpPr>
          <p:spPr>
            <a:xfrm>
              <a:off x="4001" y="707796"/>
              <a:ext cx="27429212" cy="3866227"/>
            </a:xfrm>
            <a:custGeom>
              <a:avLst/>
              <a:gdLst>
                <a:gd name="connsiteX0" fmla="*/ 0 w 43891200"/>
                <a:gd name="connsiteY0" fmla="*/ 0 h 7027483"/>
                <a:gd name="connsiteX1" fmla="*/ 43891200 w 43891200"/>
                <a:gd name="connsiteY1" fmla="*/ 0 h 7027483"/>
                <a:gd name="connsiteX2" fmla="*/ 43891200 w 43891200"/>
                <a:gd name="connsiteY2" fmla="*/ 7027483 h 7027483"/>
                <a:gd name="connsiteX3" fmla="*/ 0 w 43891200"/>
                <a:gd name="connsiteY3" fmla="*/ 7027483 h 7027483"/>
                <a:gd name="connsiteX4" fmla="*/ 0 w 43891200"/>
                <a:gd name="connsiteY4"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617527 w 43891200"/>
                <a:gd name="connsiteY3" fmla="*/ 6999261 h 7027483"/>
                <a:gd name="connsiteX4" fmla="*/ 0 w 43891200"/>
                <a:gd name="connsiteY4" fmla="*/ 702748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0 w 43891200"/>
                <a:gd name="connsiteY4" fmla="*/ 702748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100503"/>
                <a:gd name="connsiteX1" fmla="*/ 43891200 w 43891200"/>
                <a:gd name="connsiteY1" fmla="*/ 0 h 7100503"/>
                <a:gd name="connsiteX2" fmla="*/ 43891200 w 43891200"/>
                <a:gd name="connsiteY2" fmla="*/ 7027483 h 7100503"/>
                <a:gd name="connsiteX3" fmla="*/ 21448200 w 43891200"/>
                <a:gd name="connsiteY3" fmla="*/ 3838305 h 7100503"/>
                <a:gd name="connsiteX4" fmla="*/ 28221 w 43891200"/>
                <a:gd name="connsiteY4" fmla="*/ 6688809 h 7100503"/>
                <a:gd name="connsiteX5" fmla="*/ 0 w 43891200"/>
                <a:gd name="connsiteY5" fmla="*/ 0 h 7100503"/>
                <a:gd name="connsiteX0" fmla="*/ 0 w 43891200"/>
                <a:gd name="connsiteY0" fmla="*/ 0 h 7100503"/>
                <a:gd name="connsiteX1" fmla="*/ 43891200 w 43891200"/>
                <a:gd name="connsiteY1" fmla="*/ 0 h 7100503"/>
                <a:gd name="connsiteX2" fmla="*/ 43891200 w 43891200"/>
                <a:gd name="connsiteY2" fmla="*/ 7027483 h 7100503"/>
                <a:gd name="connsiteX3" fmla="*/ 21448200 w 43891200"/>
                <a:gd name="connsiteY3" fmla="*/ 3838305 h 7100503"/>
                <a:gd name="connsiteX4" fmla="*/ 28221 w 43891200"/>
                <a:gd name="connsiteY4" fmla="*/ 6688809 h 7100503"/>
                <a:gd name="connsiteX5" fmla="*/ 0 w 43891200"/>
                <a:gd name="connsiteY5" fmla="*/ 0 h 710050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84664 w 43891200"/>
                <a:gd name="connsiteY4" fmla="*/ 553167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532864 w 43891200"/>
                <a:gd name="connsiteY3" fmla="*/ 3330294 h 7027483"/>
                <a:gd name="connsiteX4" fmla="*/ 84664 w 43891200"/>
                <a:gd name="connsiteY4" fmla="*/ 553167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589306 w 43891200"/>
                <a:gd name="connsiteY3" fmla="*/ 3104512 h 7027483"/>
                <a:gd name="connsiteX4" fmla="*/ 84664 w 43891200"/>
                <a:gd name="connsiteY4" fmla="*/ 553167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589306 w 43891200"/>
                <a:gd name="connsiteY3" fmla="*/ 3104512 h 7027483"/>
                <a:gd name="connsiteX4" fmla="*/ 84664 w 43891200"/>
                <a:gd name="connsiteY4" fmla="*/ 5531673 h 7027483"/>
                <a:gd name="connsiteX5" fmla="*/ 0 w 43891200"/>
                <a:gd name="connsiteY5" fmla="*/ 0 h 7027483"/>
                <a:gd name="connsiteX0" fmla="*/ 0 w 43891200"/>
                <a:gd name="connsiteY0" fmla="*/ 0 h 7272584"/>
                <a:gd name="connsiteX1" fmla="*/ 43891200 w 43891200"/>
                <a:gd name="connsiteY1" fmla="*/ 0 h 7272584"/>
                <a:gd name="connsiteX2" fmla="*/ 43891200 w 43891200"/>
                <a:gd name="connsiteY2" fmla="*/ 7027483 h 7272584"/>
                <a:gd name="connsiteX3" fmla="*/ 37534349 w 43891200"/>
                <a:gd name="connsiteY3" fmla="*/ 5432466 h 7272584"/>
                <a:gd name="connsiteX4" fmla="*/ 21589306 w 43891200"/>
                <a:gd name="connsiteY4" fmla="*/ 3104512 h 7272584"/>
                <a:gd name="connsiteX5" fmla="*/ 84664 w 43891200"/>
                <a:gd name="connsiteY5" fmla="*/ 5531673 h 7272584"/>
                <a:gd name="connsiteX6" fmla="*/ 0 w 43891200"/>
                <a:gd name="connsiteY6" fmla="*/ 0 h 7272584"/>
                <a:gd name="connsiteX0" fmla="*/ 0 w 43891200"/>
                <a:gd name="connsiteY0" fmla="*/ 0 h 7027483"/>
                <a:gd name="connsiteX1" fmla="*/ 43891200 w 43891200"/>
                <a:gd name="connsiteY1" fmla="*/ 0 h 7027483"/>
                <a:gd name="connsiteX2" fmla="*/ 43891200 w 43891200"/>
                <a:gd name="connsiteY2" fmla="*/ 7027483 h 7027483"/>
                <a:gd name="connsiteX3" fmla="*/ 37534349 w 43891200"/>
                <a:gd name="connsiteY3" fmla="*/ 5432466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423313 w 43891200"/>
                <a:gd name="connsiteY4" fmla="*/ 3012175 h 7027483"/>
                <a:gd name="connsiteX5" fmla="*/ 84664 w 43891200"/>
                <a:gd name="connsiteY5" fmla="*/ 5531673 h 7027483"/>
                <a:gd name="connsiteX6" fmla="*/ 0 w 43891200"/>
                <a:gd name="connsiteY6" fmla="*/ 0 h 7027483"/>
                <a:gd name="connsiteX0" fmla="*/ 0 w 43891200"/>
                <a:gd name="connsiteY0" fmla="*/ 0 h 6029592"/>
                <a:gd name="connsiteX1" fmla="*/ 43891200 w 43891200"/>
                <a:gd name="connsiteY1" fmla="*/ 0 h 6029592"/>
                <a:gd name="connsiteX2" fmla="*/ 43852760 w 43891200"/>
                <a:gd name="connsiteY2" fmla="*/ 6029592 h 6029592"/>
                <a:gd name="connsiteX3" fmla="*/ 37534347 w 43891200"/>
                <a:gd name="connsiteY3" fmla="*/ 5179307 h 6029592"/>
                <a:gd name="connsiteX4" fmla="*/ 21423313 w 43891200"/>
                <a:gd name="connsiteY4" fmla="*/ 3012175 h 6029592"/>
                <a:gd name="connsiteX5" fmla="*/ 84664 w 43891200"/>
                <a:gd name="connsiteY5" fmla="*/ 5531673 h 6029592"/>
                <a:gd name="connsiteX6" fmla="*/ 0 w 43891200"/>
                <a:gd name="connsiteY6" fmla="*/ 0 h 6029592"/>
                <a:gd name="connsiteX0" fmla="*/ 0 w 43891200"/>
                <a:gd name="connsiteY0" fmla="*/ 0 h 6029592"/>
                <a:gd name="connsiteX1" fmla="*/ 43891200 w 43891200"/>
                <a:gd name="connsiteY1" fmla="*/ 0 h 6029592"/>
                <a:gd name="connsiteX2" fmla="*/ 43852760 w 43891200"/>
                <a:gd name="connsiteY2" fmla="*/ 6029592 h 6029592"/>
                <a:gd name="connsiteX3" fmla="*/ 36342689 w 43891200"/>
                <a:gd name="connsiteY3" fmla="*/ 4466527 h 6029592"/>
                <a:gd name="connsiteX4" fmla="*/ 21423313 w 43891200"/>
                <a:gd name="connsiteY4" fmla="*/ 3012175 h 6029592"/>
                <a:gd name="connsiteX5" fmla="*/ 84664 w 43891200"/>
                <a:gd name="connsiteY5" fmla="*/ 5531673 h 6029592"/>
                <a:gd name="connsiteX6" fmla="*/ 0 w 43891200"/>
                <a:gd name="connsiteY6" fmla="*/ 0 h 6029592"/>
                <a:gd name="connsiteX0" fmla="*/ 0 w 43891200"/>
                <a:gd name="connsiteY0" fmla="*/ 0 h 6079664"/>
                <a:gd name="connsiteX1" fmla="*/ 43891200 w 43891200"/>
                <a:gd name="connsiteY1" fmla="*/ 0 h 6079664"/>
                <a:gd name="connsiteX2" fmla="*/ 43852760 w 43891200"/>
                <a:gd name="connsiteY2" fmla="*/ 6029592 h 6079664"/>
                <a:gd name="connsiteX3" fmla="*/ 21423313 w 43891200"/>
                <a:gd name="connsiteY3" fmla="*/ 3012175 h 6079664"/>
                <a:gd name="connsiteX4" fmla="*/ 84664 w 43891200"/>
                <a:gd name="connsiteY4" fmla="*/ 5531673 h 6079664"/>
                <a:gd name="connsiteX5" fmla="*/ 0 w 43891200"/>
                <a:gd name="connsiteY5" fmla="*/ 0 h 6079664"/>
                <a:gd name="connsiteX0" fmla="*/ 0 w 43891200"/>
                <a:gd name="connsiteY0" fmla="*/ 0 h 6029592"/>
                <a:gd name="connsiteX1" fmla="*/ 43891200 w 43891200"/>
                <a:gd name="connsiteY1" fmla="*/ 0 h 6029592"/>
                <a:gd name="connsiteX2" fmla="*/ 43852760 w 43891200"/>
                <a:gd name="connsiteY2" fmla="*/ 6029592 h 6029592"/>
                <a:gd name="connsiteX3" fmla="*/ 21423313 w 43891200"/>
                <a:gd name="connsiteY3" fmla="*/ 3012175 h 6029592"/>
                <a:gd name="connsiteX4" fmla="*/ 84664 w 43891200"/>
                <a:gd name="connsiteY4" fmla="*/ 5531673 h 6029592"/>
                <a:gd name="connsiteX5" fmla="*/ 0 w 43891200"/>
                <a:gd name="connsiteY5" fmla="*/ 0 h 6029592"/>
                <a:gd name="connsiteX0" fmla="*/ 0 w 43891200"/>
                <a:gd name="connsiteY0" fmla="*/ 0 h 6029592"/>
                <a:gd name="connsiteX1" fmla="*/ 43891200 w 43891200"/>
                <a:gd name="connsiteY1" fmla="*/ 0 h 6029592"/>
                <a:gd name="connsiteX2" fmla="*/ 43852760 w 43891200"/>
                <a:gd name="connsiteY2" fmla="*/ 6029592 h 6029592"/>
                <a:gd name="connsiteX3" fmla="*/ 21423313 w 43891200"/>
                <a:gd name="connsiteY3" fmla="*/ 3012175 h 6029592"/>
                <a:gd name="connsiteX4" fmla="*/ 84664 w 43891200"/>
                <a:gd name="connsiteY4" fmla="*/ 5531673 h 6029592"/>
                <a:gd name="connsiteX5" fmla="*/ 0 w 43891200"/>
                <a:gd name="connsiteY5" fmla="*/ 0 h 6029592"/>
                <a:gd name="connsiteX0" fmla="*/ 0 w 43891200"/>
                <a:gd name="connsiteY0" fmla="*/ 0 h 5887037"/>
                <a:gd name="connsiteX1" fmla="*/ 43891200 w 43891200"/>
                <a:gd name="connsiteY1" fmla="*/ 0 h 5887037"/>
                <a:gd name="connsiteX2" fmla="*/ 43814321 w 43891200"/>
                <a:gd name="connsiteY2" fmla="*/ 5887037 h 5887037"/>
                <a:gd name="connsiteX3" fmla="*/ 21423313 w 43891200"/>
                <a:gd name="connsiteY3" fmla="*/ 3012175 h 5887037"/>
                <a:gd name="connsiteX4" fmla="*/ 84664 w 43891200"/>
                <a:gd name="connsiteY4" fmla="*/ 5531673 h 5887037"/>
                <a:gd name="connsiteX5" fmla="*/ 0 w 43891200"/>
                <a:gd name="connsiteY5" fmla="*/ 0 h 5887037"/>
                <a:gd name="connsiteX0" fmla="*/ 0 w 43891200"/>
                <a:gd name="connsiteY0" fmla="*/ 0 h 5745966"/>
                <a:gd name="connsiteX1" fmla="*/ 43891200 w 43891200"/>
                <a:gd name="connsiteY1" fmla="*/ 0 h 5745966"/>
                <a:gd name="connsiteX2" fmla="*/ 43814319 w 43891200"/>
                <a:gd name="connsiteY2" fmla="*/ 5745966 h 5745966"/>
                <a:gd name="connsiteX3" fmla="*/ 21423313 w 43891200"/>
                <a:gd name="connsiteY3" fmla="*/ 3012175 h 5745966"/>
                <a:gd name="connsiteX4" fmla="*/ 84664 w 43891200"/>
                <a:gd name="connsiteY4" fmla="*/ 5531673 h 5745966"/>
                <a:gd name="connsiteX5" fmla="*/ 0 w 43891200"/>
                <a:gd name="connsiteY5" fmla="*/ 0 h 5745966"/>
                <a:gd name="connsiteX0" fmla="*/ 0 w 43891200"/>
                <a:gd name="connsiteY0" fmla="*/ 0 h 5774180"/>
                <a:gd name="connsiteX1" fmla="*/ 43891200 w 43891200"/>
                <a:gd name="connsiteY1" fmla="*/ 0 h 5774180"/>
                <a:gd name="connsiteX2" fmla="*/ 43814319 w 43891200"/>
                <a:gd name="connsiteY2" fmla="*/ 5774180 h 5774180"/>
                <a:gd name="connsiteX3" fmla="*/ 21423313 w 43891200"/>
                <a:gd name="connsiteY3" fmla="*/ 3012175 h 5774180"/>
                <a:gd name="connsiteX4" fmla="*/ 84664 w 43891200"/>
                <a:gd name="connsiteY4" fmla="*/ 5531673 h 5774180"/>
                <a:gd name="connsiteX5" fmla="*/ 0 w 43891200"/>
                <a:gd name="connsiteY5" fmla="*/ 0 h 5774180"/>
                <a:gd name="connsiteX0" fmla="*/ 6633 w 43897833"/>
                <a:gd name="connsiteY0" fmla="*/ 0 h 5774180"/>
                <a:gd name="connsiteX1" fmla="*/ 43897833 w 43897833"/>
                <a:gd name="connsiteY1" fmla="*/ 0 h 5774180"/>
                <a:gd name="connsiteX2" fmla="*/ 43820952 w 43897833"/>
                <a:gd name="connsiteY2" fmla="*/ 5774180 h 5774180"/>
                <a:gd name="connsiteX3" fmla="*/ 21429946 w 43897833"/>
                <a:gd name="connsiteY3" fmla="*/ 3012175 h 5774180"/>
                <a:gd name="connsiteX4" fmla="*/ 0 w 43897833"/>
                <a:gd name="connsiteY4" fmla="*/ 5757386 h 5774180"/>
                <a:gd name="connsiteX5" fmla="*/ 6633 w 43897833"/>
                <a:gd name="connsiteY5" fmla="*/ 0 h 5774180"/>
                <a:gd name="connsiteX0" fmla="*/ 6633 w 43897833"/>
                <a:gd name="connsiteY0" fmla="*/ 0 h 5785600"/>
                <a:gd name="connsiteX1" fmla="*/ 43897833 w 43897833"/>
                <a:gd name="connsiteY1" fmla="*/ 0 h 5785600"/>
                <a:gd name="connsiteX2" fmla="*/ 43820952 w 43897833"/>
                <a:gd name="connsiteY2" fmla="*/ 5774180 h 5785600"/>
                <a:gd name="connsiteX3" fmla="*/ 21429946 w 43897833"/>
                <a:gd name="connsiteY3" fmla="*/ 3012175 h 5785600"/>
                <a:gd name="connsiteX4" fmla="*/ 0 w 43897833"/>
                <a:gd name="connsiteY4" fmla="*/ 5785600 h 5785600"/>
                <a:gd name="connsiteX5" fmla="*/ 6633 w 43897833"/>
                <a:gd name="connsiteY5" fmla="*/ 0 h 5785600"/>
                <a:gd name="connsiteX0" fmla="*/ 6633 w 43897833"/>
                <a:gd name="connsiteY0" fmla="*/ 0 h 5785600"/>
                <a:gd name="connsiteX1" fmla="*/ 43897833 w 43897833"/>
                <a:gd name="connsiteY1" fmla="*/ 0 h 5785600"/>
                <a:gd name="connsiteX2" fmla="*/ 43829914 w 43897833"/>
                <a:gd name="connsiteY2" fmla="*/ 5757562 h 5785600"/>
                <a:gd name="connsiteX3" fmla="*/ 21429946 w 43897833"/>
                <a:gd name="connsiteY3" fmla="*/ 3012175 h 5785600"/>
                <a:gd name="connsiteX4" fmla="*/ 0 w 43897833"/>
                <a:gd name="connsiteY4" fmla="*/ 5785600 h 5785600"/>
                <a:gd name="connsiteX5" fmla="*/ 6633 w 43897833"/>
                <a:gd name="connsiteY5" fmla="*/ 0 h 5785600"/>
                <a:gd name="connsiteX0" fmla="*/ 6633 w 43884390"/>
                <a:gd name="connsiteY0" fmla="*/ 4153 h 5789753"/>
                <a:gd name="connsiteX1" fmla="*/ 43884390 w 43884390"/>
                <a:gd name="connsiteY1" fmla="*/ 0 h 5789753"/>
                <a:gd name="connsiteX2" fmla="*/ 43829914 w 43884390"/>
                <a:gd name="connsiteY2" fmla="*/ 5761715 h 5789753"/>
                <a:gd name="connsiteX3" fmla="*/ 21429946 w 43884390"/>
                <a:gd name="connsiteY3" fmla="*/ 3016328 h 5789753"/>
                <a:gd name="connsiteX4" fmla="*/ 0 w 43884390"/>
                <a:gd name="connsiteY4" fmla="*/ 5789753 h 5789753"/>
                <a:gd name="connsiteX5" fmla="*/ 6633 w 43884390"/>
                <a:gd name="connsiteY5" fmla="*/ 4153 h 5789753"/>
                <a:gd name="connsiteX0" fmla="*/ 6633 w 43884392"/>
                <a:gd name="connsiteY0" fmla="*/ 0 h 5785600"/>
                <a:gd name="connsiteX1" fmla="*/ 43884392 w 43884392"/>
                <a:gd name="connsiteY1" fmla="*/ 1 h 5785600"/>
                <a:gd name="connsiteX2" fmla="*/ 43829914 w 43884392"/>
                <a:gd name="connsiteY2" fmla="*/ 5757562 h 5785600"/>
                <a:gd name="connsiteX3" fmla="*/ 21429946 w 43884392"/>
                <a:gd name="connsiteY3" fmla="*/ 3012175 h 5785600"/>
                <a:gd name="connsiteX4" fmla="*/ 0 w 43884392"/>
                <a:gd name="connsiteY4" fmla="*/ 5785600 h 5785600"/>
                <a:gd name="connsiteX5" fmla="*/ 6633 w 43884392"/>
                <a:gd name="connsiteY5" fmla="*/ 0 h 5785600"/>
                <a:gd name="connsiteX0" fmla="*/ 6633 w 43876785"/>
                <a:gd name="connsiteY0" fmla="*/ 7053 h 5792653"/>
                <a:gd name="connsiteX1" fmla="*/ 43876785 w 43876785"/>
                <a:gd name="connsiteY1" fmla="*/ 0 h 5792653"/>
                <a:gd name="connsiteX2" fmla="*/ 43829914 w 43876785"/>
                <a:gd name="connsiteY2" fmla="*/ 5764615 h 5792653"/>
                <a:gd name="connsiteX3" fmla="*/ 21429946 w 43876785"/>
                <a:gd name="connsiteY3" fmla="*/ 3019228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429946 w 43876785"/>
                <a:gd name="connsiteY3" fmla="*/ 3019228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852793 w 43876785"/>
                <a:gd name="connsiteY3" fmla="*/ 3019229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852793 w 43876785"/>
                <a:gd name="connsiteY3" fmla="*/ 3019229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64377 w 43876785"/>
                <a:gd name="connsiteY3" fmla="*/ 3000419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44088 w 43876785"/>
                <a:gd name="connsiteY3" fmla="*/ 3000419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801199"/>
                <a:gd name="connsiteX1" fmla="*/ 43876785 w 43876785"/>
                <a:gd name="connsiteY1" fmla="*/ 0 h 5801199"/>
                <a:gd name="connsiteX2" fmla="*/ 43831664 w 43876785"/>
                <a:gd name="connsiteY2" fmla="*/ 5801199 h 5801199"/>
                <a:gd name="connsiteX3" fmla="*/ 21923799 w 43876785"/>
                <a:gd name="connsiteY3" fmla="*/ 3009824 h 5801199"/>
                <a:gd name="connsiteX4" fmla="*/ 0 w 43876785"/>
                <a:gd name="connsiteY4" fmla="*/ 5792653 h 5801199"/>
                <a:gd name="connsiteX5" fmla="*/ 6633 w 43876785"/>
                <a:gd name="connsiteY5" fmla="*/ 7053 h 5801199"/>
                <a:gd name="connsiteX0" fmla="*/ 6633 w 43876785"/>
                <a:gd name="connsiteY0" fmla="*/ 7053 h 5811651"/>
                <a:gd name="connsiteX1" fmla="*/ 43876785 w 43876785"/>
                <a:gd name="connsiteY1" fmla="*/ 0 h 5811651"/>
                <a:gd name="connsiteX2" fmla="*/ 43826110 w 43876785"/>
                <a:gd name="connsiteY2" fmla="*/ 5811651 h 5811651"/>
                <a:gd name="connsiteX3" fmla="*/ 21923799 w 43876785"/>
                <a:gd name="connsiteY3" fmla="*/ 3009824 h 5811651"/>
                <a:gd name="connsiteX4" fmla="*/ 0 w 43876785"/>
                <a:gd name="connsiteY4" fmla="*/ 5792653 h 5811651"/>
                <a:gd name="connsiteX5" fmla="*/ 6633 w 43876785"/>
                <a:gd name="connsiteY5" fmla="*/ 7053 h 5811651"/>
                <a:gd name="connsiteX0" fmla="*/ -1 w 43870151"/>
                <a:gd name="connsiteY0" fmla="*/ 7053 h 5818785"/>
                <a:gd name="connsiteX1" fmla="*/ 43870151 w 43870151"/>
                <a:gd name="connsiteY1" fmla="*/ 0 h 5818785"/>
                <a:gd name="connsiteX2" fmla="*/ 43819476 w 43870151"/>
                <a:gd name="connsiteY2" fmla="*/ 5811651 h 5818785"/>
                <a:gd name="connsiteX3" fmla="*/ 21917165 w 43870151"/>
                <a:gd name="connsiteY3" fmla="*/ 3009824 h 5818785"/>
                <a:gd name="connsiteX4" fmla="*/ 4477 w 43870151"/>
                <a:gd name="connsiteY4" fmla="*/ 5818785 h 5818785"/>
                <a:gd name="connsiteX5" fmla="*/ -1 w 43870151"/>
                <a:gd name="connsiteY5" fmla="*/ 7053 h 5818785"/>
                <a:gd name="connsiteX0" fmla="*/ 239 w 43870391"/>
                <a:gd name="connsiteY0" fmla="*/ 7053 h 5814778"/>
                <a:gd name="connsiteX1" fmla="*/ 43870391 w 43870391"/>
                <a:gd name="connsiteY1" fmla="*/ 0 h 5814778"/>
                <a:gd name="connsiteX2" fmla="*/ 43819716 w 43870391"/>
                <a:gd name="connsiteY2" fmla="*/ 5811651 h 5814778"/>
                <a:gd name="connsiteX3" fmla="*/ 21917405 w 43870391"/>
                <a:gd name="connsiteY3" fmla="*/ 3009824 h 5814778"/>
                <a:gd name="connsiteX4" fmla="*/ 457 w 43870391"/>
                <a:gd name="connsiteY4" fmla="*/ 5814778 h 5814778"/>
                <a:gd name="connsiteX5" fmla="*/ 239 w 43870391"/>
                <a:gd name="connsiteY5" fmla="*/ 7053 h 5814778"/>
                <a:gd name="connsiteX0" fmla="*/ 239 w 43870391"/>
                <a:gd name="connsiteY0" fmla="*/ 7053 h 5811651"/>
                <a:gd name="connsiteX1" fmla="*/ 43870391 w 43870391"/>
                <a:gd name="connsiteY1" fmla="*/ 0 h 5811651"/>
                <a:gd name="connsiteX2" fmla="*/ 43819716 w 43870391"/>
                <a:gd name="connsiteY2" fmla="*/ 5811651 h 5811651"/>
                <a:gd name="connsiteX3" fmla="*/ 21917405 w 43870391"/>
                <a:gd name="connsiteY3" fmla="*/ 3009824 h 5811651"/>
                <a:gd name="connsiteX4" fmla="*/ 457 w 43870391"/>
                <a:gd name="connsiteY4" fmla="*/ 5806763 h 5811651"/>
                <a:gd name="connsiteX5" fmla="*/ 239 w 43870391"/>
                <a:gd name="connsiteY5" fmla="*/ 7053 h 5811651"/>
                <a:gd name="connsiteX0" fmla="*/ 239 w 43870391"/>
                <a:gd name="connsiteY0" fmla="*/ 7053 h 5811651"/>
                <a:gd name="connsiteX1" fmla="*/ 43870391 w 43870391"/>
                <a:gd name="connsiteY1" fmla="*/ 0 h 5811651"/>
                <a:gd name="connsiteX2" fmla="*/ 43819716 w 43870391"/>
                <a:gd name="connsiteY2" fmla="*/ 5811651 h 5811651"/>
                <a:gd name="connsiteX3" fmla="*/ 21917405 w 43870391"/>
                <a:gd name="connsiteY3" fmla="*/ 3009824 h 5811651"/>
                <a:gd name="connsiteX4" fmla="*/ 457 w 43870391"/>
                <a:gd name="connsiteY4" fmla="*/ 5798748 h 5811651"/>
                <a:gd name="connsiteX5" fmla="*/ 239 w 43870391"/>
                <a:gd name="connsiteY5" fmla="*/ 7053 h 5811651"/>
                <a:gd name="connsiteX0" fmla="*/ 239 w 43870391"/>
                <a:gd name="connsiteY0" fmla="*/ 7053 h 5811651"/>
                <a:gd name="connsiteX1" fmla="*/ 43870391 w 43870391"/>
                <a:gd name="connsiteY1" fmla="*/ 0 h 5811651"/>
                <a:gd name="connsiteX2" fmla="*/ 43819716 w 43870391"/>
                <a:gd name="connsiteY2" fmla="*/ 5811651 h 5811651"/>
                <a:gd name="connsiteX3" fmla="*/ 21917405 w 43870391"/>
                <a:gd name="connsiteY3" fmla="*/ 3009824 h 5811651"/>
                <a:gd name="connsiteX4" fmla="*/ 457 w 43870391"/>
                <a:gd name="connsiteY4" fmla="*/ 5798748 h 5811651"/>
                <a:gd name="connsiteX5" fmla="*/ 239 w 43870391"/>
                <a:gd name="connsiteY5" fmla="*/ 7053 h 5811651"/>
                <a:gd name="connsiteX0" fmla="*/ 239 w 43842825"/>
                <a:gd name="connsiteY0" fmla="*/ 7053 h 5811651"/>
                <a:gd name="connsiteX1" fmla="*/ 43842825 w 43842825"/>
                <a:gd name="connsiteY1" fmla="*/ 0 h 5811651"/>
                <a:gd name="connsiteX2" fmla="*/ 43819716 w 43842825"/>
                <a:gd name="connsiteY2" fmla="*/ 5811651 h 5811651"/>
                <a:gd name="connsiteX3" fmla="*/ 21917405 w 43842825"/>
                <a:gd name="connsiteY3" fmla="*/ 3009824 h 5811651"/>
                <a:gd name="connsiteX4" fmla="*/ 457 w 43842825"/>
                <a:gd name="connsiteY4" fmla="*/ 5798748 h 5811651"/>
                <a:gd name="connsiteX5" fmla="*/ 239 w 43842825"/>
                <a:gd name="connsiteY5" fmla="*/ 7053 h 5811651"/>
                <a:gd name="connsiteX0" fmla="*/ 239 w 43824446"/>
                <a:gd name="connsiteY0" fmla="*/ 7053 h 5811651"/>
                <a:gd name="connsiteX1" fmla="*/ 43824446 w 43824446"/>
                <a:gd name="connsiteY1" fmla="*/ 0 h 5811651"/>
                <a:gd name="connsiteX2" fmla="*/ 43819716 w 43824446"/>
                <a:gd name="connsiteY2" fmla="*/ 5811651 h 5811651"/>
                <a:gd name="connsiteX3" fmla="*/ 21917405 w 43824446"/>
                <a:gd name="connsiteY3" fmla="*/ 3009824 h 5811651"/>
                <a:gd name="connsiteX4" fmla="*/ 457 w 43824446"/>
                <a:gd name="connsiteY4" fmla="*/ 5798748 h 5811651"/>
                <a:gd name="connsiteX5" fmla="*/ 239 w 43824446"/>
                <a:gd name="connsiteY5" fmla="*/ 7053 h 581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4446" h="5811651">
                  <a:moveTo>
                    <a:pt x="239" y="7053"/>
                  </a:moveTo>
                  <a:lnTo>
                    <a:pt x="43824446" y="0"/>
                  </a:lnTo>
                  <a:cubicBezTo>
                    <a:pt x="43822869" y="1937217"/>
                    <a:pt x="43821293" y="3874434"/>
                    <a:pt x="43819716" y="5811651"/>
                  </a:cubicBezTo>
                  <a:cubicBezTo>
                    <a:pt x="38268362" y="4032785"/>
                    <a:pt x="30438085" y="2966157"/>
                    <a:pt x="21917405" y="3009824"/>
                  </a:cubicBezTo>
                  <a:cubicBezTo>
                    <a:pt x="14614291" y="3047251"/>
                    <a:pt x="6453731" y="3277510"/>
                    <a:pt x="457" y="5798748"/>
                  </a:cubicBezTo>
                  <a:cubicBezTo>
                    <a:pt x="-1036" y="3861504"/>
                    <a:pt x="1732" y="1944297"/>
                    <a:pt x="239" y="7053"/>
                  </a:cubicBezTo>
                  <a:close/>
                </a:path>
              </a:pathLst>
            </a:custGeom>
            <a:gradFill flip="none" rotWithShape="1">
              <a:gsLst>
                <a:gs pos="0">
                  <a:schemeClr val="accent6"/>
                </a:gs>
                <a:gs pos="100000">
                  <a:schemeClr val="accent4"/>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165"/>
            </a:p>
          </p:txBody>
        </p:sp>
        <p:sp>
          <p:nvSpPr>
            <p:cNvPr id="68" name="Rectangle 16"/>
            <p:cNvSpPr/>
            <p:nvPr userDrawn="1"/>
          </p:nvSpPr>
          <p:spPr>
            <a:xfrm>
              <a:off x="-4323" y="5744"/>
              <a:ext cx="27440229" cy="4555641"/>
            </a:xfrm>
            <a:custGeom>
              <a:avLst/>
              <a:gdLst>
                <a:gd name="connsiteX0" fmla="*/ 0 w 43891200"/>
                <a:gd name="connsiteY0" fmla="*/ 0 h 7027483"/>
                <a:gd name="connsiteX1" fmla="*/ 43891200 w 43891200"/>
                <a:gd name="connsiteY1" fmla="*/ 0 h 7027483"/>
                <a:gd name="connsiteX2" fmla="*/ 43891200 w 43891200"/>
                <a:gd name="connsiteY2" fmla="*/ 7027483 h 7027483"/>
                <a:gd name="connsiteX3" fmla="*/ 0 w 43891200"/>
                <a:gd name="connsiteY3" fmla="*/ 7027483 h 7027483"/>
                <a:gd name="connsiteX4" fmla="*/ 0 w 43891200"/>
                <a:gd name="connsiteY4"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617527 w 43891200"/>
                <a:gd name="connsiteY3" fmla="*/ 6999261 h 7027483"/>
                <a:gd name="connsiteX4" fmla="*/ 0 w 43891200"/>
                <a:gd name="connsiteY4" fmla="*/ 702748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0 w 43891200"/>
                <a:gd name="connsiteY4" fmla="*/ 702748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100503"/>
                <a:gd name="connsiteX1" fmla="*/ 43891200 w 43891200"/>
                <a:gd name="connsiteY1" fmla="*/ 0 h 7100503"/>
                <a:gd name="connsiteX2" fmla="*/ 43891200 w 43891200"/>
                <a:gd name="connsiteY2" fmla="*/ 7027483 h 7100503"/>
                <a:gd name="connsiteX3" fmla="*/ 21448200 w 43891200"/>
                <a:gd name="connsiteY3" fmla="*/ 3838305 h 7100503"/>
                <a:gd name="connsiteX4" fmla="*/ 28221 w 43891200"/>
                <a:gd name="connsiteY4" fmla="*/ 6688809 h 7100503"/>
                <a:gd name="connsiteX5" fmla="*/ 0 w 43891200"/>
                <a:gd name="connsiteY5" fmla="*/ 0 h 7100503"/>
                <a:gd name="connsiteX0" fmla="*/ 0 w 43891200"/>
                <a:gd name="connsiteY0" fmla="*/ 0 h 7100503"/>
                <a:gd name="connsiteX1" fmla="*/ 43891200 w 43891200"/>
                <a:gd name="connsiteY1" fmla="*/ 0 h 7100503"/>
                <a:gd name="connsiteX2" fmla="*/ 43891200 w 43891200"/>
                <a:gd name="connsiteY2" fmla="*/ 7027483 h 7100503"/>
                <a:gd name="connsiteX3" fmla="*/ 21448200 w 43891200"/>
                <a:gd name="connsiteY3" fmla="*/ 3838305 h 7100503"/>
                <a:gd name="connsiteX4" fmla="*/ 28221 w 43891200"/>
                <a:gd name="connsiteY4" fmla="*/ 6688809 h 7100503"/>
                <a:gd name="connsiteX5" fmla="*/ 0 w 43891200"/>
                <a:gd name="connsiteY5" fmla="*/ 0 h 710050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968081"/>
                <a:gd name="connsiteY0" fmla="*/ 0 h 6688809"/>
                <a:gd name="connsiteX1" fmla="*/ 43891200 w 43968081"/>
                <a:gd name="connsiteY1" fmla="*/ 0 h 6688809"/>
                <a:gd name="connsiteX2" fmla="*/ 43968081 w 43968081"/>
                <a:gd name="connsiteY2" fmla="*/ 6358199 h 6688809"/>
                <a:gd name="connsiteX3" fmla="*/ 21448200 w 43968081"/>
                <a:gd name="connsiteY3" fmla="*/ 3838305 h 6688809"/>
                <a:gd name="connsiteX4" fmla="*/ 28221 w 43968081"/>
                <a:gd name="connsiteY4" fmla="*/ 6688809 h 6688809"/>
                <a:gd name="connsiteX5" fmla="*/ 0 w 43968081"/>
                <a:gd name="connsiteY5" fmla="*/ 0 h 6688809"/>
                <a:gd name="connsiteX0" fmla="*/ 0 w 43891200"/>
                <a:gd name="connsiteY0" fmla="*/ 0 h 6688809"/>
                <a:gd name="connsiteX1" fmla="*/ 43891200 w 43891200"/>
                <a:gd name="connsiteY1" fmla="*/ 0 h 6688809"/>
                <a:gd name="connsiteX2" fmla="*/ 43793664 w 43891200"/>
                <a:gd name="connsiteY2" fmla="*/ 6218350 h 6688809"/>
                <a:gd name="connsiteX3" fmla="*/ 21448200 w 43891200"/>
                <a:gd name="connsiteY3" fmla="*/ 3838305 h 6688809"/>
                <a:gd name="connsiteX4" fmla="*/ 28221 w 43891200"/>
                <a:gd name="connsiteY4" fmla="*/ 6688809 h 6688809"/>
                <a:gd name="connsiteX5" fmla="*/ 0 w 43891200"/>
                <a:gd name="connsiteY5" fmla="*/ 0 h 6688809"/>
                <a:gd name="connsiteX0" fmla="*/ 0 w 43891200"/>
                <a:gd name="connsiteY0" fmla="*/ 0 h 6688809"/>
                <a:gd name="connsiteX1" fmla="*/ 43891200 w 43891200"/>
                <a:gd name="connsiteY1" fmla="*/ 0 h 6688809"/>
                <a:gd name="connsiteX2" fmla="*/ 43823938 w 43891200"/>
                <a:gd name="connsiteY2" fmla="*/ 6183672 h 6688809"/>
                <a:gd name="connsiteX3" fmla="*/ 21448200 w 43891200"/>
                <a:gd name="connsiteY3" fmla="*/ 3838305 h 6688809"/>
                <a:gd name="connsiteX4" fmla="*/ 28221 w 43891200"/>
                <a:gd name="connsiteY4" fmla="*/ 6688809 h 6688809"/>
                <a:gd name="connsiteX5" fmla="*/ 0 w 43891200"/>
                <a:gd name="connsiteY5" fmla="*/ 0 h 6688809"/>
                <a:gd name="connsiteX0" fmla="*/ 0 w 43823938"/>
                <a:gd name="connsiteY0" fmla="*/ 0 h 6688809"/>
                <a:gd name="connsiteX1" fmla="*/ 43800376 w 43823938"/>
                <a:gd name="connsiteY1" fmla="*/ 0 h 6688809"/>
                <a:gd name="connsiteX2" fmla="*/ 43823938 w 43823938"/>
                <a:gd name="connsiteY2" fmla="*/ 6183672 h 6688809"/>
                <a:gd name="connsiteX3" fmla="*/ 21448200 w 43823938"/>
                <a:gd name="connsiteY3" fmla="*/ 3838305 h 6688809"/>
                <a:gd name="connsiteX4" fmla="*/ 28221 w 43823938"/>
                <a:gd name="connsiteY4" fmla="*/ 6688809 h 6688809"/>
                <a:gd name="connsiteX5" fmla="*/ 0 w 43823938"/>
                <a:gd name="connsiteY5" fmla="*/ 0 h 6688809"/>
                <a:gd name="connsiteX0" fmla="*/ 0 w 43883631"/>
                <a:gd name="connsiteY0" fmla="*/ 0 h 6688809"/>
                <a:gd name="connsiteX1" fmla="*/ 43883631 w 43883631"/>
                <a:gd name="connsiteY1" fmla="*/ 41614 h 6688809"/>
                <a:gd name="connsiteX2" fmla="*/ 43823938 w 43883631"/>
                <a:gd name="connsiteY2" fmla="*/ 6183672 h 6688809"/>
                <a:gd name="connsiteX3" fmla="*/ 21448200 w 43883631"/>
                <a:gd name="connsiteY3" fmla="*/ 3838305 h 6688809"/>
                <a:gd name="connsiteX4" fmla="*/ 28221 w 43883631"/>
                <a:gd name="connsiteY4" fmla="*/ 6688809 h 6688809"/>
                <a:gd name="connsiteX5" fmla="*/ 0 w 43883631"/>
                <a:gd name="connsiteY5" fmla="*/ 0 h 6688809"/>
                <a:gd name="connsiteX0" fmla="*/ 0 w 43876062"/>
                <a:gd name="connsiteY0" fmla="*/ 0 h 6688809"/>
                <a:gd name="connsiteX1" fmla="*/ 43876062 w 43876062"/>
                <a:gd name="connsiteY1" fmla="*/ 6936 h 6688809"/>
                <a:gd name="connsiteX2" fmla="*/ 43823938 w 43876062"/>
                <a:gd name="connsiteY2" fmla="*/ 6183672 h 6688809"/>
                <a:gd name="connsiteX3" fmla="*/ 21448200 w 43876062"/>
                <a:gd name="connsiteY3" fmla="*/ 3838305 h 6688809"/>
                <a:gd name="connsiteX4" fmla="*/ 28221 w 43876062"/>
                <a:gd name="connsiteY4" fmla="*/ 6688809 h 6688809"/>
                <a:gd name="connsiteX5" fmla="*/ 0 w 43876062"/>
                <a:gd name="connsiteY5" fmla="*/ 0 h 6688809"/>
                <a:gd name="connsiteX0" fmla="*/ 0 w 43883634"/>
                <a:gd name="connsiteY0" fmla="*/ 6936 h 6695745"/>
                <a:gd name="connsiteX1" fmla="*/ 43883634 w 43883634"/>
                <a:gd name="connsiteY1" fmla="*/ 0 h 6695745"/>
                <a:gd name="connsiteX2" fmla="*/ 43823938 w 43883634"/>
                <a:gd name="connsiteY2" fmla="*/ 6190608 h 6695745"/>
                <a:gd name="connsiteX3" fmla="*/ 21448200 w 43883634"/>
                <a:gd name="connsiteY3" fmla="*/ 3845241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448200 w 43883634"/>
                <a:gd name="connsiteY3" fmla="*/ 3845241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86368 w 43883634"/>
                <a:gd name="connsiteY3" fmla="*/ 3845241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871047 w 43883634"/>
                <a:gd name="connsiteY3" fmla="*/ 3810016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82633 w 43883634"/>
                <a:gd name="connsiteY3" fmla="*/ 3782129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1837"/>
                <a:gd name="connsiteX1" fmla="*/ 43883634 w 43883634"/>
                <a:gd name="connsiteY1" fmla="*/ 0 h 6691837"/>
                <a:gd name="connsiteX2" fmla="*/ 43827740 w 43883634"/>
                <a:gd name="connsiteY2" fmla="*/ 6180150 h 6691837"/>
                <a:gd name="connsiteX3" fmla="*/ 21911623 w 43883634"/>
                <a:gd name="connsiteY3" fmla="*/ 3791425 h 6691837"/>
                <a:gd name="connsiteX4" fmla="*/ 66513 w 43883634"/>
                <a:gd name="connsiteY4" fmla="*/ 6691837 h 6691837"/>
                <a:gd name="connsiteX5" fmla="*/ 0 w 43883634"/>
                <a:gd name="connsiteY5" fmla="*/ 6936 h 6691837"/>
                <a:gd name="connsiteX0" fmla="*/ 0 w 43883634"/>
                <a:gd name="connsiteY0" fmla="*/ 6936 h 6695746"/>
                <a:gd name="connsiteX1" fmla="*/ 43883634 w 43883634"/>
                <a:gd name="connsiteY1" fmla="*/ 0 h 6695746"/>
                <a:gd name="connsiteX2" fmla="*/ 43827740 w 43883634"/>
                <a:gd name="connsiteY2" fmla="*/ 6180150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40 w 43883634"/>
                <a:gd name="connsiteY2" fmla="*/ 6180150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40 w 43883634"/>
                <a:gd name="connsiteY2" fmla="*/ 6180150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40 w 43883634"/>
                <a:gd name="connsiteY2" fmla="*/ 6180150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39 w 43883634"/>
                <a:gd name="connsiteY2" fmla="*/ 5777889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39 w 43883634"/>
                <a:gd name="connsiteY2" fmla="*/ 5777889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39 w 43883634"/>
                <a:gd name="connsiteY2" fmla="*/ 5777889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39 w 43883634"/>
                <a:gd name="connsiteY2" fmla="*/ 5777889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39 w 43883634"/>
                <a:gd name="connsiteY2" fmla="*/ 5777889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23933 w 43834140"/>
                <a:gd name="connsiteY0" fmla="*/ 15369 h 6695746"/>
                <a:gd name="connsiteX1" fmla="*/ 43834140 w 43834140"/>
                <a:gd name="connsiteY1" fmla="*/ 0 h 6695746"/>
                <a:gd name="connsiteX2" fmla="*/ 43778245 w 43834140"/>
                <a:gd name="connsiteY2" fmla="*/ 5777889 h 6695746"/>
                <a:gd name="connsiteX3" fmla="*/ 21862129 w 43834140"/>
                <a:gd name="connsiteY3" fmla="*/ 3791425 h 6695746"/>
                <a:gd name="connsiteX4" fmla="*/ 0 w 43834140"/>
                <a:gd name="connsiteY4" fmla="*/ 6695746 h 6695746"/>
                <a:gd name="connsiteX5" fmla="*/ 23933 w 43834140"/>
                <a:gd name="connsiteY5" fmla="*/ 15369 h 6695746"/>
                <a:gd name="connsiteX0" fmla="*/ 1414 w 43848334"/>
                <a:gd name="connsiteY0" fmla="*/ 15369 h 6695746"/>
                <a:gd name="connsiteX1" fmla="*/ 43848334 w 43848334"/>
                <a:gd name="connsiteY1" fmla="*/ 0 h 6695746"/>
                <a:gd name="connsiteX2" fmla="*/ 43792439 w 43848334"/>
                <a:gd name="connsiteY2" fmla="*/ 5777889 h 6695746"/>
                <a:gd name="connsiteX3" fmla="*/ 21876323 w 43848334"/>
                <a:gd name="connsiteY3" fmla="*/ 3791425 h 6695746"/>
                <a:gd name="connsiteX4" fmla="*/ 14194 w 43848334"/>
                <a:gd name="connsiteY4" fmla="*/ 6695746 h 6695746"/>
                <a:gd name="connsiteX5" fmla="*/ 1414 w 43848334"/>
                <a:gd name="connsiteY5" fmla="*/ 15369 h 6695746"/>
                <a:gd name="connsiteX0" fmla="*/ 1414 w 43792439"/>
                <a:gd name="connsiteY0" fmla="*/ 6936 h 6687313"/>
                <a:gd name="connsiteX1" fmla="*/ 43729019 w 43792439"/>
                <a:gd name="connsiteY1" fmla="*/ 0 h 6687313"/>
                <a:gd name="connsiteX2" fmla="*/ 43792439 w 43792439"/>
                <a:gd name="connsiteY2" fmla="*/ 5769456 h 6687313"/>
                <a:gd name="connsiteX3" fmla="*/ 21876323 w 43792439"/>
                <a:gd name="connsiteY3" fmla="*/ 3782992 h 6687313"/>
                <a:gd name="connsiteX4" fmla="*/ 14194 w 43792439"/>
                <a:gd name="connsiteY4" fmla="*/ 6687313 h 6687313"/>
                <a:gd name="connsiteX5" fmla="*/ 1414 w 43792439"/>
                <a:gd name="connsiteY5" fmla="*/ 6936 h 6687313"/>
                <a:gd name="connsiteX0" fmla="*/ 1414 w 43792439"/>
                <a:gd name="connsiteY0" fmla="*/ 0 h 6680377"/>
                <a:gd name="connsiteX1" fmla="*/ 43600524 w 43792439"/>
                <a:gd name="connsiteY1" fmla="*/ 77395 h 6680377"/>
                <a:gd name="connsiteX2" fmla="*/ 43792439 w 43792439"/>
                <a:gd name="connsiteY2" fmla="*/ 5762520 h 6680377"/>
                <a:gd name="connsiteX3" fmla="*/ 21876323 w 43792439"/>
                <a:gd name="connsiteY3" fmla="*/ 3776056 h 6680377"/>
                <a:gd name="connsiteX4" fmla="*/ 14194 w 43792439"/>
                <a:gd name="connsiteY4" fmla="*/ 6680377 h 6680377"/>
                <a:gd name="connsiteX5" fmla="*/ 1414 w 43792439"/>
                <a:gd name="connsiteY5" fmla="*/ 0 h 6680377"/>
                <a:gd name="connsiteX0" fmla="*/ 1414 w 43792439"/>
                <a:gd name="connsiteY0" fmla="*/ 0 h 6680377"/>
                <a:gd name="connsiteX1" fmla="*/ 43683128 w 43792439"/>
                <a:gd name="connsiteY1" fmla="*/ 119561 h 6680377"/>
                <a:gd name="connsiteX2" fmla="*/ 43792439 w 43792439"/>
                <a:gd name="connsiteY2" fmla="*/ 5762520 h 6680377"/>
                <a:gd name="connsiteX3" fmla="*/ 21876323 w 43792439"/>
                <a:gd name="connsiteY3" fmla="*/ 3776056 h 6680377"/>
                <a:gd name="connsiteX4" fmla="*/ 14194 w 43792439"/>
                <a:gd name="connsiteY4" fmla="*/ 6680377 h 6680377"/>
                <a:gd name="connsiteX5" fmla="*/ 1414 w 43792439"/>
                <a:gd name="connsiteY5" fmla="*/ 0 h 6680377"/>
                <a:gd name="connsiteX0" fmla="*/ 1414 w 43793267"/>
                <a:gd name="connsiteY0" fmla="*/ 0 h 6680377"/>
                <a:gd name="connsiteX1" fmla="*/ 43793267 w 43793267"/>
                <a:gd name="connsiteY1" fmla="*/ 1497 h 6680377"/>
                <a:gd name="connsiteX2" fmla="*/ 43792439 w 43793267"/>
                <a:gd name="connsiteY2" fmla="*/ 5762520 h 6680377"/>
                <a:gd name="connsiteX3" fmla="*/ 21876323 w 43793267"/>
                <a:gd name="connsiteY3" fmla="*/ 3776056 h 6680377"/>
                <a:gd name="connsiteX4" fmla="*/ 14194 w 43793267"/>
                <a:gd name="connsiteY4" fmla="*/ 6680377 h 6680377"/>
                <a:gd name="connsiteX5" fmla="*/ 1414 w 43793267"/>
                <a:gd name="connsiteY5" fmla="*/ 0 h 6680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93267" h="6680377">
                  <a:moveTo>
                    <a:pt x="1414" y="0"/>
                  </a:moveTo>
                  <a:lnTo>
                    <a:pt x="43793267" y="1497"/>
                  </a:lnTo>
                  <a:cubicBezTo>
                    <a:pt x="43793267" y="2343991"/>
                    <a:pt x="43792439" y="3420026"/>
                    <a:pt x="43792439" y="5762520"/>
                  </a:cubicBezTo>
                  <a:cubicBezTo>
                    <a:pt x="38990659" y="4549272"/>
                    <a:pt x="29172697" y="3623080"/>
                    <a:pt x="21876323" y="3776056"/>
                  </a:cubicBezTo>
                  <a:cubicBezTo>
                    <a:pt x="14579949" y="3929032"/>
                    <a:pt x="6467468" y="4159139"/>
                    <a:pt x="14194" y="6680377"/>
                  </a:cubicBezTo>
                  <a:cubicBezTo>
                    <a:pt x="22172" y="4453585"/>
                    <a:pt x="-6564" y="2226792"/>
                    <a:pt x="1414" y="0"/>
                  </a:cubicBezTo>
                  <a:close/>
                </a:path>
              </a:pathLst>
            </a:custGeom>
            <a:gradFill flip="none" rotWithShape="1">
              <a:gsLst>
                <a:gs pos="0">
                  <a:schemeClr val="accent6"/>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165"/>
            </a:p>
          </p:txBody>
        </p:sp>
        <p:sp>
          <p:nvSpPr>
            <p:cNvPr id="69" name="Rectangle 15"/>
            <p:cNvSpPr/>
            <p:nvPr userDrawn="1"/>
          </p:nvSpPr>
          <p:spPr>
            <a:xfrm>
              <a:off x="-14192" y="1382"/>
              <a:ext cx="27451941" cy="4570666"/>
            </a:xfrm>
            <a:custGeom>
              <a:avLst/>
              <a:gdLst>
                <a:gd name="connsiteX0" fmla="*/ 0 w 43891200"/>
                <a:gd name="connsiteY0" fmla="*/ 0 h 2171777"/>
                <a:gd name="connsiteX1" fmla="*/ 43891200 w 43891200"/>
                <a:gd name="connsiteY1" fmla="*/ 0 h 2171777"/>
                <a:gd name="connsiteX2" fmla="*/ 43891200 w 43891200"/>
                <a:gd name="connsiteY2" fmla="*/ 2171777 h 2171777"/>
                <a:gd name="connsiteX3" fmla="*/ 0 w 43891200"/>
                <a:gd name="connsiteY3" fmla="*/ 2171777 h 2171777"/>
                <a:gd name="connsiteX4" fmla="*/ 0 w 43891200"/>
                <a:gd name="connsiteY4" fmla="*/ 0 h 2171777"/>
                <a:gd name="connsiteX0" fmla="*/ 0 w 43891200"/>
                <a:gd name="connsiteY0" fmla="*/ 0 h 2171777"/>
                <a:gd name="connsiteX1" fmla="*/ 43891200 w 43891200"/>
                <a:gd name="connsiteY1" fmla="*/ 0 h 2171777"/>
                <a:gd name="connsiteX2" fmla="*/ 43891200 w 43891200"/>
                <a:gd name="connsiteY2" fmla="*/ 2171777 h 2171777"/>
                <a:gd name="connsiteX3" fmla="*/ 21843298 w 43891200"/>
                <a:gd name="connsiteY3" fmla="*/ 2143554 h 2171777"/>
                <a:gd name="connsiteX4" fmla="*/ 0 w 43891200"/>
                <a:gd name="connsiteY4" fmla="*/ 2171777 h 2171777"/>
                <a:gd name="connsiteX5" fmla="*/ 0 w 43891200"/>
                <a:gd name="connsiteY5" fmla="*/ 0 h 2171777"/>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90029"/>
                <a:gd name="connsiteX1" fmla="*/ 43891200 w 43891200"/>
                <a:gd name="connsiteY1" fmla="*/ 0 h 5390029"/>
                <a:gd name="connsiteX2" fmla="*/ 43891200 w 43891200"/>
                <a:gd name="connsiteY2" fmla="*/ 2171777 h 5390029"/>
                <a:gd name="connsiteX3" fmla="*/ 21843298 w 43891200"/>
                <a:gd name="connsiteY3" fmla="*/ 2143554 h 5390029"/>
                <a:gd name="connsiteX4" fmla="*/ 28221 w 43891200"/>
                <a:gd name="connsiteY4" fmla="*/ 5360956 h 5390029"/>
                <a:gd name="connsiteX5" fmla="*/ 0 w 43891200"/>
                <a:gd name="connsiteY5" fmla="*/ 0 h 5390029"/>
                <a:gd name="connsiteX0" fmla="*/ 0 w 43891200"/>
                <a:gd name="connsiteY0" fmla="*/ 0 h 5390029"/>
                <a:gd name="connsiteX1" fmla="*/ 43891200 w 43891200"/>
                <a:gd name="connsiteY1" fmla="*/ 0 h 5390029"/>
                <a:gd name="connsiteX2" fmla="*/ 43891200 w 43891200"/>
                <a:gd name="connsiteY2" fmla="*/ 2171777 h 5390029"/>
                <a:gd name="connsiteX3" fmla="*/ 21843298 w 43891200"/>
                <a:gd name="connsiteY3" fmla="*/ 2143554 h 5390029"/>
                <a:gd name="connsiteX4" fmla="*/ 28221 w 43891200"/>
                <a:gd name="connsiteY4" fmla="*/ 5360956 h 5390029"/>
                <a:gd name="connsiteX5" fmla="*/ 0 w 43891200"/>
                <a:gd name="connsiteY5" fmla="*/ 0 h 5390029"/>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691988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778314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197 w 43891200"/>
                <a:gd name="connsiteY2" fmla="*/ 2143554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197 w 43891200"/>
                <a:gd name="connsiteY2" fmla="*/ 2143554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83162"/>
                <a:gd name="connsiteX1" fmla="*/ 43891200 w 43891200"/>
                <a:gd name="connsiteY1" fmla="*/ 0 h 5383162"/>
                <a:gd name="connsiteX2" fmla="*/ 43891197 w 43891200"/>
                <a:gd name="connsiteY2" fmla="*/ 2143554 h 5383162"/>
                <a:gd name="connsiteX3" fmla="*/ 21843298 w 43891200"/>
                <a:gd name="connsiteY3" fmla="*/ 1381537 h 5383162"/>
                <a:gd name="connsiteX4" fmla="*/ 12981 w 43891200"/>
                <a:gd name="connsiteY4" fmla="*/ 5383162 h 5383162"/>
                <a:gd name="connsiteX5" fmla="*/ 0 w 43891200"/>
                <a:gd name="connsiteY5" fmla="*/ 0 h 5383162"/>
                <a:gd name="connsiteX0" fmla="*/ 0 w 43891200"/>
                <a:gd name="connsiteY0" fmla="*/ 0 h 5353553"/>
                <a:gd name="connsiteX1" fmla="*/ 43891200 w 43891200"/>
                <a:gd name="connsiteY1" fmla="*/ 0 h 5353553"/>
                <a:gd name="connsiteX2" fmla="*/ 43891197 w 43891200"/>
                <a:gd name="connsiteY2" fmla="*/ 2143554 h 5353553"/>
                <a:gd name="connsiteX3" fmla="*/ 21843298 w 43891200"/>
                <a:gd name="connsiteY3" fmla="*/ 1381537 h 5353553"/>
                <a:gd name="connsiteX4" fmla="*/ 12981 w 43891200"/>
                <a:gd name="connsiteY4" fmla="*/ 5353553 h 5353553"/>
                <a:gd name="connsiteX5" fmla="*/ 0 w 43891200"/>
                <a:gd name="connsiteY5" fmla="*/ 0 h 5353553"/>
                <a:gd name="connsiteX0" fmla="*/ 0 w 43891200"/>
                <a:gd name="connsiteY0" fmla="*/ 0 h 5375759"/>
                <a:gd name="connsiteX1" fmla="*/ 43891200 w 43891200"/>
                <a:gd name="connsiteY1" fmla="*/ 0 h 5375759"/>
                <a:gd name="connsiteX2" fmla="*/ 43891197 w 43891200"/>
                <a:gd name="connsiteY2" fmla="*/ 2143554 h 5375759"/>
                <a:gd name="connsiteX3" fmla="*/ 21843298 w 43891200"/>
                <a:gd name="connsiteY3" fmla="*/ 1381537 h 5375759"/>
                <a:gd name="connsiteX4" fmla="*/ 2821 w 43891200"/>
                <a:gd name="connsiteY4" fmla="*/ 5375759 h 5375759"/>
                <a:gd name="connsiteX5" fmla="*/ 0 w 43891200"/>
                <a:gd name="connsiteY5" fmla="*/ 0 h 5375759"/>
                <a:gd name="connsiteX0" fmla="*/ 0 w 43891200"/>
                <a:gd name="connsiteY0" fmla="*/ 0 h 5391472"/>
                <a:gd name="connsiteX1" fmla="*/ 43891200 w 43891200"/>
                <a:gd name="connsiteY1" fmla="*/ 0 h 5391472"/>
                <a:gd name="connsiteX2" fmla="*/ 43891197 w 43891200"/>
                <a:gd name="connsiteY2" fmla="*/ 2143554 h 5391472"/>
                <a:gd name="connsiteX3" fmla="*/ 21843298 w 43891200"/>
                <a:gd name="connsiteY3" fmla="*/ 1381537 h 5391472"/>
                <a:gd name="connsiteX4" fmla="*/ 24143 w 43891200"/>
                <a:gd name="connsiteY4" fmla="*/ 5391472 h 5391472"/>
                <a:gd name="connsiteX5" fmla="*/ 0 w 43891200"/>
                <a:gd name="connsiteY5" fmla="*/ 0 h 5391472"/>
                <a:gd name="connsiteX0" fmla="*/ 0 w 43891200"/>
                <a:gd name="connsiteY0" fmla="*/ 0 h 5388329"/>
                <a:gd name="connsiteX1" fmla="*/ 43891200 w 43891200"/>
                <a:gd name="connsiteY1" fmla="*/ 0 h 5388329"/>
                <a:gd name="connsiteX2" fmla="*/ 43891197 w 43891200"/>
                <a:gd name="connsiteY2" fmla="*/ 2143554 h 5388329"/>
                <a:gd name="connsiteX3" fmla="*/ 21843298 w 43891200"/>
                <a:gd name="connsiteY3" fmla="*/ 1381537 h 5388329"/>
                <a:gd name="connsiteX4" fmla="*/ 11350 w 43891200"/>
                <a:gd name="connsiteY4" fmla="*/ 5388329 h 5388329"/>
                <a:gd name="connsiteX5" fmla="*/ 0 w 43891200"/>
                <a:gd name="connsiteY5" fmla="*/ 0 h 5388329"/>
                <a:gd name="connsiteX0" fmla="*/ 0 w 43918796"/>
                <a:gd name="connsiteY0" fmla="*/ 0 h 5388329"/>
                <a:gd name="connsiteX1" fmla="*/ 43918796 w 43918796"/>
                <a:gd name="connsiteY1" fmla="*/ 0 h 5388329"/>
                <a:gd name="connsiteX2" fmla="*/ 43918793 w 43918796"/>
                <a:gd name="connsiteY2" fmla="*/ 2143554 h 5388329"/>
                <a:gd name="connsiteX3" fmla="*/ 21870894 w 43918796"/>
                <a:gd name="connsiteY3" fmla="*/ 1381537 h 5388329"/>
                <a:gd name="connsiteX4" fmla="*/ 38946 w 43918796"/>
                <a:gd name="connsiteY4" fmla="*/ 5388329 h 5388329"/>
                <a:gd name="connsiteX5" fmla="*/ 0 w 43918796"/>
                <a:gd name="connsiteY5" fmla="*/ 0 h 5388329"/>
                <a:gd name="connsiteX0" fmla="*/ 0 w 43882001"/>
                <a:gd name="connsiteY0" fmla="*/ 6780 h 5388329"/>
                <a:gd name="connsiteX1" fmla="*/ 43882001 w 43882001"/>
                <a:gd name="connsiteY1" fmla="*/ 0 h 5388329"/>
                <a:gd name="connsiteX2" fmla="*/ 43881998 w 43882001"/>
                <a:gd name="connsiteY2" fmla="*/ 2143554 h 5388329"/>
                <a:gd name="connsiteX3" fmla="*/ 21834099 w 43882001"/>
                <a:gd name="connsiteY3" fmla="*/ 1381537 h 5388329"/>
                <a:gd name="connsiteX4" fmla="*/ 2151 w 43882001"/>
                <a:gd name="connsiteY4" fmla="*/ 5388329 h 5388329"/>
                <a:gd name="connsiteX5" fmla="*/ 0 w 43882001"/>
                <a:gd name="connsiteY5" fmla="*/ 6780 h 5388329"/>
                <a:gd name="connsiteX0" fmla="*/ 0 w 43909597"/>
                <a:gd name="connsiteY0" fmla="*/ 6780 h 5388329"/>
                <a:gd name="connsiteX1" fmla="*/ 43909597 w 43909597"/>
                <a:gd name="connsiteY1" fmla="*/ 0 h 5388329"/>
                <a:gd name="connsiteX2" fmla="*/ 43909594 w 43909597"/>
                <a:gd name="connsiteY2" fmla="*/ 2143554 h 5388329"/>
                <a:gd name="connsiteX3" fmla="*/ 21861695 w 43909597"/>
                <a:gd name="connsiteY3" fmla="*/ 1381537 h 5388329"/>
                <a:gd name="connsiteX4" fmla="*/ 29747 w 43909597"/>
                <a:gd name="connsiteY4" fmla="*/ 5388329 h 5388329"/>
                <a:gd name="connsiteX5" fmla="*/ 0 w 43909597"/>
                <a:gd name="connsiteY5" fmla="*/ 6780 h 5388329"/>
                <a:gd name="connsiteX0" fmla="*/ 16283 w 43879886"/>
                <a:gd name="connsiteY0" fmla="*/ 13560 h 5388329"/>
                <a:gd name="connsiteX1" fmla="*/ 43879886 w 43879886"/>
                <a:gd name="connsiteY1" fmla="*/ 0 h 5388329"/>
                <a:gd name="connsiteX2" fmla="*/ 43879883 w 43879886"/>
                <a:gd name="connsiteY2" fmla="*/ 2143554 h 5388329"/>
                <a:gd name="connsiteX3" fmla="*/ 21831984 w 43879886"/>
                <a:gd name="connsiteY3" fmla="*/ 1381537 h 5388329"/>
                <a:gd name="connsiteX4" fmla="*/ 36 w 43879886"/>
                <a:gd name="connsiteY4" fmla="*/ 5388329 h 5388329"/>
                <a:gd name="connsiteX5" fmla="*/ 16283 w 43879886"/>
                <a:gd name="connsiteY5" fmla="*/ 13560 h 5388329"/>
                <a:gd name="connsiteX0" fmla="*/ 7118 w 43879920"/>
                <a:gd name="connsiteY0" fmla="*/ 6780 h 5388329"/>
                <a:gd name="connsiteX1" fmla="*/ 43879920 w 43879920"/>
                <a:gd name="connsiteY1" fmla="*/ 0 h 5388329"/>
                <a:gd name="connsiteX2" fmla="*/ 43879917 w 43879920"/>
                <a:gd name="connsiteY2" fmla="*/ 2143554 h 5388329"/>
                <a:gd name="connsiteX3" fmla="*/ 21832018 w 43879920"/>
                <a:gd name="connsiteY3" fmla="*/ 1381537 h 5388329"/>
                <a:gd name="connsiteX4" fmla="*/ 70 w 43879920"/>
                <a:gd name="connsiteY4" fmla="*/ 5388329 h 5388329"/>
                <a:gd name="connsiteX5" fmla="*/ 7118 w 43879920"/>
                <a:gd name="connsiteY5" fmla="*/ 6780 h 5388329"/>
                <a:gd name="connsiteX0" fmla="*/ 0 w 43900399"/>
                <a:gd name="connsiteY0" fmla="*/ 0 h 5388329"/>
                <a:gd name="connsiteX1" fmla="*/ 43900399 w 43900399"/>
                <a:gd name="connsiteY1" fmla="*/ 0 h 5388329"/>
                <a:gd name="connsiteX2" fmla="*/ 43900396 w 43900399"/>
                <a:gd name="connsiteY2" fmla="*/ 2143554 h 5388329"/>
                <a:gd name="connsiteX3" fmla="*/ 21852497 w 43900399"/>
                <a:gd name="connsiteY3" fmla="*/ 1381537 h 5388329"/>
                <a:gd name="connsiteX4" fmla="*/ 20549 w 43900399"/>
                <a:gd name="connsiteY4" fmla="*/ 5388329 h 5388329"/>
                <a:gd name="connsiteX5" fmla="*/ 0 w 43900399"/>
                <a:gd name="connsiteY5" fmla="*/ 0 h 5388329"/>
                <a:gd name="connsiteX0" fmla="*/ 0 w 43900396"/>
                <a:gd name="connsiteY0" fmla="*/ 0 h 5388329"/>
                <a:gd name="connsiteX1" fmla="*/ 43854405 w 43900396"/>
                <a:gd name="connsiteY1" fmla="*/ 27119 h 5388329"/>
                <a:gd name="connsiteX2" fmla="*/ 43900396 w 43900396"/>
                <a:gd name="connsiteY2" fmla="*/ 2143554 h 5388329"/>
                <a:gd name="connsiteX3" fmla="*/ 21852497 w 43900396"/>
                <a:gd name="connsiteY3" fmla="*/ 1381537 h 5388329"/>
                <a:gd name="connsiteX4" fmla="*/ 20549 w 43900396"/>
                <a:gd name="connsiteY4" fmla="*/ 5388329 h 5388329"/>
                <a:gd name="connsiteX5" fmla="*/ 0 w 43900396"/>
                <a:gd name="connsiteY5" fmla="*/ 0 h 5388329"/>
                <a:gd name="connsiteX0" fmla="*/ 0 w 43900398"/>
                <a:gd name="connsiteY0" fmla="*/ 0 h 5388329"/>
                <a:gd name="connsiteX1" fmla="*/ 43900398 w 43900398"/>
                <a:gd name="connsiteY1" fmla="*/ 6780 h 5388329"/>
                <a:gd name="connsiteX2" fmla="*/ 43900396 w 43900398"/>
                <a:gd name="connsiteY2" fmla="*/ 2143554 h 5388329"/>
                <a:gd name="connsiteX3" fmla="*/ 21852497 w 43900398"/>
                <a:gd name="connsiteY3" fmla="*/ 1381537 h 5388329"/>
                <a:gd name="connsiteX4" fmla="*/ 20549 w 43900398"/>
                <a:gd name="connsiteY4" fmla="*/ 5388329 h 5388329"/>
                <a:gd name="connsiteX5" fmla="*/ 0 w 43900398"/>
                <a:gd name="connsiteY5" fmla="*/ 0 h 5388329"/>
                <a:gd name="connsiteX0" fmla="*/ 0 w 43909598"/>
                <a:gd name="connsiteY0" fmla="*/ 0 h 5388329"/>
                <a:gd name="connsiteX1" fmla="*/ 43909598 w 43909598"/>
                <a:gd name="connsiteY1" fmla="*/ 6780 h 5388329"/>
                <a:gd name="connsiteX2" fmla="*/ 43900396 w 43909598"/>
                <a:gd name="connsiteY2" fmla="*/ 2143554 h 5388329"/>
                <a:gd name="connsiteX3" fmla="*/ 21852497 w 43909598"/>
                <a:gd name="connsiteY3" fmla="*/ 1381537 h 5388329"/>
                <a:gd name="connsiteX4" fmla="*/ 20549 w 43909598"/>
                <a:gd name="connsiteY4" fmla="*/ 5388329 h 5388329"/>
                <a:gd name="connsiteX5" fmla="*/ 0 w 43909598"/>
                <a:gd name="connsiteY5" fmla="*/ 0 h 538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909598" h="5388329">
                  <a:moveTo>
                    <a:pt x="0" y="0"/>
                  </a:moveTo>
                  <a:lnTo>
                    <a:pt x="43909598" y="6780"/>
                  </a:lnTo>
                  <a:cubicBezTo>
                    <a:pt x="43909597" y="719038"/>
                    <a:pt x="43900397" y="1431296"/>
                    <a:pt x="43900396" y="2143554"/>
                  </a:cubicBezTo>
                  <a:cubicBezTo>
                    <a:pt x="37284373" y="1358490"/>
                    <a:pt x="29162993" y="845303"/>
                    <a:pt x="21852497" y="1381537"/>
                  </a:cubicBezTo>
                  <a:cubicBezTo>
                    <a:pt x="14542001" y="1917771"/>
                    <a:pt x="6144574" y="2782191"/>
                    <a:pt x="20549" y="5388329"/>
                  </a:cubicBezTo>
                  <a:cubicBezTo>
                    <a:pt x="19609" y="3596409"/>
                    <a:pt x="940" y="1791920"/>
                    <a:pt x="0" y="0"/>
                  </a:cubicBezTo>
                  <a:close/>
                </a:path>
              </a:pathLst>
            </a:custGeom>
            <a:gradFill flip="none" rotWithShape="1">
              <a:gsLst>
                <a:gs pos="0">
                  <a:schemeClr val="tx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165" dirty="0">
                <a:ln>
                  <a:noFill/>
                </a:ln>
                <a:solidFill>
                  <a:schemeClr val="accent1"/>
                </a:solidFill>
              </a:endParaRPr>
            </a:p>
          </p:txBody>
        </p:sp>
      </p:grpSp>
      <p:sp>
        <p:nvSpPr>
          <p:cNvPr id="70" name="Text Box 14"/>
          <p:cNvSpPr txBox="1">
            <a:spLocks noChangeArrowheads="1"/>
          </p:cNvSpPr>
          <p:nvPr userDrawn="1"/>
        </p:nvSpPr>
        <p:spPr bwMode="auto">
          <a:xfrm>
            <a:off x="1003120" y="32156324"/>
            <a:ext cx="3786383" cy="329310"/>
          </a:xfrm>
          <a:prstGeom prst="rect">
            <a:avLst/>
          </a:prstGeom>
          <a:noFill/>
          <a:ln w="9525">
            <a:noFill/>
            <a:miter lim="800000"/>
            <a:headEnd/>
            <a:tailEnd/>
          </a:ln>
          <a:effectLst/>
        </p:spPr>
        <p:txBody>
          <a:bodyPr wrap="square" lIns="78298" tIns="39142" rIns="78298" bIns="39142">
            <a:spAutoFit/>
          </a:bodyPr>
          <a:lstStyle/>
          <a:p>
            <a:pPr eaLnBrk="0" hangingPunct="0">
              <a:lnSpc>
                <a:spcPct val="65000"/>
              </a:lnSpc>
              <a:spcBef>
                <a:spcPct val="50000"/>
              </a:spcBef>
              <a:defRPr/>
            </a:pPr>
            <a:r>
              <a:rPr lang="en-US" sz="600" b="1" dirty="0">
                <a:solidFill>
                  <a:schemeClr val="bg1">
                    <a:lumMod val="75000"/>
                  </a:schemeClr>
                </a:solidFill>
                <a:latin typeface="Arial" charset="0"/>
              </a:rPr>
              <a:t>RESEARCH POSTER PRESENTATION DESIGN © 2019</a:t>
            </a:r>
          </a:p>
          <a:p>
            <a:pPr eaLnBrk="0" hangingPunct="0">
              <a:lnSpc>
                <a:spcPct val="65000"/>
              </a:lnSpc>
              <a:spcBef>
                <a:spcPct val="50000"/>
              </a:spcBef>
              <a:defRPr/>
            </a:pPr>
            <a:r>
              <a:rPr lang="en-US" sz="1050" b="1" dirty="0">
                <a:solidFill>
                  <a:schemeClr val="bg1">
                    <a:lumMod val="75000"/>
                  </a:schemeClr>
                </a:solidFill>
                <a:latin typeface="Arial" charset="0"/>
              </a:rPr>
              <a:t>www.PosterPresentations.com</a:t>
            </a:r>
          </a:p>
        </p:txBody>
      </p:sp>
      <p:grpSp>
        <p:nvGrpSpPr>
          <p:cNvPr id="6" name="Group 5">
            <a:extLst>
              <a:ext uri="{FF2B5EF4-FFF2-40B4-BE49-F238E27FC236}">
                <a16:creationId xmlns:a16="http://schemas.microsoft.com/office/drawing/2014/main" id="{D94EDD1F-4B42-4F45-B0C1-C160AF13FA7C}"/>
              </a:ext>
            </a:extLst>
          </p:cNvPr>
          <p:cNvGrpSpPr/>
          <p:nvPr userDrawn="1"/>
        </p:nvGrpSpPr>
        <p:grpSpPr>
          <a:xfrm>
            <a:off x="-43304" y="11286"/>
            <a:ext cx="43905392" cy="4120075"/>
            <a:chOff x="-43304" y="11286"/>
            <a:chExt cx="43905392" cy="4120075"/>
          </a:xfrm>
        </p:grpSpPr>
        <p:sp>
          <p:nvSpPr>
            <p:cNvPr id="5" name="Rectangle 4">
              <a:extLst>
                <a:ext uri="{FF2B5EF4-FFF2-40B4-BE49-F238E27FC236}">
                  <a16:creationId xmlns:a16="http://schemas.microsoft.com/office/drawing/2014/main" id="{97302FB6-4FEE-7344-8AB3-832C3327102F}"/>
                </a:ext>
              </a:extLst>
            </p:cNvPr>
            <p:cNvSpPr/>
            <p:nvPr userDrawn="1"/>
          </p:nvSpPr>
          <p:spPr>
            <a:xfrm>
              <a:off x="-1" y="1106328"/>
              <a:ext cx="43854834" cy="3025033"/>
            </a:xfrm>
            <a:prstGeom prst="rect">
              <a:avLst/>
            </a:prstGeom>
            <a:gradFill flip="none" rotWithShape="1">
              <a:gsLst>
                <a:gs pos="0">
                  <a:schemeClr val="accent6"/>
                </a:gs>
                <a:gs pos="100000">
                  <a:schemeClr val="accent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65"/>
            </a:p>
          </p:txBody>
        </p:sp>
        <p:grpSp>
          <p:nvGrpSpPr>
            <p:cNvPr id="65" name="Group 64"/>
            <p:cNvGrpSpPr/>
            <p:nvPr userDrawn="1"/>
          </p:nvGrpSpPr>
          <p:grpSpPr>
            <a:xfrm>
              <a:off x="-43304" y="11286"/>
              <a:ext cx="43905392" cy="4036528"/>
              <a:chOff x="-14192" y="1382"/>
              <a:chExt cx="27451941" cy="4572641"/>
            </a:xfrm>
          </p:grpSpPr>
          <p:sp>
            <p:nvSpPr>
              <p:cNvPr id="71" name="Rectangle 16"/>
              <p:cNvSpPr/>
              <p:nvPr userDrawn="1"/>
            </p:nvSpPr>
            <p:spPr>
              <a:xfrm>
                <a:off x="4001" y="707797"/>
                <a:ext cx="27429212" cy="3866226"/>
              </a:xfrm>
              <a:custGeom>
                <a:avLst/>
                <a:gdLst>
                  <a:gd name="connsiteX0" fmla="*/ 0 w 43891200"/>
                  <a:gd name="connsiteY0" fmla="*/ 0 h 7027483"/>
                  <a:gd name="connsiteX1" fmla="*/ 43891200 w 43891200"/>
                  <a:gd name="connsiteY1" fmla="*/ 0 h 7027483"/>
                  <a:gd name="connsiteX2" fmla="*/ 43891200 w 43891200"/>
                  <a:gd name="connsiteY2" fmla="*/ 7027483 h 7027483"/>
                  <a:gd name="connsiteX3" fmla="*/ 0 w 43891200"/>
                  <a:gd name="connsiteY3" fmla="*/ 7027483 h 7027483"/>
                  <a:gd name="connsiteX4" fmla="*/ 0 w 43891200"/>
                  <a:gd name="connsiteY4"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617527 w 43891200"/>
                  <a:gd name="connsiteY3" fmla="*/ 6999261 h 7027483"/>
                  <a:gd name="connsiteX4" fmla="*/ 0 w 43891200"/>
                  <a:gd name="connsiteY4" fmla="*/ 702748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0 w 43891200"/>
                  <a:gd name="connsiteY4" fmla="*/ 702748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100503"/>
                  <a:gd name="connsiteX1" fmla="*/ 43891200 w 43891200"/>
                  <a:gd name="connsiteY1" fmla="*/ 0 h 7100503"/>
                  <a:gd name="connsiteX2" fmla="*/ 43891200 w 43891200"/>
                  <a:gd name="connsiteY2" fmla="*/ 7027483 h 7100503"/>
                  <a:gd name="connsiteX3" fmla="*/ 21448200 w 43891200"/>
                  <a:gd name="connsiteY3" fmla="*/ 3838305 h 7100503"/>
                  <a:gd name="connsiteX4" fmla="*/ 28221 w 43891200"/>
                  <a:gd name="connsiteY4" fmla="*/ 6688809 h 7100503"/>
                  <a:gd name="connsiteX5" fmla="*/ 0 w 43891200"/>
                  <a:gd name="connsiteY5" fmla="*/ 0 h 7100503"/>
                  <a:gd name="connsiteX0" fmla="*/ 0 w 43891200"/>
                  <a:gd name="connsiteY0" fmla="*/ 0 h 7100503"/>
                  <a:gd name="connsiteX1" fmla="*/ 43891200 w 43891200"/>
                  <a:gd name="connsiteY1" fmla="*/ 0 h 7100503"/>
                  <a:gd name="connsiteX2" fmla="*/ 43891200 w 43891200"/>
                  <a:gd name="connsiteY2" fmla="*/ 7027483 h 7100503"/>
                  <a:gd name="connsiteX3" fmla="*/ 21448200 w 43891200"/>
                  <a:gd name="connsiteY3" fmla="*/ 3838305 h 7100503"/>
                  <a:gd name="connsiteX4" fmla="*/ 28221 w 43891200"/>
                  <a:gd name="connsiteY4" fmla="*/ 6688809 h 7100503"/>
                  <a:gd name="connsiteX5" fmla="*/ 0 w 43891200"/>
                  <a:gd name="connsiteY5" fmla="*/ 0 h 710050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84664 w 43891200"/>
                  <a:gd name="connsiteY4" fmla="*/ 553167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532864 w 43891200"/>
                  <a:gd name="connsiteY3" fmla="*/ 3330294 h 7027483"/>
                  <a:gd name="connsiteX4" fmla="*/ 84664 w 43891200"/>
                  <a:gd name="connsiteY4" fmla="*/ 553167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589306 w 43891200"/>
                  <a:gd name="connsiteY3" fmla="*/ 3104512 h 7027483"/>
                  <a:gd name="connsiteX4" fmla="*/ 84664 w 43891200"/>
                  <a:gd name="connsiteY4" fmla="*/ 553167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589306 w 43891200"/>
                  <a:gd name="connsiteY3" fmla="*/ 3104512 h 7027483"/>
                  <a:gd name="connsiteX4" fmla="*/ 84664 w 43891200"/>
                  <a:gd name="connsiteY4" fmla="*/ 5531673 h 7027483"/>
                  <a:gd name="connsiteX5" fmla="*/ 0 w 43891200"/>
                  <a:gd name="connsiteY5" fmla="*/ 0 h 7027483"/>
                  <a:gd name="connsiteX0" fmla="*/ 0 w 43891200"/>
                  <a:gd name="connsiteY0" fmla="*/ 0 h 7272584"/>
                  <a:gd name="connsiteX1" fmla="*/ 43891200 w 43891200"/>
                  <a:gd name="connsiteY1" fmla="*/ 0 h 7272584"/>
                  <a:gd name="connsiteX2" fmla="*/ 43891200 w 43891200"/>
                  <a:gd name="connsiteY2" fmla="*/ 7027483 h 7272584"/>
                  <a:gd name="connsiteX3" fmla="*/ 37534349 w 43891200"/>
                  <a:gd name="connsiteY3" fmla="*/ 5432466 h 7272584"/>
                  <a:gd name="connsiteX4" fmla="*/ 21589306 w 43891200"/>
                  <a:gd name="connsiteY4" fmla="*/ 3104512 h 7272584"/>
                  <a:gd name="connsiteX5" fmla="*/ 84664 w 43891200"/>
                  <a:gd name="connsiteY5" fmla="*/ 5531673 h 7272584"/>
                  <a:gd name="connsiteX6" fmla="*/ 0 w 43891200"/>
                  <a:gd name="connsiteY6" fmla="*/ 0 h 7272584"/>
                  <a:gd name="connsiteX0" fmla="*/ 0 w 43891200"/>
                  <a:gd name="connsiteY0" fmla="*/ 0 h 7027483"/>
                  <a:gd name="connsiteX1" fmla="*/ 43891200 w 43891200"/>
                  <a:gd name="connsiteY1" fmla="*/ 0 h 7027483"/>
                  <a:gd name="connsiteX2" fmla="*/ 43891200 w 43891200"/>
                  <a:gd name="connsiteY2" fmla="*/ 7027483 h 7027483"/>
                  <a:gd name="connsiteX3" fmla="*/ 37534349 w 43891200"/>
                  <a:gd name="connsiteY3" fmla="*/ 5432466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423313 w 43891200"/>
                  <a:gd name="connsiteY4" fmla="*/ 3012175 h 7027483"/>
                  <a:gd name="connsiteX5" fmla="*/ 84664 w 43891200"/>
                  <a:gd name="connsiteY5" fmla="*/ 5531673 h 7027483"/>
                  <a:gd name="connsiteX6" fmla="*/ 0 w 43891200"/>
                  <a:gd name="connsiteY6" fmla="*/ 0 h 7027483"/>
                  <a:gd name="connsiteX0" fmla="*/ 0 w 43891200"/>
                  <a:gd name="connsiteY0" fmla="*/ 0 h 6029592"/>
                  <a:gd name="connsiteX1" fmla="*/ 43891200 w 43891200"/>
                  <a:gd name="connsiteY1" fmla="*/ 0 h 6029592"/>
                  <a:gd name="connsiteX2" fmla="*/ 43852760 w 43891200"/>
                  <a:gd name="connsiteY2" fmla="*/ 6029592 h 6029592"/>
                  <a:gd name="connsiteX3" fmla="*/ 37534347 w 43891200"/>
                  <a:gd name="connsiteY3" fmla="*/ 5179307 h 6029592"/>
                  <a:gd name="connsiteX4" fmla="*/ 21423313 w 43891200"/>
                  <a:gd name="connsiteY4" fmla="*/ 3012175 h 6029592"/>
                  <a:gd name="connsiteX5" fmla="*/ 84664 w 43891200"/>
                  <a:gd name="connsiteY5" fmla="*/ 5531673 h 6029592"/>
                  <a:gd name="connsiteX6" fmla="*/ 0 w 43891200"/>
                  <a:gd name="connsiteY6" fmla="*/ 0 h 6029592"/>
                  <a:gd name="connsiteX0" fmla="*/ 0 w 43891200"/>
                  <a:gd name="connsiteY0" fmla="*/ 0 h 6029592"/>
                  <a:gd name="connsiteX1" fmla="*/ 43891200 w 43891200"/>
                  <a:gd name="connsiteY1" fmla="*/ 0 h 6029592"/>
                  <a:gd name="connsiteX2" fmla="*/ 43852760 w 43891200"/>
                  <a:gd name="connsiteY2" fmla="*/ 6029592 h 6029592"/>
                  <a:gd name="connsiteX3" fmla="*/ 36342689 w 43891200"/>
                  <a:gd name="connsiteY3" fmla="*/ 4466527 h 6029592"/>
                  <a:gd name="connsiteX4" fmla="*/ 21423313 w 43891200"/>
                  <a:gd name="connsiteY4" fmla="*/ 3012175 h 6029592"/>
                  <a:gd name="connsiteX5" fmla="*/ 84664 w 43891200"/>
                  <a:gd name="connsiteY5" fmla="*/ 5531673 h 6029592"/>
                  <a:gd name="connsiteX6" fmla="*/ 0 w 43891200"/>
                  <a:gd name="connsiteY6" fmla="*/ 0 h 6029592"/>
                  <a:gd name="connsiteX0" fmla="*/ 0 w 43891200"/>
                  <a:gd name="connsiteY0" fmla="*/ 0 h 6079664"/>
                  <a:gd name="connsiteX1" fmla="*/ 43891200 w 43891200"/>
                  <a:gd name="connsiteY1" fmla="*/ 0 h 6079664"/>
                  <a:gd name="connsiteX2" fmla="*/ 43852760 w 43891200"/>
                  <a:gd name="connsiteY2" fmla="*/ 6029592 h 6079664"/>
                  <a:gd name="connsiteX3" fmla="*/ 21423313 w 43891200"/>
                  <a:gd name="connsiteY3" fmla="*/ 3012175 h 6079664"/>
                  <a:gd name="connsiteX4" fmla="*/ 84664 w 43891200"/>
                  <a:gd name="connsiteY4" fmla="*/ 5531673 h 6079664"/>
                  <a:gd name="connsiteX5" fmla="*/ 0 w 43891200"/>
                  <a:gd name="connsiteY5" fmla="*/ 0 h 6079664"/>
                  <a:gd name="connsiteX0" fmla="*/ 0 w 43891200"/>
                  <a:gd name="connsiteY0" fmla="*/ 0 h 6029592"/>
                  <a:gd name="connsiteX1" fmla="*/ 43891200 w 43891200"/>
                  <a:gd name="connsiteY1" fmla="*/ 0 h 6029592"/>
                  <a:gd name="connsiteX2" fmla="*/ 43852760 w 43891200"/>
                  <a:gd name="connsiteY2" fmla="*/ 6029592 h 6029592"/>
                  <a:gd name="connsiteX3" fmla="*/ 21423313 w 43891200"/>
                  <a:gd name="connsiteY3" fmla="*/ 3012175 h 6029592"/>
                  <a:gd name="connsiteX4" fmla="*/ 84664 w 43891200"/>
                  <a:gd name="connsiteY4" fmla="*/ 5531673 h 6029592"/>
                  <a:gd name="connsiteX5" fmla="*/ 0 w 43891200"/>
                  <a:gd name="connsiteY5" fmla="*/ 0 h 6029592"/>
                  <a:gd name="connsiteX0" fmla="*/ 0 w 43891200"/>
                  <a:gd name="connsiteY0" fmla="*/ 0 h 6029592"/>
                  <a:gd name="connsiteX1" fmla="*/ 43891200 w 43891200"/>
                  <a:gd name="connsiteY1" fmla="*/ 0 h 6029592"/>
                  <a:gd name="connsiteX2" fmla="*/ 43852760 w 43891200"/>
                  <a:gd name="connsiteY2" fmla="*/ 6029592 h 6029592"/>
                  <a:gd name="connsiteX3" fmla="*/ 21423313 w 43891200"/>
                  <a:gd name="connsiteY3" fmla="*/ 3012175 h 6029592"/>
                  <a:gd name="connsiteX4" fmla="*/ 84664 w 43891200"/>
                  <a:gd name="connsiteY4" fmla="*/ 5531673 h 6029592"/>
                  <a:gd name="connsiteX5" fmla="*/ 0 w 43891200"/>
                  <a:gd name="connsiteY5" fmla="*/ 0 h 6029592"/>
                  <a:gd name="connsiteX0" fmla="*/ 0 w 43891200"/>
                  <a:gd name="connsiteY0" fmla="*/ 0 h 5887037"/>
                  <a:gd name="connsiteX1" fmla="*/ 43891200 w 43891200"/>
                  <a:gd name="connsiteY1" fmla="*/ 0 h 5887037"/>
                  <a:gd name="connsiteX2" fmla="*/ 43814321 w 43891200"/>
                  <a:gd name="connsiteY2" fmla="*/ 5887037 h 5887037"/>
                  <a:gd name="connsiteX3" fmla="*/ 21423313 w 43891200"/>
                  <a:gd name="connsiteY3" fmla="*/ 3012175 h 5887037"/>
                  <a:gd name="connsiteX4" fmla="*/ 84664 w 43891200"/>
                  <a:gd name="connsiteY4" fmla="*/ 5531673 h 5887037"/>
                  <a:gd name="connsiteX5" fmla="*/ 0 w 43891200"/>
                  <a:gd name="connsiteY5" fmla="*/ 0 h 5887037"/>
                  <a:gd name="connsiteX0" fmla="*/ 0 w 43891200"/>
                  <a:gd name="connsiteY0" fmla="*/ 0 h 5745966"/>
                  <a:gd name="connsiteX1" fmla="*/ 43891200 w 43891200"/>
                  <a:gd name="connsiteY1" fmla="*/ 0 h 5745966"/>
                  <a:gd name="connsiteX2" fmla="*/ 43814319 w 43891200"/>
                  <a:gd name="connsiteY2" fmla="*/ 5745966 h 5745966"/>
                  <a:gd name="connsiteX3" fmla="*/ 21423313 w 43891200"/>
                  <a:gd name="connsiteY3" fmla="*/ 3012175 h 5745966"/>
                  <a:gd name="connsiteX4" fmla="*/ 84664 w 43891200"/>
                  <a:gd name="connsiteY4" fmla="*/ 5531673 h 5745966"/>
                  <a:gd name="connsiteX5" fmla="*/ 0 w 43891200"/>
                  <a:gd name="connsiteY5" fmla="*/ 0 h 5745966"/>
                  <a:gd name="connsiteX0" fmla="*/ 0 w 43891200"/>
                  <a:gd name="connsiteY0" fmla="*/ 0 h 5774180"/>
                  <a:gd name="connsiteX1" fmla="*/ 43891200 w 43891200"/>
                  <a:gd name="connsiteY1" fmla="*/ 0 h 5774180"/>
                  <a:gd name="connsiteX2" fmla="*/ 43814319 w 43891200"/>
                  <a:gd name="connsiteY2" fmla="*/ 5774180 h 5774180"/>
                  <a:gd name="connsiteX3" fmla="*/ 21423313 w 43891200"/>
                  <a:gd name="connsiteY3" fmla="*/ 3012175 h 5774180"/>
                  <a:gd name="connsiteX4" fmla="*/ 84664 w 43891200"/>
                  <a:gd name="connsiteY4" fmla="*/ 5531673 h 5774180"/>
                  <a:gd name="connsiteX5" fmla="*/ 0 w 43891200"/>
                  <a:gd name="connsiteY5" fmla="*/ 0 h 5774180"/>
                  <a:gd name="connsiteX0" fmla="*/ 6633 w 43897833"/>
                  <a:gd name="connsiteY0" fmla="*/ 0 h 5774180"/>
                  <a:gd name="connsiteX1" fmla="*/ 43897833 w 43897833"/>
                  <a:gd name="connsiteY1" fmla="*/ 0 h 5774180"/>
                  <a:gd name="connsiteX2" fmla="*/ 43820952 w 43897833"/>
                  <a:gd name="connsiteY2" fmla="*/ 5774180 h 5774180"/>
                  <a:gd name="connsiteX3" fmla="*/ 21429946 w 43897833"/>
                  <a:gd name="connsiteY3" fmla="*/ 3012175 h 5774180"/>
                  <a:gd name="connsiteX4" fmla="*/ 0 w 43897833"/>
                  <a:gd name="connsiteY4" fmla="*/ 5757386 h 5774180"/>
                  <a:gd name="connsiteX5" fmla="*/ 6633 w 43897833"/>
                  <a:gd name="connsiteY5" fmla="*/ 0 h 5774180"/>
                  <a:gd name="connsiteX0" fmla="*/ 6633 w 43897833"/>
                  <a:gd name="connsiteY0" fmla="*/ 0 h 5785600"/>
                  <a:gd name="connsiteX1" fmla="*/ 43897833 w 43897833"/>
                  <a:gd name="connsiteY1" fmla="*/ 0 h 5785600"/>
                  <a:gd name="connsiteX2" fmla="*/ 43820952 w 43897833"/>
                  <a:gd name="connsiteY2" fmla="*/ 5774180 h 5785600"/>
                  <a:gd name="connsiteX3" fmla="*/ 21429946 w 43897833"/>
                  <a:gd name="connsiteY3" fmla="*/ 3012175 h 5785600"/>
                  <a:gd name="connsiteX4" fmla="*/ 0 w 43897833"/>
                  <a:gd name="connsiteY4" fmla="*/ 5785600 h 5785600"/>
                  <a:gd name="connsiteX5" fmla="*/ 6633 w 43897833"/>
                  <a:gd name="connsiteY5" fmla="*/ 0 h 5785600"/>
                  <a:gd name="connsiteX0" fmla="*/ 6633 w 43897833"/>
                  <a:gd name="connsiteY0" fmla="*/ 0 h 5785600"/>
                  <a:gd name="connsiteX1" fmla="*/ 43897833 w 43897833"/>
                  <a:gd name="connsiteY1" fmla="*/ 0 h 5785600"/>
                  <a:gd name="connsiteX2" fmla="*/ 43829914 w 43897833"/>
                  <a:gd name="connsiteY2" fmla="*/ 5757562 h 5785600"/>
                  <a:gd name="connsiteX3" fmla="*/ 21429946 w 43897833"/>
                  <a:gd name="connsiteY3" fmla="*/ 3012175 h 5785600"/>
                  <a:gd name="connsiteX4" fmla="*/ 0 w 43897833"/>
                  <a:gd name="connsiteY4" fmla="*/ 5785600 h 5785600"/>
                  <a:gd name="connsiteX5" fmla="*/ 6633 w 43897833"/>
                  <a:gd name="connsiteY5" fmla="*/ 0 h 5785600"/>
                  <a:gd name="connsiteX0" fmla="*/ 6633 w 43884390"/>
                  <a:gd name="connsiteY0" fmla="*/ 4153 h 5789753"/>
                  <a:gd name="connsiteX1" fmla="*/ 43884390 w 43884390"/>
                  <a:gd name="connsiteY1" fmla="*/ 0 h 5789753"/>
                  <a:gd name="connsiteX2" fmla="*/ 43829914 w 43884390"/>
                  <a:gd name="connsiteY2" fmla="*/ 5761715 h 5789753"/>
                  <a:gd name="connsiteX3" fmla="*/ 21429946 w 43884390"/>
                  <a:gd name="connsiteY3" fmla="*/ 3016328 h 5789753"/>
                  <a:gd name="connsiteX4" fmla="*/ 0 w 43884390"/>
                  <a:gd name="connsiteY4" fmla="*/ 5789753 h 5789753"/>
                  <a:gd name="connsiteX5" fmla="*/ 6633 w 43884390"/>
                  <a:gd name="connsiteY5" fmla="*/ 4153 h 5789753"/>
                  <a:gd name="connsiteX0" fmla="*/ 6633 w 43884392"/>
                  <a:gd name="connsiteY0" fmla="*/ 0 h 5785600"/>
                  <a:gd name="connsiteX1" fmla="*/ 43884392 w 43884392"/>
                  <a:gd name="connsiteY1" fmla="*/ 1 h 5785600"/>
                  <a:gd name="connsiteX2" fmla="*/ 43829914 w 43884392"/>
                  <a:gd name="connsiteY2" fmla="*/ 5757562 h 5785600"/>
                  <a:gd name="connsiteX3" fmla="*/ 21429946 w 43884392"/>
                  <a:gd name="connsiteY3" fmla="*/ 3012175 h 5785600"/>
                  <a:gd name="connsiteX4" fmla="*/ 0 w 43884392"/>
                  <a:gd name="connsiteY4" fmla="*/ 5785600 h 5785600"/>
                  <a:gd name="connsiteX5" fmla="*/ 6633 w 43884392"/>
                  <a:gd name="connsiteY5" fmla="*/ 0 h 5785600"/>
                  <a:gd name="connsiteX0" fmla="*/ 6633 w 43876785"/>
                  <a:gd name="connsiteY0" fmla="*/ 7053 h 5792653"/>
                  <a:gd name="connsiteX1" fmla="*/ 43876785 w 43876785"/>
                  <a:gd name="connsiteY1" fmla="*/ 0 h 5792653"/>
                  <a:gd name="connsiteX2" fmla="*/ 43829914 w 43876785"/>
                  <a:gd name="connsiteY2" fmla="*/ 5764615 h 5792653"/>
                  <a:gd name="connsiteX3" fmla="*/ 21429946 w 43876785"/>
                  <a:gd name="connsiteY3" fmla="*/ 3019228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429946 w 43876785"/>
                  <a:gd name="connsiteY3" fmla="*/ 3019228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852793 w 43876785"/>
                  <a:gd name="connsiteY3" fmla="*/ 3019229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852793 w 43876785"/>
                  <a:gd name="connsiteY3" fmla="*/ 3019229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64377 w 43876785"/>
                  <a:gd name="connsiteY3" fmla="*/ 3000419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44088 w 43876785"/>
                  <a:gd name="connsiteY3" fmla="*/ 3000419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801199"/>
                  <a:gd name="connsiteX1" fmla="*/ 43876785 w 43876785"/>
                  <a:gd name="connsiteY1" fmla="*/ 0 h 5801199"/>
                  <a:gd name="connsiteX2" fmla="*/ 43831664 w 43876785"/>
                  <a:gd name="connsiteY2" fmla="*/ 5801199 h 5801199"/>
                  <a:gd name="connsiteX3" fmla="*/ 21923799 w 43876785"/>
                  <a:gd name="connsiteY3" fmla="*/ 3009824 h 5801199"/>
                  <a:gd name="connsiteX4" fmla="*/ 0 w 43876785"/>
                  <a:gd name="connsiteY4" fmla="*/ 5792653 h 5801199"/>
                  <a:gd name="connsiteX5" fmla="*/ 6633 w 43876785"/>
                  <a:gd name="connsiteY5" fmla="*/ 7053 h 5801199"/>
                  <a:gd name="connsiteX0" fmla="*/ 6633 w 43876785"/>
                  <a:gd name="connsiteY0" fmla="*/ 7053 h 5811651"/>
                  <a:gd name="connsiteX1" fmla="*/ 43876785 w 43876785"/>
                  <a:gd name="connsiteY1" fmla="*/ 0 h 5811651"/>
                  <a:gd name="connsiteX2" fmla="*/ 43826110 w 43876785"/>
                  <a:gd name="connsiteY2" fmla="*/ 5811651 h 5811651"/>
                  <a:gd name="connsiteX3" fmla="*/ 21923799 w 43876785"/>
                  <a:gd name="connsiteY3" fmla="*/ 3009824 h 5811651"/>
                  <a:gd name="connsiteX4" fmla="*/ 0 w 43876785"/>
                  <a:gd name="connsiteY4" fmla="*/ 5792653 h 5811651"/>
                  <a:gd name="connsiteX5" fmla="*/ 6633 w 43876785"/>
                  <a:gd name="connsiteY5" fmla="*/ 7053 h 5811651"/>
                  <a:gd name="connsiteX0" fmla="*/ -1 w 43870151"/>
                  <a:gd name="connsiteY0" fmla="*/ 7053 h 5818785"/>
                  <a:gd name="connsiteX1" fmla="*/ 43870151 w 43870151"/>
                  <a:gd name="connsiteY1" fmla="*/ 0 h 5818785"/>
                  <a:gd name="connsiteX2" fmla="*/ 43819476 w 43870151"/>
                  <a:gd name="connsiteY2" fmla="*/ 5811651 h 5818785"/>
                  <a:gd name="connsiteX3" fmla="*/ 21917165 w 43870151"/>
                  <a:gd name="connsiteY3" fmla="*/ 3009824 h 5818785"/>
                  <a:gd name="connsiteX4" fmla="*/ 4477 w 43870151"/>
                  <a:gd name="connsiteY4" fmla="*/ 5818785 h 5818785"/>
                  <a:gd name="connsiteX5" fmla="*/ -1 w 43870151"/>
                  <a:gd name="connsiteY5" fmla="*/ 7053 h 5818785"/>
                  <a:gd name="connsiteX0" fmla="*/ 239 w 43870391"/>
                  <a:gd name="connsiteY0" fmla="*/ 7053 h 5814778"/>
                  <a:gd name="connsiteX1" fmla="*/ 43870391 w 43870391"/>
                  <a:gd name="connsiteY1" fmla="*/ 0 h 5814778"/>
                  <a:gd name="connsiteX2" fmla="*/ 43819716 w 43870391"/>
                  <a:gd name="connsiteY2" fmla="*/ 5811651 h 5814778"/>
                  <a:gd name="connsiteX3" fmla="*/ 21917405 w 43870391"/>
                  <a:gd name="connsiteY3" fmla="*/ 3009824 h 5814778"/>
                  <a:gd name="connsiteX4" fmla="*/ 457 w 43870391"/>
                  <a:gd name="connsiteY4" fmla="*/ 5814778 h 5814778"/>
                  <a:gd name="connsiteX5" fmla="*/ 239 w 43870391"/>
                  <a:gd name="connsiteY5" fmla="*/ 7053 h 5814778"/>
                  <a:gd name="connsiteX0" fmla="*/ 239 w 43870391"/>
                  <a:gd name="connsiteY0" fmla="*/ 7053 h 5811651"/>
                  <a:gd name="connsiteX1" fmla="*/ 43870391 w 43870391"/>
                  <a:gd name="connsiteY1" fmla="*/ 0 h 5811651"/>
                  <a:gd name="connsiteX2" fmla="*/ 43819716 w 43870391"/>
                  <a:gd name="connsiteY2" fmla="*/ 5811651 h 5811651"/>
                  <a:gd name="connsiteX3" fmla="*/ 21917405 w 43870391"/>
                  <a:gd name="connsiteY3" fmla="*/ 3009824 h 5811651"/>
                  <a:gd name="connsiteX4" fmla="*/ 457 w 43870391"/>
                  <a:gd name="connsiteY4" fmla="*/ 5806763 h 5811651"/>
                  <a:gd name="connsiteX5" fmla="*/ 239 w 43870391"/>
                  <a:gd name="connsiteY5" fmla="*/ 7053 h 5811651"/>
                  <a:gd name="connsiteX0" fmla="*/ 239 w 43870391"/>
                  <a:gd name="connsiteY0" fmla="*/ 7053 h 5811651"/>
                  <a:gd name="connsiteX1" fmla="*/ 43870391 w 43870391"/>
                  <a:gd name="connsiteY1" fmla="*/ 0 h 5811651"/>
                  <a:gd name="connsiteX2" fmla="*/ 43819716 w 43870391"/>
                  <a:gd name="connsiteY2" fmla="*/ 5811651 h 5811651"/>
                  <a:gd name="connsiteX3" fmla="*/ 21917405 w 43870391"/>
                  <a:gd name="connsiteY3" fmla="*/ 3009824 h 5811651"/>
                  <a:gd name="connsiteX4" fmla="*/ 457 w 43870391"/>
                  <a:gd name="connsiteY4" fmla="*/ 5798748 h 5811651"/>
                  <a:gd name="connsiteX5" fmla="*/ 239 w 43870391"/>
                  <a:gd name="connsiteY5" fmla="*/ 7053 h 5811651"/>
                  <a:gd name="connsiteX0" fmla="*/ 239 w 43870391"/>
                  <a:gd name="connsiteY0" fmla="*/ 7053 h 5811651"/>
                  <a:gd name="connsiteX1" fmla="*/ 43870391 w 43870391"/>
                  <a:gd name="connsiteY1" fmla="*/ 0 h 5811651"/>
                  <a:gd name="connsiteX2" fmla="*/ 43819716 w 43870391"/>
                  <a:gd name="connsiteY2" fmla="*/ 5811651 h 5811651"/>
                  <a:gd name="connsiteX3" fmla="*/ 21917405 w 43870391"/>
                  <a:gd name="connsiteY3" fmla="*/ 3009824 h 5811651"/>
                  <a:gd name="connsiteX4" fmla="*/ 457 w 43870391"/>
                  <a:gd name="connsiteY4" fmla="*/ 5798748 h 5811651"/>
                  <a:gd name="connsiteX5" fmla="*/ 239 w 43870391"/>
                  <a:gd name="connsiteY5" fmla="*/ 7053 h 5811651"/>
                  <a:gd name="connsiteX0" fmla="*/ 239 w 43842825"/>
                  <a:gd name="connsiteY0" fmla="*/ 7053 h 5811651"/>
                  <a:gd name="connsiteX1" fmla="*/ 43842825 w 43842825"/>
                  <a:gd name="connsiteY1" fmla="*/ 0 h 5811651"/>
                  <a:gd name="connsiteX2" fmla="*/ 43819716 w 43842825"/>
                  <a:gd name="connsiteY2" fmla="*/ 5811651 h 5811651"/>
                  <a:gd name="connsiteX3" fmla="*/ 21917405 w 43842825"/>
                  <a:gd name="connsiteY3" fmla="*/ 3009824 h 5811651"/>
                  <a:gd name="connsiteX4" fmla="*/ 457 w 43842825"/>
                  <a:gd name="connsiteY4" fmla="*/ 5798748 h 5811651"/>
                  <a:gd name="connsiteX5" fmla="*/ 239 w 43842825"/>
                  <a:gd name="connsiteY5" fmla="*/ 7053 h 5811651"/>
                  <a:gd name="connsiteX0" fmla="*/ 239 w 43824446"/>
                  <a:gd name="connsiteY0" fmla="*/ 7053 h 5811651"/>
                  <a:gd name="connsiteX1" fmla="*/ 43824446 w 43824446"/>
                  <a:gd name="connsiteY1" fmla="*/ 0 h 5811651"/>
                  <a:gd name="connsiteX2" fmla="*/ 43819716 w 43824446"/>
                  <a:gd name="connsiteY2" fmla="*/ 5811651 h 5811651"/>
                  <a:gd name="connsiteX3" fmla="*/ 21917405 w 43824446"/>
                  <a:gd name="connsiteY3" fmla="*/ 3009824 h 5811651"/>
                  <a:gd name="connsiteX4" fmla="*/ 457 w 43824446"/>
                  <a:gd name="connsiteY4" fmla="*/ 5798748 h 5811651"/>
                  <a:gd name="connsiteX5" fmla="*/ 239 w 43824446"/>
                  <a:gd name="connsiteY5" fmla="*/ 7053 h 581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4446" h="5811651">
                    <a:moveTo>
                      <a:pt x="239" y="7053"/>
                    </a:moveTo>
                    <a:lnTo>
                      <a:pt x="43824446" y="0"/>
                    </a:lnTo>
                    <a:cubicBezTo>
                      <a:pt x="43822869" y="1937217"/>
                      <a:pt x="43821293" y="3874434"/>
                      <a:pt x="43819716" y="5811651"/>
                    </a:cubicBezTo>
                    <a:cubicBezTo>
                      <a:pt x="38268362" y="4032785"/>
                      <a:pt x="30438085" y="2966157"/>
                      <a:pt x="21917405" y="3009824"/>
                    </a:cubicBezTo>
                    <a:cubicBezTo>
                      <a:pt x="14614291" y="3047251"/>
                      <a:pt x="6453731" y="3277510"/>
                      <a:pt x="457" y="5798748"/>
                    </a:cubicBezTo>
                    <a:cubicBezTo>
                      <a:pt x="-1036" y="3861504"/>
                      <a:pt x="1732" y="1944297"/>
                      <a:pt x="239" y="7053"/>
                    </a:cubicBezTo>
                    <a:close/>
                  </a:path>
                </a:pathLst>
              </a:custGeom>
              <a:gradFill flip="none" rotWithShape="1">
                <a:gsLst>
                  <a:gs pos="0">
                    <a:schemeClr val="accent6"/>
                  </a:gs>
                  <a:gs pos="100000">
                    <a:schemeClr val="accent4"/>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165"/>
              </a:p>
            </p:txBody>
          </p:sp>
          <p:sp>
            <p:nvSpPr>
              <p:cNvPr id="72" name="Rectangle 16"/>
              <p:cNvSpPr/>
              <p:nvPr userDrawn="1"/>
            </p:nvSpPr>
            <p:spPr>
              <a:xfrm>
                <a:off x="-4323" y="5744"/>
                <a:ext cx="27440229" cy="4555641"/>
              </a:xfrm>
              <a:custGeom>
                <a:avLst/>
                <a:gdLst>
                  <a:gd name="connsiteX0" fmla="*/ 0 w 43891200"/>
                  <a:gd name="connsiteY0" fmla="*/ 0 h 7027483"/>
                  <a:gd name="connsiteX1" fmla="*/ 43891200 w 43891200"/>
                  <a:gd name="connsiteY1" fmla="*/ 0 h 7027483"/>
                  <a:gd name="connsiteX2" fmla="*/ 43891200 w 43891200"/>
                  <a:gd name="connsiteY2" fmla="*/ 7027483 h 7027483"/>
                  <a:gd name="connsiteX3" fmla="*/ 0 w 43891200"/>
                  <a:gd name="connsiteY3" fmla="*/ 7027483 h 7027483"/>
                  <a:gd name="connsiteX4" fmla="*/ 0 w 43891200"/>
                  <a:gd name="connsiteY4"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617527 w 43891200"/>
                  <a:gd name="connsiteY3" fmla="*/ 6999261 h 7027483"/>
                  <a:gd name="connsiteX4" fmla="*/ 0 w 43891200"/>
                  <a:gd name="connsiteY4" fmla="*/ 702748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0 w 43891200"/>
                  <a:gd name="connsiteY4" fmla="*/ 702748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100503"/>
                  <a:gd name="connsiteX1" fmla="*/ 43891200 w 43891200"/>
                  <a:gd name="connsiteY1" fmla="*/ 0 h 7100503"/>
                  <a:gd name="connsiteX2" fmla="*/ 43891200 w 43891200"/>
                  <a:gd name="connsiteY2" fmla="*/ 7027483 h 7100503"/>
                  <a:gd name="connsiteX3" fmla="*/ 21448200 w 43891200"/>
                  <a:gd name="connsiteY3" fmla="*/ 3838305 h 7100503"/>
                  <a:gd name="connsiteX4" fmla="*/ 28221 w 43891200"/>
                  <a:gd name="connsiteY4" fmla="*/ 6688809 h 7100503"/>
                  <a:gd name="connsiteX5" fmla="*/ 0 w 43891200"/>
                  <a:gd name="connsiteY5" fmla="*/ 0 h 7100503"/>
                  <a:gd name="connsiteX0" fmla="*/ 0 w 43891200"/>
                  <a:gd name="connsiteY0" fmla="*/ 0 h 7100503"/>
                  <a:gd name="connsiteX1" fmla="*/ 43891200 w 43891200"/>
                  <a:gd name="connsiteY1" fmla="*/ 0 h 7100503"/>
                  <a:gd name="connsiteX2" fmla="*/ 43891200 w 43891200"/>
                  <a:gd name="connsiteY2" fmla="*/ 7027483 h 7100503"/>
                  <a:gd name="connsiteX3" fmla="*/ 21448200 w 43891200"/>
                  <a:gd name="connsiteY3" fmla="*/ 3838305 h 7100503"/>
                  <a:gd name="connsiteX4" fmla="*/ 28221 w 43891200"/>
                  <a:gd name="connsiteY4" fmla="*/ 6688809 h 7100503"/>
                  <a:gd name="connsiteX5" fmla="*/ 0 w 43891200"/>
                  <a:gd name="connsiteY5" fmla="*/ 0 h 710050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968081"/>
                  <a:gd name="connsiteY0" fmla="*/ 0 h 6688809"/>
                  <a:gd name="connsiteX1" fmla="*/ 43891200 w 43968081"/>
                  <a:gd name="connsiteY1" fmla="*/ 0 h 6688809"/>
                  <a:gd name="connsiteX2" fmla="*/ 43968081 w 43968081"/>
                  <a:gd name="connsiteY2" fmla="*/ 6358199 h 6688809"/>
                  <a:gd name="connsiteX3" fmla="*/ 21448200 w 43968081"/>
                  <a:gd name="connsiteY3" fmla="*/ 3838305 h 6688809"/>
                  <a:gd name="connsiteX4" fmla="*/ 28221 w 43968081"/>
                  <a:gd name="connsiteY4" fmla="*/ 6688809 h 6688809"/>
                  <a:gd name="connsiteX5" fmla="*/ 0 w 43968081"/>
                  <a:gd name="connsiteY5" fmla="*/ 0 h 6688809"/>
                  <a:gd name="connsiteX0" fmla="*/ 0 w 43891200"/>
                  <a:gd name="connsiteY0" fmla="*/ 0 h 6688809"/>
                  <a:gd name="connsiteX1" fmla="*/ 43891200 w 43891200"/>
                  <a:gd name="connsiteY1" fmla="*/ 0 h 6688809"/>
                  <a:gd name="connsiteX2" fmla="*/ 43793664 w 43891200"/>
                  <a:gd name="connsiteY2" fmla="*/ 6218350 h 6688809"/>
                  <a:gd name="connsiteX3" fmla="*/ 21448200 w 43891200"/>
                  <a:gd name="connsiteY3" fmla="*/ 3838305 h 6688809"/>
                  <a:gd name="connsiteX4" fmla="*/ 28221 w 43891200"/>
                  <a:gd name="connsiteY4" fmla="*/ 6688809 h 6688809"/>
                  <a:gd name="connsiteX5" fmla="*/ 0 w 43891200"/>
                  <a:gd name="connsiteY5" fmla="*/ 0 h 6688809"/>
                  <a:gd name="connsiteX0" fmla="*/ 0 w 43891200"/>
                  <a:gd name="connsiteY0" fmla="*/ 0 h 6688809"/>
                  <a:gd name="connsiteX1" fmla="*/ 43891200 w 43891200"/>
                  <a:gd name="connsiteY1" fmla="*/ 0 h 6688809"/>
                  <a:gd name="connsiteX2" fmla="*/ 43823938 w 43891200"/>
                  <a:gd name="connsiteY2" fmla="*/ 6183672 h 6688809"/>
                  <a:gd name="connsiteX3" fmla="*/ 21448200 w 43891200"/>
                  <a:gd name="connsiteY3" fmla="*/ 3838305 h 6688809"/>
                  <a:gd name="connsiteX4" fmla="*/ 28221 w 43891200"/>
                  <a:gd name="connsiteY4" fmla="*/ 6688809 h 6688809"/>
                  <a:gd name="connsiteX5" fmla="*/ 0 w 43891200"/>
                  <a:gd name="connsiteY5" fmla="*/ 0 h 6688809"/>
                  <a:gd name="connsiteX0" fmla="*/ 0 w 43823938"/>
                  <a:gd name="connsiteY0" fmla="*/ 0 h 6688809"/>
                  <a:gd name="connsiteX1" fmla="*/ 43800376 w 43823938"/>
                  <a:gd name="connsiteY1" fmla="*/ 0 h 6688809"/>
                  <a:gd name="connsiteX2" fmla="*/ 43823938 w 43823938"/>
                  <a:gd name="connsiteY2" fmla="*/ 6183672 h 6688809"/>
                  <a:gd name="connsiteX3" fmla="*/ 21448200 w 43823938"/>
                  <a:gd name="connsiteY3" fmla="*/ 3838305 h 6688809"/>
                  <a:gd name="connsiteX4" fmla="*/ 28221 w 43823938"/>
                  <a:gd name="connsiteY4" fmla="*/ 6688809 h 6688809"/>
                  <a:gd name="connsiteX5" fmla="*/ 0 w 43823938"/>
                  <a:gd name="connsiteY5" fmla="*/ 0 h 6688809"/>
                  <a:gd name="connsiteX0" fmla="*/ 0 w 43883631"/>
                  <a:gd name="connsiteY0" fmla="*/ 0 h 6688809"/>
                  <a:gd name="connsiteX1" fmla="*/ 43883631 w 43883631"/>
                  <a:gd name="connsiteY1" fmla="*/ 41614 h 6688809"/>
                  <a:gd name="connsiteX2" fmla="*/ 43823938 w 43883631"/>
                  <a:gd name="connsiteY2" fmla="*/ 6183672 h 6688809"/>
                  <a:gd name="connsiteX3" fmla="*/ 21448200 w 43883631"/>
                  <a:gd name="connsiteY3" fmla="*/ 3838305 h 6688809"/>
                  <a:gd name="connsiteX4" fmla="*/ 28221 w 43883631"/>
                  <a:gd name="connsiteY4" fmla="*/ 6688809 h 6688809"/>
                  <a:gd name="connsiteX5" fmla="*/ 0 w 43883631"/>
                  <a:gd name="connsiteY5" fmla="*/ 0 h 6688809"/>
                  <a:gd name="connsiteX0" fmla="*/ 0 w 43876062"/>
                  <a:gd name="connsiteY0" fmla="*/ 0 h 6688809"/>
                  <a:gd name="connsiteX1" fmla="*/ 43876062 w 43876062"/>
                  <a:gd name="connsiteY1" fmla="*/ 6936 h 6688809"/>
                  <a:gd name="connsiteX2" fmla="*/ 43823938 w 43876062"/>
                  <a:gd name="connsiteY2" fmla="*/ 6183672 h 6688809"/>
                  <a:gd name="connsiteX3" fmla="*/ 21448200 w 43876062"/>
                  <a:gd name="connsiteY3" fmla="*/ 3838305 h 6688809"/>
                  <a:gd name="connsiteX4" fmla="*/ 28221 w 43876062"/>
                  <a:gd name="connsiteY4" fmla="*/ 6688809 h 6688809"/>
                  <a:gd name="connsiteX5" fmla="*/ 0 w 43876062"/>
                  <a:gd name="connsiteY5" fmla="*/ 0 h 6688809"/>
                  <a:gd name="connsiteX0" fmla="*/ 0 w 43883634"/>
                  <a:gd name="connsiteY0" fmla="*/ 6936 h 6695745"/>
                  <a:gd name="connsiteX1" fmla="*/ 43883634 w 43883634"/>
                  <a:gd name="connsiteY1" fmla="*/ 0 h 6695745"/>
                  <a:gd name="connsiteX2" fmla="*/ 43823938 w 43883634"/>
                  <a:gd name="connsiteY2" fmla="*/ 6190608 h 6695745"/>
                  <a:gd name="connsiteX3" fmla="*/ 21448200 w 43883634"/>
                  <a:gd name="connsiteY3" fmla="*/ 3845241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448200 w 43883634"/>
                  <a:gd name="connsiteY3" fmla="*/ 3845241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86368 w 43883634"/>
                  <a:gd name="connsiteY3" fmla="*/ 3845241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871047 w 43883634"/>
                  <a:gd name="connsiteY3" fmla="*/ 3810016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82633 w 43883634"/>
                  <a:gd name="connsiteY3" fmla="*/ 3782129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1837"/>
                  <a:gd name="connsiteX1" fmla="*/ 43883634 w 43883634"/>
                  <a:gd name="connsiteY1" fmla="*/ 0 h 6691837"/>
                  <a:gd name="connsiteX2" fmla="*/ 43827740 w 43883634"/>
                  <a:gd name="connsiteY2" fmla="*/ 6180150 h 6691837"/>
                  <a:gd name="connsiteX3" fmla="*/ 21911623 w 43883634"/>
                  <a:gd name="connsiteY3" fmla="*/ 3791425 h 6691837"/>
                  <a:gd name="connsiteX4" fmla="*/ 66513 w 43883634"/>
                  <a:gd name="connsiteY4" fmla="*/ 6691837 h 6691837"/>
                  <a:gd name="connsiteX5" fmla="*/ 0 w 43883634"/>
                  <a:gd name="connsiteY5" fmla="*/ 6936 h 6691837"/>
                  <a:gd name="connsiteX0" fmla="*/ 0 w 43883634"/>
                  <a:gd name="connsiteY0" fmla="*/ 6936 h 6695746"/>
                  <a:gd name="connsiteX1" fmla="*/ 43883634 w 43883634"/>
                  <a:gd name="connsiteY1" fmla="*/ 0 h 6695746"/>
                  <a:gd name="connsiteX2" fmla="*/ 43827740 w 43883634"/>
                  <a:gd name="connsiteY2" fmla="*/ 6180150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40 w 43883634"/>
                  <a:gd name="connsiteY2" fmla="*/ 6180150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40 w 43883634"/>
                  <a:gd name="connsiteY2" fmla="*/ 6180150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40 w 43883634"/>
                  <a:gd name="connsiteY2" fmla="*/ 6180150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39 w 43883634"/>
                  <a:gd name="connsiteY2" fmla="*/ 5777889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39 w 43883634"/>
                  <a:gd name="connsiteY2" fmla="*/ 5777889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39 w 43883634"/>
                  <a:gd name="connsiteY2" fmla="*/ 5777889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39 w 43883634"/>
                  <a:gd name="connsiteY2" fmla="*/ 5777889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39 w 43883634"/>
                  <a:gd name="connsiteY2" fmla="*/ 5777889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23933 w 43834140"/>
                  <a:gd name="connsiteY0" fmla="*/ 15369 h 6695746"/>
                  <a:gd name="connsiteX1" fmla="*/ 43834140 w 43834140"/>
                  <a:gd name="connsiteY1" fmla="*/ 0 h 6695746"/>
                  <a:gd name="connsiteX2" fmla="*/ 43778245 w 43834140"/>
                  <a:gd name="connsiteY2" fmla="*/ 5777889 h 6695746"/>
                  <a:gd name="connsiteX3" fmla="*/ 21862129 w 43834140"/>
                  <a:gd name="connsiteY3" fmla="*/ 3791425 h 6695746"/>
                  <a:gd name="connsiteX4" fmla="*/ 0 w 43834140"/>
                  <a:gd name="connsiteY4" fmla="*/ 6695746 h 6695746"/>
                  <a:gd name="connsiteX5" fmla="*/ 23933 w 43834140"/>
                  <a:gd name="connsiteY5" fmla="*/ 15369 h 6695746"/>
                  <a:gd name="connsiteX0" fmla="*/ 1414 w 43848334"/>
                  <a:gd name="connsiteY0" fmla="*/ 15369 h 6695746"/>
                  <a:gd name="connsiteX1" fmla="*/ 43848334 w 43848334"/>
                  <a:gd name="connsiteY1" fmla="*/ 0 h 6695746"/>
                  <a:gd name="connsiteX2" fmla="*/ 43792439 w 43848334"/>
                  <a:gd name="connsiteY2" fmla="*/ 5777889 h 6695746"/>
                  <a:gd name="connsiteX3" fmla="*/ 21876323 w 43848334"/>
                  <a:gd name="connsiteY3" fmla="*/ 3791425 h 6695746"/>
                  <a:gd name="connsiteX4" fmla="*/ 14194 w 43848334"/>
                  <a:gd name="connsiteY4" fmla="*/ 6695746 h 6695746"/>
                  <a:gd name="connsiteX5" fmla="*/ 1414 w 43848334"/>
                  <a:gd name="connsiteY5" fmla="*/ 15369 h 6695746"/>
                  <a:gd name="connsiteX0" fmla="*/ 1414 w 43792439"/>
                  <a:gd name="connsiteY0" fmla="*/ 6936 h 6687313"/>
                  <a:gd name="connsiteX1" fmla="*/ 43729019 w 43792439"/>
                  <a:gd name="connsiteY1" fmla="*/ 0 h 6687313"/>
                  <a:gd name="connsiteX2" fmla="*/ 43792439 w 43792439"/>
                  <a:gd name="connsiteY2" fmla="*/ 5769456 h 6687313"/>
                  <a:gd name="connsiteX3" fmla="*/ 21876323 w 43792439"/>
                  <a:gd name="connsiteY3" fmla="*/ 3782992 h 6687313"/>
                  <a:gd name="connsiteX4" fmla="*/ 14194 w 43792439"/>
                  <a:gd name="connsiteY4" fmla="*/ 6687313 h 6687313"/>
                  <a:gd name="connsiteX5" fmla="*/ 1414 w 43792439"/>
                  <a:gd name="connsiteY5" fmla="*/ 6936 h 6687313"/>
                  <a:gd name="connsiteX0" fmla="*/ 1414 w 43792439"/>
                  <a:gd name="connsiteY0" fmla="*/ 0 h 6680377"/>
                  <a:gd name="connsiteX1" fmla="*/ 43600524 w 43792439"/>
                  <a:gd name="connsiteY1" fmla="*/ 77395 h 6680377"/>
                  <a:gd name="connsiteX2" fmla="*/ 43792439 w 43792439"/>
                  <a:gd name="connsiteY2" fmla="*/ 5762520 h 6680377"/>
                  <a:gd name="connsiteX3" fmla="*/ 21876323 w 43792439"/>
                  <a:gd name="connsiteY3" fmla="*/ 3776056 h 6680377"/>
                  <a:gd name="connsiteX4" fmla="*/ 14194 w 43792439"/>
                  <a:gd name="connsiteY4" fmla="*/ 6680377 h 6680377"/>
                  <a:gd name="connsiteX5" fmla="*/ 1414 w 43792439"/>
                  <a:gd name="connsiteY5" fmla="*/ 0 h 6680377"/>
                  <a:gd name="connsiteX0" fmla="*/ 1414 w 43792439"/>
                  <a:gd name="connsiteY0" fmla="*/ 0 h 6680377"/>
                  <a:gd name="connsiteX1" fmla="*/ 43683128 w 43792439"/>
                  <a:gd name="connsiteY1" fmla="*/ 119561 h 6680377"/>
                  <a:gd name="connsiteX2" fmla="*/ 43792439 w 43792439"/>
                  <a:gd name="connsiteY2" fmla="*/ 5762520 h 6680377"/>
                  <a:gd name="connsiteX3" fmla="*/ 21876323 w 43792439"/>
                  <a:gd name="connsiteY3" fmla="*/ 3776056 h 6680377"/>
                  <a:gd name="connsiteX4" fmla="*/ 14194 w 43792439"/>
                  <a:gd name="connsiteY4" fmla="*/ 6680377 h 6680377"/>
                  <a:gd name="connsiteX5" fmla="*/ 1414 w 43792439"/>
                  <a:gd name="connsiteY5" fmla="*/ 0 h 6680377"/>
                  <a:gd name="connsiteX0" fmla="*/ 1414 w 43793267"/>
                  <a:gd name="connsiteY0" fmla="*/ 0 h 6680377"/>
                  <a:gd name="connsiteX1" fmla="*/ 43793267 w 43793267"/>
                  <a:gd name="connsiteY1" fmla="*/ 1497 h 6680377"/>
                  <a:gd name="connsiteX2" fmla="*/ 43792439 w 43793267"/>
                  <a:gd name="connsiteY2" fmla="*/ 5762520 h 6680377"/>
                  <a:gd name="connsiteX3" fmla="*/ 21876323 w 43793267"/>
                  <a:gd name="connsiteY3" fmla="*/ 3776056 h 6680377"/>
                  <a:gd name="connsiteX4" fmla="*/ 14194 w 43793267"/>
                  <a:gd name="connsiteY4" fmla="*/ 6680377 h 6680377"/>
                  <a:gd name="connsiteX5" fmla="*/ 1414 w 43793267"/>
                  <a:gd name="connsiteY5" fmla="*/ 0 h 6680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93267" h="6680377">
                    <a:moveTo>
                      <a:pt x="1414" y="0"/>
                    </a:moveTo>
                    <a:lnTo>
                      <a:pt x="43793267" y="1497"/>
                    </a:lnTo>
                    <a:cubicBezTo>
                      <a:pt x="43793267" y="2343991"/>
                      <a:pt x="43792439" y="3420026"/>
                      <a:pt x="43792439" y="5762520"/>
                    </a:cubicBezTo>
                    <a:cubicBezTo>
                      <a:pt x="38990659" y="4549272"/>
                      <a:pt x="29172697" y="3623080"/>
                      <a:pt x="21876323" y="3776056"/>
                    </a:cubicBezTo>
                    <a:cubicBezTo>
                      <a:pt x="14579949" y="3929032"/>
                      <a:pt x="6467468" y="4159139"/>
                      <a:pt x="14194" y="6680377"/>
                    </a:cubicBezTo>
                    <a:cubicBezTo>
                      <a:pt x="22172" y="4453585"/>
                      <a:pt x="-6564" y="2226792"/>
                      <a:pt x="1414" y="0"/>
                    </a:cubicBezTo>
                    <a:close/>
                  </a:path>
                </a:pathLst>
              </a:custGeom>
              <a:gradFill flip="none" rotWithShape="1">
                <a:gsLst>
                  <a:gs pos="0">
                    <a:schemeClr val="accent6"/>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165"/>
              </a:p>
            </p:txBody>
          </p:sp>
          <p:sp>
            <p:nvSpPr>
              <p:cNvPr id="73" name="Rectangle 15"/>
              <p:cNvSpPr/>
              <p:nvPr userDrawn="1"/>
            </p:nvSpPr>
            <p:spPr>
              <a:xfrm>
                <a:off x="-14192" y="1382"/>
                <a:ext cx="27451941" cy="4570665"/>
              </a:xfrm>
              <a:custGeom>
                <a:avLst/>
                <a:gdLst>
                  <a:gd name="connsiteX0" fmla="*/ 0 w 43891200"/>
                  <a:gd name="connsiteY0" fmla="*/ 0 h 2171777"/>
                  <a:gd name="connsiteX1" fmla="*/ 43891200 w 43891200"/>
                  <a:gd name="connsiteY1" fmla="*/ 0 h 2171777"/>
                  <a:gd name="connsiteX2" fmla="*/ 43891200 w 43891200"/>
                  <a:gd name="connsiteY2" fmla="*/ 2171777 h 2171777"/>
                  <a:gd name="connsiteX3" fmla="*/ 0 w 43891200"/>
                  <a:gd name="connsiteY3" fmla="*/ 2171777 h 2171777"/>
                  <a:gd name="connsiteX4" fmla="*/ 0 w 43891200"/>
                  <a:gd name="connsiteY4" fmla="*/ 0 h 2171777"/>
                  <a:gd name="connsiteX0" fmla="*/ 0 w 43891200"/>
                  <a:gd name="connsiteY0" fmla="*/ 0 h 2171777"/>
                  <a:gd name="connsiteX1" fmla="*/ 43891200 w 43891200"/>
                  <a:gd name="connsiteY1" fmla="*/ 0 h 2171777"/>
                  <a:gd name="connsiteX2" fmla="*/ 43891200 w 43891200"/>
                  <a:gd name="connsiteY2" fmla="*/ 2171777 h 2171777"/>
                  <a:gd name="connsiteX3" fmla="*/ 21843298 w 43891200"/>
                  <a:gd name="connsiteY3" fmla="*/ 2143554 h 2171777"/>
                  <a:gd name="connsiteX4" fmla="*/ 0 w 43891200"/>
                  <a:gd name="connsiteY4" fmla="*/ 2171777 h 2171777"/>
                  <a:gd name="connsiteX5" fmla="*/ 0 w 43891200"/>
                  <a:gd name="connsiteY5" fmla="*/ 0 h 2171777"/>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90029"/>
                  <a:gd name="connsiteX1" fmla="*/ 43891200 w 43891200"/>
                  <a:gd name="connsiteY1" fmla="*/ 0 h 5390029"/>
                  <a:gd name="connsiteX2" fmla="*/ 43891200 w 43891200"/>
                  <a:gd name="connsiteY2" fmla="*/ 2171777 h 5390029"/>
                  <a:gd name="connsiteX3" fmla="*/ 21843298 w 43891200"/>
                  <a:gd name="connsiteY3" fmla="*/ 2143554 h 5390029"/>
                  <a:gd name="connsiteX4" fmla="*/ 28221 w 43891200"/>
                  <a:gd name="connsiteY4" fmla="*/ 5360956 h 5390029"/>
                  <a:gd name="connsiteX5" fmla="*/ 0 w 43891200"/>
                  <a:gd name="connsiteY5" fmla="*/ 0 h 5390029"/>
                  <a:gd name="connsiteX0" fmla="*/ 0 w 43891200"/>
                  <a:gd name="connsiteY0" fmla="*/ 0 h 5390029"/>
                  <a:gd name="connsiteX1" fmla="*/ 43891200 w 43891200"/>
                  <a:gd name="connsiteY1" fmla="*/ 0 h 5390029"/>
                  <a:gd name="connsiteX2" fmla="*/ 43891200 w 43891200"/>
                  <a:gd name="connsiteY2" fmla="*/ 2171777 h 5390029"/>
                  <a:gd name="connsiteX3" fmla="*/ 21843298 w 43891200"/>
                  <a:gd name="connsiteY3" fmla="*/ 2143554 h 5390029"/>
                  <a:gd name="connsiteX4" fmla="*/ 28221 w 43891200"/>
                  <a:gd name="connsiteY4" fmla="*/ 5360956 h 5390029"/>
                  <a:gd name="connsiteX5" fmla="*/ 0 w 43891200"/>
                  <a:gd name="connsiteY5" fmla="*/ 0 h 5390029"/>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691988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778314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197 w 43891200"/>
                  <a:gd name="connsiteY2" fmla="*/ 2143554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197 w 43891200"/>
                  <a:gd name="connsiteY2" fmla="*/ 2143554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83162"/>
                  <a:gd name="connsiteX1" fmla="*/ 43891200 w 43891200"/>
                  <a:gd name="connsiteY1" fmla="*/ 0 h 5383162"/>
                  <a:gd name="connsiteX2" fmla="*/ 43891197 w 43891200"/>
                  <a:gd name="connsiteY2" fmla="*/ 2143554 h 5383162"/>
                  <a:gd name="connsiteX3" fmla="*/ 21843298 w 43891200"/>
                  <a:gd name="connsiteY3" fmla="*/ 1381537 h 5383162"/>
                  <a:gd name="connsiteX4" fmla="*/ 12981 w 43891200"/>
                  <a:gd name="connsiteY4" fmla="*/ 5383162 h 5383162"/>
                  <a:gd name="connsiteX5" fmla="*/ 0 w 43891200"/>
                  <a:gd name="connsiteY5" fmla="*/ 0 h 5383162"/>
                  <a:gd name="connsiteX0" fmla="*/ 0 w 43891200"/>
                  <a:gd name="connsiteY0" fmla="*/ 0 h 5353553"/>
                  <a:gd name="connsiteX1" fmla="*/ 43891200 w 43891200"/>
                  <a:gd name="connsiteY1" fmla="*/ 0 h 5353553"/>
                  <a:gd name="connsiteX2" fmla="*/ 43891197 w 43891200"/>
                  <a:gd name="connsiteY2" fmla="*/ 2143554 h 5353553"/>
                  <a:gd name="connsiteX3" fmla="*/ 21843298 w 43891200"/>
                  <a:gd name="connsiteY3" fmla="*/ 1381537 h 5353553"/>
                  <a:gd name="connsiteX4" fmla="*/ 12981 w 43891200"/>
                  <a:gd name="connsiteY4" fmla="*/ 5353553 h 5353553"/>
                  <a:gd name="connsiteX5" fmla="*/ 0 w 43891200"/>
                  <a:gd name="connsiteY5" fmla="*/ 0 h 5353553"/>
                  <a:gd name="connsiteX0" fmla="*/ 0 w 43891200"/>
                  <a:gd name="connsiteY0" fmla="*/ 0 h 5375759"/>
                  <a:gd name="connsiteX1" fmla="*/ 43891200 w 43891200"/>
                  <a:gd name="connsiteY1" fmla="*/ 0 h 5375759"/>
                  <a:gd name="connsiteX2" fmla="*/ 43891197 w 43891200"/>
                  <a:gd name="connsiteY2" fmla="*/ 2143554 h 5375759"/>
                  <a:gd name="connsiteX3" fmla="*/ 21843298 w 43891200"/>
                  <a:gd name="connsiteY3" fmla="*/ 1381537 h 5375759"/>
                  <a:gd name="connsiteX4" fmla="*/ 2821 w 43891200"/>
                  <a:gd name="connsiteY4" fmla="*/ 5375759 h 5375759"/>
                  <a:gd name="connsiteX5" fmla="*/ 0 w 43891200"/>
                  <a:gd name="connsiteY5" fmla="*/ 0 h 5375759"/>
                  <a:gd name="connsiteX0" fmla="*/ 0 w 43891200"/>
                  <a:gd name="connsiteY0" fmla="*/ 0 h 5391472"/>
                  <a:gd name="connsiteX1" fmla="*/ 43891200 w 43891200"/>
                  <a:gd name="connsiteY1" fmla="*/ 0 h 5391472"/>
                  <a:gd name="connsiteX2" fmla="*/ 43891197 w 43891200"/>
                  <a:gd name="connsiteY2" fmla="*/ 2143554 h 5391472"/>
                  <a:gd name="connsiteX3" fmla="*/ 21843298 w 43891200"/>
                  <a:gd name="connsiteY3" fmla="*/ 1381537 h 5391472"/>
                  <a:gd name="connsiteX4" fmla="*/ 24143 w 43891200"/>
                  <a:gd name="connsiteY4" fmla="*/ 5391472 h 5391472"/>
                  <a:gd name="connsiteX5" fmla="*/ 0 w 43891200"/>
                  <a:gd name="connsiteY5" fmla="*/ 0 h 5391472"/>
                  <a:gd name="connsiteX0" fmla="*/ 0 w 43891200"/>
                  <a:gd name="connsiteY0" fmla="*/ 0 h 5388329"/>
                  <a:gd name="connsiteX1" fmla="*/ 43891200 w 43891200"/>
                  <a:gd name="connsiteY1" fmla="*/ 0 h 5388329"/>
                  <a:gd name="connsiteX2" fmla="*/ 43891197 w 43891200"/>
                  <a:gd name="connsiteY2" fmla="*/ 2143554 h 5388329"/>
                  <a:gd name="connsiteX3" fmla="*/ 21843298 w 43891200"/>
                  <a:gd name="connsiteY3" fmla="*/ 1381537 h 5388329"/>
                  <a:gd name="connsiteX4" fmla="*/ 11350 w 43891200"/>
                  <a:gd name="connsiteY4" fmla="*/ 5388329 h 5388329"/>
                  <a:gd name="connsiteX5" fmla="*/ 0 w 43891200"/>
                  <a:gd name="connsiteY5" fmla="*/ 0 h 5388329"/>
                  <a:gd name="connsiteX0" fmla="*/ 0 w 43918796"/>
                  <a:gd name="connsiteY0" fmla="*/ 0 h 5388329"/>
                  <a:gd name="connsiteX1" fmla="*/ 43918796 w 43918796"/>
                  <a:gd name="connsiteY1" fmla="*/ 0 h 5388329"/>
                  <a:gd name="connsiteX2" fmla="*/ 43918793 w 43918796"/>
                  <a:gd name="connsiteY2" fmla="*/ 2143554 h 5388329"/>
                  <a:gd name="connsiteX3" fmla="*/ 21870894 w 43918796"/>
                  <a:gd name="connsiteY3" fmla="*/ 1381537 h 5388329"/>
                  <a:gd name="connsiteX4" fmla="*/ 38946 w 43918796"/>
                  <a:gd name="connsiteY4" fmla="*/ 5388329 h 5388329"/>
                  <a:gd name="connsiteX5" fmla="*/ 0 w 43918796"/>
                  <a:gd name="connsiteY5" fmla="*/ 0 h 5388329"/>
                  <a:gd name="connsiteX0" fmla="*/ 0 w 43882001"/>
                  <a:gd name="connsiteY0" fmla="*/ 6780 h 5388329"/>
                  <a:gd name="connsiteX1" fmla="*/ 43882001 w 43882001"/>
                  <a:gd name="connsiteY1" fmla="*/ 0 h 5388329"/>
                  <a:gd name="connsiteX2" fmla="*/ 43881998 w 43882001"/>
                  <a:gd name="connsiteY2" fmla="*/ 2143554 h 5388329"/>
                  <a:gd name="connsiteX3" fmla="*/ 21834099 w 43882001"/>
                  <a:gd name="connsiteY3" fmla="*/ 1381537 h 5388329"/>
                  <a:gd name="connsiteX4" fmla="*/ 2151 w 43882001"/>
                  <a:gd name="connsiteY4" fmla="*/ 5388329 h 5388329"/>
                  <a:gd name="connsiteX5" fmla="*/ 0 w 43882001"/>
                  <a:gd name="connsiteY5" fmla="*/ 6780 h 5388329"/>
                  <a:gd name="connsiteX0" fmla="*/ 0 w 43909597"/>
                  <a:gd name="connsiteY0" fmla="*/ 6780 h 5388329"/>
                  <a:gd name="connsiteX1" fmla="*/ 43909597 w 43909597"/>
                  <a:gd name="connsiteY1" fmla="*/ 0 h 5388329"/>
                  <a:gd name="connsiteX2" fmla="*/ 43909594 w 43909597"/>
                  <a:gd name="connsiteY2" fmla="*/ 2143554 h 5388329"/>
                  <a:gd name="connsiteX3" fmla="*/ 21861695 w 43909597"/>
                  <a:gd name="connsiteY3" fmla="*/ 1381537 h 5388329"/>
                  <a:gd name="connsiteX4" fmla="*/ 29747 w 43909597"/>
                  <a:gd name="connsiteY4" fmla="*/ 5388329 h 5388329"/>
                  <a:gd name="connsiteX5" fmla="*/ 0 w 43909597"/>
                  <a:gd name="connsiteY5" fmla="*/ 6780 h 5388329"/>
                  <a:gd name="connsiteX0" fmla="*/ 16283 w 43879886"/>
                  <a:gd name="connsiteY0" fmla="*/ 13560 h 5388329"/>
                  <a:gd name="connsiteX1" fmla="*/ 43879886 w 43879886"/>
                  <a:gd name="connsiteY1" fmla="*/ 0 h 5388329"/>
                  <a:gd name="connsiteX2" fmla="*/ 43879883 w 43879886"/>
                  <a:gd name="connsiteY2" fmla="*/ 2143554 h 5388329"/>
                  <a:gd name="connsiteX3" fmla="*/ 21831984 w 43879886"/>
                  <a:gd name="connsiteY3" fmla="*/ 1381537 h 5388329"/>
                  <a:gd name="connsiteX4" fmla="*/ 36 w 43879886"/>
                  <a:gd name="connsiteY4" fmla="*/ 5388329 h 5388329"/>
                  <a:gd name="connsiteX5" fmla="*/ 16283 w 43879886"/>
                  <a:gd name="connsiteY5" fmla="*/ 13560 h 5388329"/>
                  <a:gd name="connsiteX0" fmla="*/ 7118 w 43879920"/>
                  <a:gd name="connsiteY0" fmla="*/ 6780 h 5388329"/>
                  <a:gd name="connsiteX1" fmla="*/ 43879920 w 43879920"/>
                  <a:gd name="connsiteY1" fmla="*/ 0 h 5388329"/>
                  <a:gd name="connsiteX2" fmla="*/ 43879917 w 43879920"/>
                  <a:gd name="connsiteY2" fmla="*/ 2143554 h 5388329"/>
                  <a:gd name="connsiteX3" fmla="*/ 21832018 w 43879920"/>
                  <a:gd name="connsiteY3" fmla="*/ 1381537 h 5388329"/>
                  <a:gd name="connsiteX4" fmla="*/ 70 w 43879920"/>
                  <a:gd name="connsiteY4" fmla="*/ 5388329 h 5388329"/>
                  <a:gd name="connsiteX5" fmla="*/ 7118 w 43879920"/>
                  <a:gd name="connsiteY5" fmla="*/ 6780 h 5388329"/>
                  <a:gd name="connsiteX0" fmla="*/ 0 w 43900399"/>
                  <a:gd name="connsiteY0" fmla="*/ 0 h 5388329"/>
                  <a:gd name="connsiteX1" fmla="*/ 43900399 w 43900399"/>
                  <a:gd name="connsiteY1" fmla="*/ 0 h 5388329"/>
                  <a:gd name="connsiteX2" fmla="*/ 43900396 w 43900399"/>
                  <a:gd name="connsiteY2" fmla="*/ 2143554 h 5388329"/>
                  <a:gd name="connsiteX3" fmla="*/ 21852497 w 43900399"/>
                  <a:gd name="connsiteY3" fmla="*/ 1381537 h 5388329"/>
                  <a:gd name="connsiteX4" fmla="*/ 20549 w 43900399"/>
                  <a:gd name="connsiteY4" fmla="*/ 5388329 h 5388329"/>
                  <a:gd name="connsiteX5" fmla="*/ 0 w 43900399"/>
                  <a:gd name="connsiteY5" fmla="*/ 0 h 5388329"/>
                  <a:gd name="connsiteX0" fmla="*/ 0 w 43900396"/>
                  <a:gd name="connsiteY0" fmla="*/ 0 h 5388329"/>
                  <a:gd name="connsiteX1" fmla="*/ 43854405 w 43900396"/>
                  <a:gd name="connsiteY1" fmla="*/ 27119 h 5388329"/>
                  <a:gd name="connsiteX2" fmla="*/ 43900396 w 43900396"/>
                  <a:gd name="connsiteY2" fmla="*/ 2143554 h 5388329"/>
                  <a:gd name="connsiteX3" fmla="*/ 21852497 w 43900396"/>
                  <a:gd name="connsiteY3" fmla="*/ 1381537 h 5388329"/>
                  <a:gd name="connsiteX4" fmla="*/ 20549 w 43900396"/>
                  <a:gd name="connsiteY4" fmla="*/ 5388329 h 5388329"/>
                  <a:gd name="connsiteX5" fmla="*/ 0 w 43900396"/>
                  <a:gd name="connsiteY5" fmla="*/ 0 h 5388329"/>
                  <a:gd name="connsiteX0" fmla="*/ 0 w 43900398"/>
                  <a:gd name="connsiteY0" fmla="*/ 0 h 5388329"/>
                  <a:gd name="connsiteX1" fmla="*/ 43900398 w 43900398"/>
                  <a:gd name="connsiteY1" fmla="*/ 6780 h 5388329"/>
                  <a:gd name="connsiteX2" fmla="*/ 43900396 w 43900398"/>
                  <a:gd name="connsiteY2" fmla="*/ 2143554 h 5388329"/>
                  <a:gd name="connsiteX3" fmla="*/ 21852497 w 43900398"/>
                  <a:gd name="connsiteY3" fmla="*/ 1381537 h 5388329"/>
                  <a:gd name="connsiteX4" fmla="*/ 20549 w 43900398"/>
                  <a:gd name="connsiteY4" fmla="*/ 5388329 h 5388329"/>
                  <a:gd name="connsiteX5" fmla="*/ 0 w 43900398"/>
                  <a:gd name="connsiteY5" fmla="*/ 0 h 5388329"/>
                  <a:gd name="connsiteX0" fmla="*/ 0 w 43909598"/>
                  <a:gd name="connsiteY0" fmla="*/ 0 h 5388329"/>
                  <a:gd name="connsiteX1" fmla="*/ 43909598 w 43909598"/>
                  <a:gd name="connsiteY1" fmla="*/ 6780 h 5388329"/>
                  <a:gd name="connsiteX2" fmla="*/ 43900396 w 43909598"/>
                  <a:gd name="connsiteY2" fmla="*/ 2143554 h 5388329"/>
                  <a:gd name="connsiteX3" fmla="*/ 21852497 w 43909598"/>
                  <a:gd name="connsiteY3" fmla="*/ 1381537 h 5388329"/>
                  <a:gd name="connsiteX4" fmla="*/ 20549 w 43909598"/>
                  <a:gd name="connsiteY4" fmla="*/ 5388329 h 5388329"/>
                  <a:gd name="connsiteX5" fmla="*/ 0 w 43909598"/>
                  <a:gd name="connsiteY5" fmla="*/ 0 h 538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909598" h="5388329">
                    <a:moveTo>
                      <a:pt x="0" y="0"/>
                    </a:moveTo>
                    <a:lnTo>
                      <a:pt x="43909598" y="6780"/>
                    </a:lnTo>
                    <a:cubicBezTo>
                      <a:pt x="43909597" y="719038"/>
                      <a:pt x="43900397" y="1431296"/>
                      <a:pt x="43900396" y="2143554"/>
                    </a:cubicBezTo>
                    <a:cubicBezTo>
                      <a:pt x="37284373" y="1358490"/>
                      <a:pt x="29162993" y="845303"/>
                      <a:pt x="21852497" y="1381537"/>
                    </a:cubicBezTo>
                    <a:cubicBezTo>
                      <a:pt x="14542001" y="1917771"/>
                      <a:pt x="6144574" y="2782191"/>
                      <a:pt x="20549" y="5388329"/>
                    </a:cubicBezTo>
                    <a:cubicBezTo>
                      <a:pt x="19609" y="3596409"/>
                      <a:pt x="940" y="1791920"/>
                      <a:pt x="0" y="0"/>
                    </a:cubicBezTo>
                    <a:close/>
                  </a:path>
                </a:pathLst>
              </a:custGeom>
              <a:gradFill flip="none" rotWithShape="1">
                <a:gsLst>
                  <a:gs pos="0">
                    <a:schemeClr val="tx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165" dirty="0">
                  <a:ln>
                    <a:noFill/>
                  </a:ln>
                  <a:solidFill>
                    <a:schemeClr val="accent1"/>
                  </a:solidFill>
                </a:endParaRPr>
              </a:p>
            </p:txBody>
          </p:sp>
        </p:grpSp>
      </p:grpSp>
      <p:graphicFrame>
        <p:nvGraphicFramePr>
          <p:cNvPr id="74" name="Table 73">
            <a:extLst>
              <a:ext uri="{FF2B5EF4-FFF2-40B4-BE49-F238E27FC236}">
                <a16:creationId xmlns:a16="http://schemas.microsoft.com/office/drawing/2014/main" id="{5F218D9D-7B98-FE45-89BA-6D5959DC2A34}"/>
              </a:ext>
            </a:extLst>
          </p:cNvPr>
          <p:cNvGraphicFramePr>
            <a:graphicFrameLocks noGrp="1"/>
          </p:cNvGraphicFramePr>
          <p:nvPr userDrawn="1">
            <p:extLst>
              <p:ext uri="{D42A27DB-BD31-4B8C-83A1-F6EECF244321}">
                <p14:modId xmlns:p14="http://schemas.microsoft.com/office/powerpoint/2010/main" val="2677946538"/>
              </p:ext>
            </p:extLst>
          </p:nvPr>
        </p:nvGraphicFramePr>
        <p:xfrm>
          <a:off x="-10611118" y="14100"/>
          <a:ext cx="9776869" cy="32679221"/>
        </p:xfrm>
        <a:graphic>
          <a:graphicData uri="http://schemas.openxmlformats.org/drawingml/2006/table">
            <a:tbl>
              <a:tblPr firstRow="1" bandRow="1">
                <a:tableStyleId>{5C22544A-7EE6-4342-B048-85BDC9FD1C3A}</a:tableStyleId>
              </a:tblPr>
              <a:tblGrid>
                <a:gridCol w="4192246">
                  <a:extLst>
                    <a:ext uri="{9D8B030D-6E8A-4147-A177-3AD203B41FA5}">
                      <a16:colId xmlns:a16="http://schemas.microsoft.com/office/drawing/2014/main" val="20000"/>
                    </a:ext>
                  </a:extLst>
                </a:gridCol>
                <a:gridCol w="5584624">
                  <a:extLst>
                    <a:ext uri="{9D8B030D-6E8A-4147-A177-3AD203B41FA5}">
                      <a16:colId xmlns:a16="http://schemas.microsoft.com/office/drawing/2014/main" val="20001"/>
                    </a:ext>
                  </a:extLst>
                </a:gridCol>
              </a:tblGrid>
              <a:tr h="1329113">
                <a:tc gridSpan="2">
                  <a:txBody>
                    <a:bodyPr/>
                    <a:lstStyle/>
                    <a:p>
                      <a:pPr marL="0" marR="0" indent="0" algn="ctr" defTabSz="4388900" rtl="0" eaLnBrk="1" fontAlgn="auto" latinLnBrk="0" hangingPunct="1">
                        <a:lnSpc>
                          <a:spcPct val="100000"/>
                        </a:lnSpc>
                        <a:spcBef>
                          <a:spcPts val="0"/>
                        </a:spcBef>
                        <a:spcAft>
                          <a:spcPts val="0"/>
                        </a:spcAft>
                        <a:buClrTx/>
                        <a:buSzTx/>
                        <a:buFontTx/>
                        <a:buNone/>
                        <a:tabLst/>
                        <a:defRPr/>
                      </a:pPr>
                      <a:r>
                        <a:rPr lang="en-US" sz="3600" b="0" spc="600" dirty="0">
                          <a:solidFill>
                            <a:srgbClr val="1F3A4E"/>
                          </a:solidFill>
                          <a:latin typeface="Arial Black" panose="020B0A04020102020204" pitchFamily="34" charset="0"/>
                        </a:rPr>
                        <a:t>QUICK START GUIDE</a:t>
                      </a:r>
                      <a:br>
                        <a:rPr lang="en-US" sz="3600" b="0" spc="600" dirty="0">
                          <a:solidFill>
                            <a:srgbClr val="1F3A4E"/>
                          </a:solidFill>
                          <a:latin typeface="Arial Black" panose="020B0A04020102020204" pitchFamily="34" charset="0"/>
                        </a:rPr>
                      </a:br>
                      <a:r>
                        <a:rPr lang="en-US" sz="2800" b="1" spc="0" dirty="0">
                          <a:solidFill>
                            <a:srgbClr val="FF0000"/>
                          </a:solidFill>
                          <a:latin typeface="Trebuchet MS" pitchFamily="34" charset="0"/>
                        </a:rPr>
                        <a:t>(THIS SIDEBAR WILL NOT PRINT)</a:t>
                      </a:r>
                      <a:endParaRPr lang="en-US" sz="3600" b="1" spc="600" dirty="0">
                        <a:solidFill>
                          <a:schemeClr val="bg1"/>
                        </a:solidFill>
                        <a:latin typeface="Trebuchet MS" pitchFamily="34" charset="0"/>
                      </a:endParaRPr>
                    </a:p>
                  </a:txBody>
                  <a:tcPr marL="182880" marT="137160">
                    <a:solidFill>
                      <a:srgbClr val="FFC000"/>
                    </a:solidFill>
                  </a:tcPr>
                </a:tc>
                <a:tc hMerge="1">
                  <a:txBody>
                    <a:bodyPr/>
                    <a:lstStyle/>
                    <a:p>
                      <a:endParaRPr lang="en-US" dirty="0"/>
                    </a:p>
                  </a:txBody>
                  <a:tcPr/>
                </a:tc>
                <a:extLst>
                  <a:ext uri="{0D108BD9-81ED-4DB2-BD59-A6C34878D82A}">
                    <a16:rowId xmlns:a16="http://schemas.microsoft.com/office/drawing/2014/main" val="10000"/>
                  </a:ext>
                </a:extLst>
              </a:tr>
              <a:tr h="4206624">
                <a:tc gridSpan="2">
                  <a:txBody>
                    <a:bodyPr/>
                    <a:lstStyle/>
                    <a:p>
                      <a:pPr defTabSz="3765639"/>
                      <a:r>
                        <a:rPr lang="en-US" sz="2000" i="0" dirty="0">
                          <a:solidFill>
                            <a:srgbClr val="D9D9D9"/>
                          </a:solidFill>
                          <a:latin typeface="Arial"/>
                          <a:cs typeface="Arial"/>
                        </a:rPr>
                        <a:t>This PowerPoint template produces a </a:t>
                      </a:r>
                      <a:r>
                        <a:rPr lang="en-US" sz="2000" i="0" dirty="0">
                          <a:solidFill>
                            <a:srgbClr val="FFC000"/>
                          </a:solidFill>
                          <a:latin typeface="Arial"/>
                          <a:cs typeface="Arial"/>
                        </a:rPr>
                        <a:t>36"x48" </a:t>
                      </a:r>
                      <a:r>
                        <a:rPr lang="en-US" sz="2000" i="0" dirty="0">
                          <a:solidFill>
                            <a:srgbClr val="D9D9D9"/>
                          </a:solidFill>
                          <a:latin typeface="Arial"/>
                          <a:cs typeface="Arial"/>
                        </a:rPr>
                        <a:t>presentation poster. You can use it to create your research poster by placing your title, subtitle, text, tables, charts and photos. </a:t>
                      </a:r>
                    </a:p>
                    <a:p>
                      <a:pPr defTabSz="3765639"/>
                      <a:endParaRPr lang="en-US" sz="2000" i="0" dirty="0">
                        <a:solidFill>
                          <a:srgbClr val="D9D9D9"/>
                        </a:solidFill>
                        <a:latin typeface="Arial"/>
                        <a:cs typeface="Arial"/>
                      </a:endParaRPr>
                    </a:p>
                    <a:p>
                      <a:pPr defTabSz="3765639"/>
                      <a:r>
                        <a:rPr lang="en-US" sz="2000" i="0" dirty="0">
                          <a:solidFill>
                            <a:srgbClr val="D9D9D9"/>
                          </a:solidFill>
                          <a:latin typeface="Arial"/>
                          <a:cs typeface="Arial"/>
                        </a:rPr>
                        <a:t>We provide a series of online tutorials that will guide you through the poster design process and answer your poster production questions. For complete template tutorials, go online to </a:t>
                      </a:r>
                      <a:r>
                        <a:rPr lang="en-US" sz="2000" i="0" dirty="0" err="1">
                          <a:solidFill>
                            <a:srgbClr val="FFC000"/>
                          </a:solidFill>
                          <a:latin typeface="Arial"/>
                          <a:cs typeface="Arial"/>
                        </a:rPr>
                        <a:t>PosterPresentations.com</a:t>
                      </a:r>
                      <a:r>
                        <a:rPr lang="en-US" sz="2000" i="0" dirty="0">
                          <a:solidFill>
                            <a:srgbClr val="D9D9D9"/>
                          </a:solidFill>
                          <a:latin typeface="Arial"/>
                          <a:cs typeface="Arial"/>
                        </a:rPr>
                        <a:t> and click on the  </a:t>
                      </a:r>
                      <a:r>
                        <a:rPr lang="en-US" sz="2000" i="0" dirty="0">
                          <a:solidFill>
                            <a:srgbClr val="FFC000"/>
                          </a:solidFill>
                          <a:latin typeface="Arial"/>
                          <a:cs typeface="Arial"/>
                        </a:rPr>
                        <a:t>HELP DESK</a:t>
                      </a:r>
                      <a:r>
                        <a:rPr lang="en-US" sz="2000" i="0" baseline="0" dirty="0">
                          <a:solidFill>
                            <a:srgbClr val="D9D9D9"/>
                          </a:solidFill>
                          <a:latin typeface="Arial"/>
                          <a:cs typeface="Arial"/>
                        </a:rPr>
                        <a:t> </a:t>
                      </a:r>
                      <a:r>
                        <a:rPr lang="en-US" sz="2000" i="0" dirty="0">
                          <a:solidFill>
                            <a:srgbClr val="D9D9D9"/>
                          </a:solidFill>
                          <a:latin typeface="Arial"/>
                          <a:cs typeface="Arial"/>
                        </a:rPr>
                        <a:t>tab.</a:t>
                      </a:r>
                    </a:p>
                    <a:p>
                      <a:pPr defTabSz="3765639"/>
                      <a:endParaRPr lang="en-US" sz="2000" i="0" dirty="0">
                        <a:solidFill>
                          <a:srgbClr val="D9D9D9"/>
                        </a:solidFill>
                        <a:latin typeface="Arial"/>
                        <a:cs typeface="Arial"/>
                      </a:endParaRPr>
                    </a:p>
                    <a:p>
                      <a:pPr defTabSz="3765639"/>
                      <a:r>
                        <a:rPr lang="en-US" sz="2000" i="0" dirty="0">
                          <a:solidFill>
                            <a:srgbClr val="D9D9D9"/>
                          </a:solidFill>
                          <a:latin typeface="Arial"/>
                          <a:cs typeface="Arial"/>
                        </a:rPr>
                        <a:t>To print your poster using our same-day professional printing service, go online to </a:t>
                      </a:r>
                      <a:r>
                        <a:rPr lang="en-US" sz="2000" i="0" dirty="0" err="1">
                          <a:solidFill>
                            <a:srgbClr val="FFC000"/>
                          </a:solidFill>
                          <a:latin typeface="Arial"/>
                          <a:cs typeface="Arial"/>
                        </a:rPr>
                        <a:t>PosterPresentations.com</a:t>
                      </a:r>
                      <a:r>
                        <a:rPr lang="en-US" sz="2000" i="0" dirty="0">
                          <a:solidFill>
                            <a:srgbClr val="D9D9D9"/>
                          </a:solidFill>
                          <a:latin typeface="Arial"/>
                          <a:cs typeface="Arial"/>
                        </a:rPr>
                        <a:t> and click on "</a:t>
                      </a:r>
                      <a:r>
                        <a:rPr lang="en-US" sz="2000" i="0" dirty="0">
                          <a:solidFill>
                            <a:srgbClr val="FFC000"/>
                          </a:solidFill>
                          <a:latin typeface="Arial"/>
                          <a:cs typeface="Arial"/>
                        </a:rPr>
                        <a:t>Order your poster</a:t>
                      </a:r>
                      <a:r>
                        <a:rPr lang="en-US" sz="2000" i="0" dirty="0">
                          <a:solidFill>
                            <a:srgbClr val="D9D9D9"/>
                          </a:solidFill>
                          <a:latin typeface="Arial"/>
                          <a:cs typeface="Arial"/>
                        </a:rPr>
                        <a:t>".</a:t>
                      </a:r>
                      <a:endParaRPr lang="en-US" sz="2000" b="1" dirty="0">
                        <a:solidFill>
                          <a:srgbClr val="D9D9D9"/>
                        </a:solidFill>
                        <a:latin typeface="Arial"/>
                        <a:cs typeface="Arial"/>
                      </a:endParaRPr>
                    </a:p>
                  </a:txBody>
                  <a:tcPr marL="182880" marT="137160">
                    <a:solidFill>
                      <a:srgbClr val="010101"/>
                    </a:solidFill>
                  </a:tcPr>
                </a:tc>
                <a:tc hMerge="1">
                  <a:txBody>
                    <a:bodyPr/>
                    <a:lstStyle/>
                    <a:p>
                      <a:pPr marL="0" indent="0" algn="l" defTabSz="114300"/>
                      <a:endParaRPr lang="en-US" sz="2400" b="0" baseline="0" dirty="0">
                        <a:solidFill>
                          <a:srgbClr val="FFC000"/>
                        </a:solidFill>
                        <a:latin typeface="Arial" panose="020B0604020202020204" pitchFamily="34" charset="0"/>
                        <a:cs typeface="Arial" panose="020B0604020202020204" pitchFamily="34" charset="0"/>
                      </a:endParaRPr>
                    </a:p>
                  </a:txBody>
                  <a:tcPr>
                    <a:solidFill>
                      <a:schemeClr val="tx1">
                        <a:lumMod val="95000"/>
                        <a:lumOff val="5000"/>
                      </a:schemeClr>
                    </a:solidFill>
                  </a:tcPr>
                </a:tc>
                <a:extLst>
                  <a:ext uri="{0D108BD9-81ED-4DB2-BD59-A6C34878D82A}">
                    <a16:rowId xmlns:a16="http://schemas.microsoft.com/office/drawing/2014/main" val="677555919"/>
                  </a:ext>
                </a:extLst>
              </a:tr>
              <a:tr h="4572418">
                <a:tc>
                  <a:txBody>
                    <a:bodyPr/>
                    <a:lstStyle/>
                    <a:p>
                      <a:pPr algn="ctr"/>
                      <a:endParaRPr lang="en-US" sz="2000" dirty="0">
                        <a:solidFill>
                          <a:srgbClr val="1F3A4E"/>
                        </a:solidFill>
                      </a:endParaRPr>
                    </a:p>
                    <a:p>
                      <a:pPr algn="ctr"/>
                      <a:endParaRPr lang="en-US" sz="2000" dirty="0">
                        <a:solidFill>
                          <a:srgbClr val="1F3A4E"/>
                        </a:solidFill>
                      </a:endParaRPr>
                    </a:p>
                    <a:p>
                      <a:pPr algn="ctr"/>
                      <a:r>
                        <a:rPr lang="en-US" sz="2000" dirty="0">
                          <a:solidFill>
                            <a:schemeClr val="bg1"/>
                          </a:solidFill>
                          <a:latin typeface="Arial" panose="020B0604020202020204" pitchFamily="34" charset="0"/>
                          <a:cs typeface="Arial" panose="020B0604020202020204" pitchFamily="34" charset="0"/>
                        </a:rPr>
                        <a:t>This is a template for a </a:t>
                      </a:r>
                    </a:p>
                    <a:p>
                      <a:pPr algn="ctr"/>
                      <a:r>
                        <a:rPr lang="en-US" sz="2000" dirty="0">
                          <a:solidFill>
                            <a:schemeClr val="bg1"/>
                          </a:solidFill>
                          <a:latin typeface="Arial" panose="020B0604020202020204" pitchFamily="34" charset="0"/>
                          <a:cs typeface="Arial" panose="020B0604020202020204" pitchFamily="34" charset="0"/>
                        </a:rPr>
                        <a:t>presentation poster</a:t>
                      </a:r>
                      <a:br>
                        <a:rPr lang="en-US" sz="2000" dirty="0">
                          <a:solidFill>
                            <a:schemeClr val="bg1"/>
                          </a:solidFill>
                          <a:latin typeface="Arial" panose="020B0604020202020204" pitchFamily="34" charset="0"/>
                          <a:cs typeface="Arial" panose="020B0604020202020204" pitchFamily="34" charset="0"/>
                        </a:rPr>
                      </a:br>
                      <a:r>
                        <a:rPr lang="en-US" sz="3600" b="1" dirty="0">
                          <a:solidFill>
                            <a:srgbClr val="FFC000"/>
                          </a:solidFill>
                          <a:latin typeface="Arial" panose="020B0604020202020204" pitchFamily="34" charset="0"/>
                          <a:cs typeface="Arial" panose="020B0604020202020204" pitchFamily="34" charset="0"/>
                        </a:rPr>
                        <a:t>36 inches tall</a:t>
                      </a:r>
                      <a:br>
                        <a:rPr lang="en-US" sz="3600" b="1" dirty="0">
                          <a:solidFill>
                            <a:srgbClr val="FFC000"/>
                          </a:solidFill>
                          <a:latin typeface="Arial" panose="020B0604020202020204" pitchFamily="34" charset="0"/>
                          <a:cs typeface="Arial" panose="020B0604020202020204" pitchFamily="34" charset="0"/>
                        </a:rPr>
                      </a:br>
                      <a:r>
                        <a:rPr lang="en-US" sz="3600" b="1" dirty="0">
                          <a:solidFill>
                            <a:srgbClr val="FFC000"/>
                          </a:solidFill>
                          <a:latin typeface="Arial" panose="020B0604020202020204" pitchFamily="34" charset="0"/>
                          <a:cs typeface="Arial" panose="020B0604020202020204" pitchFamily="34" charset="0"/>
                        </a:rPr>
                        <a:t>by</a:t>
                      </a:r>
                      <a:br>
                        <a:rPr lang="en-US" sz="3600" b="1" dirty="0">
                          <a:solidFill>
                            <a:srgbClr val="FFC000"/>
                          </a:solidFill>
                          <a:latin typeface="Arial" panose="020B0604020202020204" pitchFamily="34" charset="0"/>
                          <a:cs typeface="Arial" panose="020B0604020202020204" pitchFamily="34" charset="0"/>
                        </a:rPr>
                      </a:br>
                      <a:r>
                        <a:rPr lang="en-US" sz="3600" b="1" dirty="0">
                          <a:solidFill>
                            <a:srgbClr val="FFC000"/>
                          </a:solidFill>
                          <a:latin typeface="Arial" panose="020B0604020202020204" pitchFamily="34" charset="0"/>
                          <a:cs typeface="Arial" panose="020B0604020202020204" pitchFamily="34" charset="0"/>
                        </a:rPr>
                        <a:t>48 inches wide</a:t>
                      </a:r>
                      <a:br>
                        <a:rPr lang="en-US" sz="2000" dirty="0">
                          <a:solidFill>
                            <a:schemeClr val="bg1"/>
                          </a:solidFill>
                          <a:latin typeface="Arial" panose="020B0604020202020204" pitchFamily="34" charset="0"/>
                          <a:cs typeface="Arial" panose="020B0604020202020204" pitchFamily="34" charset="0"/>
                        </a:rPr>
                      </a:br>
                      <a:endParaRPr lang="en-US" sz="2000" dirty="0">
                        <a:solidFill>
                          <a:srgbClr val="1F3A4E"/>
                        </a:solidFill>
                      </a:endParaRPr>
                    </a:p>
                  </a:txBody>
                  <a:tcPr>
                    <a:solidFill>
                      <a:srgbClr val="010101"/>
                    </a:solidFill>
                  </a:tcPr>
                </a:tc>
                <a:tc>
                  <a:txBody>
                    <a:bodyPr/>
                    <a:lstStyle/>
                    <a:p>
                      <a:pPr marL="0" marR="0" indent="0" algn="l" defTabSz="4388900" rtl="0" eaLnBrk="1" fontAlgn="auto" latinLnBrk="0" hangingPunct="1">
                        <a:lnSpc>
                          <a:spcPct val="100000"/>
                        </a:lnSpc>
                        <a:spcBef>
                          <a:spcPts val="0"/>
                        </a:spcBef>
                        <a:spcAft>
                          <a:spcPts val="0"/>
                        </a:spcAft>
                        <a:buClrTx/>
                        <a:buSzTx/>
                        <a:buFontTx/>
                        <a:buNone/>
                        <a:tabLst/>
                        <a:defRPr/>
                      </a:pPr>
                      <a:r>
                        <a:rPr lang="en-US" sz="2400" b="1" baseline="0" dirty="0">
                          <a:solidFill>
                            <a:srgbClr val="FFC000"/>
                          </a:solidFill>
                          <a:latin typeface="Arial" panose="020B0604020202020204" pitchFamily="34" charset="0"/>
                          <a:cs typeface="Arial" panose="020B0604020202020204" pitchFamily="34" charset="0"/>
                        </a:rPr>
                        <a:t>Important: Check the template size</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Before you start working on your poster and to avoid printing problems check that you have downloaded and that you are using the correct size template for your poster presentation.</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This template can also be printed at the following sizes without distortion and without any additional formatting:</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30 tall x 40 wide</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42 tall x 56 wide</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48 tall x 64 wide</a:t>
                      </a:r>
                    </a:p>
                  </a:txBody>
                  <a:tcPr marL="182880" marT="137160">
                    <a:solidFill>
                      <a:srgbClr val="010101"/>
                    </a:solidFill>
                  </a:tcPr>
                </a:tc>
                <a:extLst>
                  <a:ext uri="{0D108BD9-81ED-4DB2-BD59-A6C34878D82A}">
                    <a16:rowId xmlns:a16="http://schemas.microsoft.com/office/drawing/2014/main" val="10008"/>
                  </a:ext>
                </a:extLst>
              </a:tr>
              <a:tr h="4288692">
                <a:tc>
                  <a:txBody>
                    <a:bodyPr/>
                    <a:lstStyle/>
                    <a:p>
                      <a:endParaRPr lang="en-US" sz="2000" dirty="0">
                        <a:solidFill>
                          <a:srgbClr val="1F3A4E"/>
                        </a:solidFill>
                      </a:endParaRPr>
                    </a:p>
                  </a:txBody>
                  <a:tcPr>
                    <a:blipFill rotWithShape="1">
                      <a:blip r:embed="rId3"/>
                      <a:stretch>
                        <a:fillRect/>
                      </a:stretch>
                    </a:blipFill>
                  </a:tcPr>
                </a:tc>
                <a:tc>
                  <a:txBody>
                    <a:bodyPr/>
                    <a:lstStyle/>
                    <a:p>
                      <a:pPr algn="l"/>
                      <a:r>
                        <a:rPr lang="en-US" sz="2400" b="1" baseline="0" dirty="0">
                          <a:solidFill>
                            <a:srgbClr val="FFC000"/>
                          </a:solidFill>
                          <a:latin typeface="Arial" panose="020B0604020202020204" pitchFamily="34" charset="0"/>
                          <a:cs typeface="Arial" panose="020B0604020202020204" pitchFamily="34" charset="0"/>
                        </a:rPr>
                        <a:t>How to </a:t>
                      </a:r>
                      <a:r>
                        <a:rPr lang="en-US" sz="4000" b="1" baseline="0" dirty="0">
                          <a:solidFill>
                            <a:srgbClr val="FFC000"/>
                          </a:solidFill>
                          <a:latin typeface="Arial" panose="020B0604020202020204" pitchFamily="34" charset="0"/>
                          <a:cs typeface="Arial" panose="020B0604020202020204" pitchFamily="34" charset="0"/>
                        </a:rPr>
                        <a:t>Zoom in </a:t>
                      </a:r>
                      <a:r>
                        <a:rPr lang="en-US" sz="2400" b="1" baseline="0" dirty="0">
                          <a:solidFill>
                            <a:srgbClr val="FFC000"/>
                          </a:solidFill>
                          <a:latin typeface="Arial" panose="020B0604020202020204" pitchFamily="34" charset="0"/>
                          <a:cs typeface="Arial" panose="020B0604020202020204" pitchFamily="34" charset="0"/>
                        </a:rPr>
                        <a:t>and </a:t>
                      </a:r>
                      <a:r>
                        <a:rPr lang="en-US" sz="1800" b="1" baseline="0" dirty="0">
                          <a:solidFill>
                            <a:srgbClr val="FFC000"/>
                          </a:solidFill>
                          <a:latin typeface="Arial" panose="020B0604020202020204" pitchFamily="34" charset="0"/>
                          <a:cs typeface="Arial" panose="020B0604020202020204" pitchFamily="34" charset="0"/>
                        </a:rPr>
                        <a:t>out</a:t>
                      </a:r>
                      <a:endParaRPr lang="en-US" sz="2400" b="1" baseline="0" dirty="0">
                        <a:solidFill>
                          <a:srgbClr val="FFC000"/>
                        </a:solidFill>
                        <a:latin typeface="Arial" panose="020B0604020202020204" pitchFamily="34" charset="0"/>
                        <a:cs typeface="Arial" panose="020B0604020202020204" pitchFamily="34" charset="0"/>
                      </a:endParaRPr>
                    </a:p>
                    <a:p>
                      <a:pPr algn="l"/>
                      <a:r>
                        <a:rPr lang="en-US" sz="2000" b="0" baseline="0" dirty="0">
                          <a:solidFill>
                            <a:srgbClr val="D9D9D9"/>
                          </a:solidFill>
                          <a:latin typeface="Arial" panose="020B0604020202020204" pitchFamily="34" charset="0"/>
                          <a:cs typeface="Arial" panose="020B0604020202020204" pitchFamily="34" charset="0"/>
                        </a:rPr>
                        <a:t>Use the PowerPoint zoom tool to adjust the screen magnification to view comfortably. PowerPoint provides 2 ways to zoom: </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1. </a:t>
                      </a:r>
                      <a:r>
                        <a:rPr lang="en-US" sz="2000" b="0" baseline="0" dirty="0">
                          <a:solidFill>
                            <a:srgbClr val="D9D9D9"/>
                          </a:solidFill>
                          <a:latin typeface="Arial" panose="020B0604020202020204" pitchFamily="34" charset="0"/>
                          <a:cs typeface="Arial" panose="020B0604020202020204" pitchFamily="34" charset="0"/>
                        </a:rPr>
                        <a:t>On the top menu bar click on the VIEW tab and then click on ZOOM. Choose the zoom percentage that works best for you. </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2. </a:t>
                      </a:r>
                      <a:r>
                        <a:rPr lang="en-US" sz="2000" b="0" baseline="0" dirty="0">
                          <a:solidFill>
                            <a:srgbClr val="D9D9D9"/>
                          </a:solidFill>
                          <a:latin typeface="Arial" panose="020B0604020202020204" pitchFamily="34" charset="0"/>
                          <a:cs typeface="Arial" panose="020B0604020202020204" pitchFamily="34" charset="0"/>
                        </a:rPr>
                        <a:t>For better zoom flexibility, use the zoom slider at the bottom right of the window.</a:t>
                      </a:r>
                    </a:p>
                  </a:txBody>
                  <a:tcPr marL="182880" marT="137160">
                    <a:solidFill>
                      <a:srgbClr val="010101"/>
                    </a:solidFill>
                  </a:tcPr>
                </a:tc>
                <a:extLst>
                  <a:ext uri="{0D108BD9-81ED-4DB2-BD59-A6C34878D82A}">
                    <a16:rowId xmlns:a16="http://schemas.microsoft.com/office/drawing/2014/main" val="10001"/>
                  </a:ext>
                </a:extLst>
              </a:tr>
              <a:tr h="1800526">
                <a:tc gridSpan="2">
                  <a:txBody>
                    <a:bodyPr/>
                    <a:lstStyle/>
                    <a:p>
                      <a:pPr marL="0" marR="0" lvl="0" indent="0" algn="l" defTabSz="4388900" rtl="0" eaLnBrk="1" fontAlgn="auto" latinLnBrk="0" hangingPunct="1">
                        <a:lnSpc>
                          <a:spcPct val="100000"/>
                        </a:lnSpc>
                        <a:spcBef>
                          <a:spcPts val="0"/>
                        </a:spcBef>
                        <a:spcAft>
                          <a:spcPts val="0"/>
                        </a:spcAft>
                        <a:buClrTx/>
                        <a:buSzTx/>
                        <a:buFontTx/>
                        <a:buNone/>
                        <a:tabLst/>
                        <a:defRPr/>
                      </a:pPr>
                      <a:r>
                        <a:rPr lang="en-US" sz="2400" b="1" baseline="0" dirty="0">
                          <a:solidFill>
                            <a:srgbClr val="FFC000"/>
                          </a:solidFill>
                          <a:latin typeface="Arial" panose="020B0604020202020204" pitchFamily="34" charset="0"/>
                          <a:cs typeface="Arial" panose="020B0604020202020204" pitchFamily="34" charset="0"/>
                        </a:rPr>
                        <a:t>Ruler and Guides</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The dotted lines on his poster template are guides.  The horizontal and vertical guides will help you align your poster elements accurately. Text boxes and other elements will ”snap” to the guides and stay within the boundaries of the columns. To hide the guides go to VIEW and uncheck the Guides box.</a:t>
                      </a:r>
                    </a:p>
                  </a:txBody>
                  <a:tcPr>
                    <a:solidFill>
                      <a:srgbClr val="010101"/>
                    </a:solidFill>
                  </a:tcPr>
                </a:tc>
                <a:tc hMerge="1">
                  <a:txBody>
                    <a:bodyPr/>
                    <a:lstStyle/>
                    <a:p>
                      <a:endParaRPr lang="en-US" sz="2400" b="0" baseline="0" dirty="0">
                        <a:solidFill>
                          <a:schemeClr val="bg1"/>
                        </a:solidFill>
                        <a:latin typeface="Arial" panose="020B0604020202020204" pitchFamily="34" charset="0"/>
                        <a:cs typeface="Arial" panose="020B0604020202020204" pitchFamily="34" charset="0"/>
                      </a:endParaRPr>
                    </a:p>
                  </a:txBody>
                  <a:tcPr marL="182880" marT="137160">
                    <a:solidFill>
                      <a:schemeClr val="tx1">
                        <a:lumMod val="95000"/>
                        <a:lumOff val="5000"/>
                      </a:schemeClr>
                    </a:solidFill>
                  </a:tcPr>
                </a:tc>
                <a:extLst>
                  <a:ext uri="{0D108BD9-81ED-4DB2-BD59-A6C34878D82A}">
                    <a16:rowId xmlns:a16="http://schemas.microsoft.com/office/drawing/2014/main" val="10002"/>
                  </a:ext>
                </a:extLst>
              </a:tr>
              <a:tr h="3824339">
                <a:tc>
                  <a:txBody>
                    <a:bodyPr/>
                    <a:lstStyle/>
                    <a:p>
                      <a:endParaRPr lang="en-US" sz="2000" dirty="0">
                        <a:solidFill>
                          <a:srgbClr val="1F3A4E"/>
                        </a:solidFill>
                      </a:endParaRPr>
                    </a:p>
                  </a:txBody>
                  <a:tcPr>
                    <a:blipFill rotWithShape="1">
                      <a:blip r:embed="rId4"/>
                      <a:stretch>
                        <a:fillRect/>
                      </a:stretch>
                    </a:blipFill>
                  </a:tcPr>
                </a:tc>
                <a:tc>
                  <a:txBody>
                    <a:bodyPr/>
                    <a:lstStyle/>
                    <a:p>
                      <a:pPr marL="0" lvl="1" indent="0" algn="l" defTabSz="114300"/>
                      <a:r>
                        <a:rPr lang="en-US" sz="2400" b="1" baseline="0" dirty="0">
                          <a:solidFill>
                            <a:srgbClr val="FFC000"/>
                          </a:solidFill>
                          <a:latin typeface="Arial" panose="020B0604020202020204" pitchFamily="34" charset="0"/>
                          <a:cs typeface="Arial" panose="020B0604020202020204" pitchFamily="34" charset="0"/>
                        </a:rPr>
                        <a:t>Headers and text containers</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Included in this template are commonly used section headers such as Abstract, Objectives, Methods, Results, etc. </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a:t>
                      </a:r>
                      <a:r>
                        <a:rPr lang="en-US" sz="2000" b="0" baseline="0" dirty="0">
                          <a:solidFill>
                            <a:schemeClr val="bg1"/>
                          </a:solidFill>
                          <a:latin typeface="Arial" panose="020B0604020202020204" pitchFamily="34" charset="0"/>
                          <a:cs typeface="Arial" panose="020B0604020202020204" pitchFamily="34" charset="0"/>
                        </a:rPr>
                        <a:t> </a:t>
                      </a:r>
                      <a:r>
                        <a:rPr lang="en-US" sz="2000" b="0" baseline="0" dirty="0">
                          <a:solidFill>
                            <a:srgbClr val="D9D9D9"/>
                          </a:solidFill>
                          <a:latin typeface="Arial" panose="020B0604020202020204" pitchFamily="34" charset="0"/>
                          <a:cs typeface="Arial" panose="020B0604020202020204" pitchFamily="34" charset="0"/>
                        </a:rPr>
                        <a:t>Click inside a section header to add its text. </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a:t>
                      </a:r>
                      <a:r>
                        <a:rPr lang="en-US" sz="2000" b="0" baseline="0" dirty="0">
                          <a:solidFill>
                            <a:schemeClr val="bg1"/>
                          </a:solidFill>
                          <a:latin typeface="Arial" panose="020B0604020202020204" pitchFamily="34" charset="0"/>
                          <a:cs typeface="Arial" panose="020B0604020202020204" pitchFamily="34" charset="0"/>
                        </a:rPr>
                        <a:t> </a:t>
                      </a:r>
                      <a:r>
                        <a:rPr lang="en-US" sz="2000" b="0" baseline="0" dirty="0">
                          <a:solidFill>
                            <a:srgbClr val="D9D9D9"/>
                          </a:solidFill>
                          <a:latin typeface="Arial" panose="020B0604020202020204" pitchFamily="34" charset="0"/>
                          <a:cs typeface="Arial" panose="020B0604020202020204" pitchFamily="34" charset="0"/>
                        </a:rPr>
                        <a:t>To add another header, click on edge of the section box so that it is outlined. Copy and paste it. </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a:t>
                      </a:r>
                      <a:r>
                        <a:rPr lang="en-US" sz="2000" b="0" baseline="0" dirty="0">
                          <a:solidFill>
                            <a:schemeClr val="bg1"/>
                          </a:solidFill>
                          <a:latin typeface="Arial" panose="020B0604020202020204" pitchFamily="34" charset="0"/>
                          <a:cs typeface="Arial" panose="020B0604020202020204" pitchFamily="34" charset="0"/>
                        </a:rPr>
                        <a:t> </a:t>
                      </a:r>
                      <a:r>
                        <a:rPr lang="en-US" sz="2000" b="0" baseline="0" dirty="0">
                          <a:solidFill>
                            <a:srgbClr val="D9D9D9"/>
                          </a:solidFill>
                          <a:latin typeface="Arial" panose="020B0604020202020204" pitchFamily="34" charset="0"/>
                          <a:cs typeface="Arial" panose="020B0604020202020204" pitchFamily="34" charset="0"/>
                        </a:rPr>
                        <a:t>To increase its size, click on the white circles and expand to the the desired size.</a:t>
                      </a:r>
                    </a:p>
                  </a:txBody>
                  <a:tcPr marL="182880" marT="137160">
                    <a:solidFill>
                      <a:srgbClr val="010101"/>
                    </a:solidFill>
                  </a:tcPr>
                </a:tc>
                <a:extLst>
                  <a:ext uri="{0D108BD9-81ED-4DB2-BD59-A6C34878D82A}">
                    <a16:rowId xmlns:a16="http://schemas.microsoft.com/office/drawing/2014/main" val="10003"/>
                  </a:ext>
                </a:extLst>
              </a:tr>
              <a:tr h="3519136">
                <a:tc gridSpan="2">
                  <a:txBody>
                    <a:bodyPr/>
                    <a:lstStyle/>
                    <a:p>
                      <a:r>
                        <a:rPr lang="en-US" sz="2400" b="1" dirty="0">
                          <a:solidFill>
                            <a:srgbClr val="FFC000"/>
                          </a:solidFill>
                          <a:latin typeface="Arial" panose="020B0604020202020204" pitchFamily="34" charset="0"/>
                          <a:cs typeface="Arial" panose="020B0604020202020204" pitchFamily="34" charset="0"/>
                        </a:rPr>
                        <a:t>Adding content to the poster</a:t>
                      </a:r>
                    </a:p>
                    <a:p>
                      <a:r>
                        <a:rPr lang="en-US" sz="2000" baseline="0" dirty="0">
                          <a:solidFill>
                            <a:srgbClr val="D9D9D9"/>
                          </a:solidFill>
                          <a:latin typeface="Arial" panose="020B0604020202020204" pitchFamily="34" charset="0"/>
                          <a:cs typeface="Arial" panose="020B0604020202020204" pitchFamily="34" charset="0"/>
                        </a:rPr>
                        <a:t>Start by adding your text to each section without spending too much time with formatting. Use the default font size even if your text extends beyond the bottom of the poster. Continue until you have added all your content including text, graphics, photos, etc. Once you finish adding your content you can go back and format your text as needed.</a:t>
                      </a:r>
                    </a:p>
                    <a:p>
                      <a:pPr marL="342900" indent="-342900">
                        <a:buFontTx/>
                        <a:buChar char="-"/>
                      </a:pPr>
                      <a:r>
                        <a:rPr lang="en-US" sz="2000" baseline="0" dirty="0">
                          <a:solidFill>
                            <a:srgbClr val="D9D9D9"/>
                          </a:solidFill>
                          <a:latin typeface="Arial" panose="020B0604020202020204" pitchFamily="34" charset="0"/>
                          <a:cs typeface="Arial" panose="020B0604020202020204" pitchFamily="34" charset="0"/>
                        </a:rPr>
                        <a:t>If you run out of room, try to reduce the size of your fonts and/or the size of your graphics. If there is a lot of empty space try to increase your font sizes and the size of your graphics. The font used for references can be smaller.</a:t>
                      </a:r>
                      <a:endParaRPr lang="en-US" sz="2000" dirty="0">
                        <a:solidFill>
                          <a:srgbClr val="D9D9D9"/>
                        </a:solidFill>
                        <a:latin typeface="Arial" panose="020B0604020202020204" pitchFamily="34" charset="0"/>
                        <a:cs typeface="Arial" panose="020B0604020202020204" pitchFamily="34" charset="0"/>
                      </a:endParaRPr>
                    </a:p>
                  </a:txBody>
                  <a:tcPr>
                    <a:solidFill>
                      <a:srgbClr val="010101"/>
                    </a:solidFill>
                  </a:tcPr>
                </a:tc>
                <a:tc hMerge="1">
                  <a:txBody>
                    <a:bodyPr/>
                    <a:lstStyle/>
                    <a:p>
                      <a:endParaRPr lang="en-US" sz="2400" dirty="0">
                        <a:solidFill>
                          <a:schemeClr val="bg1"/>
                        </a:solidFill>
                        <a:latin typeface="Arial" panose="020B0604020202020204" pitchFamily="34" charset="0"/>
                        <a:cs typeface="Arial" panose="020B0604020202020204" pitchFamily="34" charset="0"/>
                      </a:endParaRPr>
                    </a:p>
                  </a:txBody>
                  <a:tcPr marL="182880" marT="137160">
                    <a:solidFill>
                      <a:srgbClr val="010101"/>
                    </a:solidFill>
                  </a:tcPr>
                </a:tc>
                <a:extLst>
                  <a:ext uri="{0D108BD9-81ED-4DB2-BD59-A6C34878D82A}">
                    <a16:rowId xmlns:a16="http://schemas.microsoft.com/office/drawing/2014/main" val="10004"/>
                  </a:ext>
                </a:extLst>
              </a:tr>
              <a:tr h="2377657">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400" b="1" noProof="0" dirty="0">
                          <a:solidFill>
                            <a:srgbClr val="FFC000"/>
                          </a:solidFill>
                          <a:latin typeface="Arial" panose="020B0604020202020204" pitchFamily="34" charset="0"/>
                          <a:cs typeface="Arial" panose="020B0604020202020204" pitchFamily="34" charset="0"/>
                        </a:rPr>
                        <a:t>Photos</a:t>
                      </a:r>
                    </a:p>
                    <a:p>
                      <a:pPr marL="0" marR="0" lvl="0" indent="0" algn="l" defTabSz="9779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D9D9D9"/>
                          </a:solidFill>
                          <a:effectLst/>
                          <a:uLnTx/>
                          <a:uFillTx/>
                          <a:latin typeface="Arial"/>
                          <a:ea typeface="+mn-ea"/>
                          <a:cs typeface="Arial"/>
                        </a:rPr>
                        <a:t>You can add photos by dragging and dropping from your desktop, copy and paste, or by going to INSERT &gt; PICTURES. Resize images proportionally by holding down the SHIFT key and dragging one of the white corner handles (dots). For a professional-looking poster, do not distort your images by stretching them disproportionally.</a:t>
                      </a:r>
                    </a:p>
                  </a:txBody>
                  <a:tcPr marL="182880" marT="137160">
                    <a:solidFill>
                      <a:srgbClr val="010101"/>
                    </a:solidFill>
                  </a:tcPr>
                </a:tc>
                <a:tc hMerge="1">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200" noProof="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r h="2293170">
                <a:tc gridSpan="2">
                  <a:txBody>
                    <a:bodyPr/>
                    <a:lstStyle/>
                    <a:p>
                      <a:endParaRPr lang="en-US" sz="2000" dirty="0">
                        <a:solidFill>
                          <a:schemeClr val="bg1"/>
                        </a:solidFill>
                        <a:latin typeface="Arial" panose="020B0604020202020204" pitchFamily="34" charset="0"/>
                        <a:cs typeface="Arial" panose="020B0604020202020204" pitchFamily="34" charset="0"/>
                      </a:endParaRPr>
                    </a:p>
                  </a:txBody>
                  <a:tcPr marL="182880" marT="137160">
                    <a:blipFill rotWithShape="1">
                      <a:blip r:embed="rId5"/>
                      <a:stretch>
                        <a:fillRect/>
                      </a:stretch>
                    </a:blipFill>
                  </a:tcPr>
                </a:tc>
                <a:tc hMerge="1">
                  <a:txBody>
                    <a:bodyPr/>
                    <a:lstStyle/>
                    <a:p>
                      <a:endParaRPr lang="en-US" sz="2400" dirty="0">
                        <a:solidFill>
                          <a:srgbClr val="1F3A4E"/>
                        </a:solidFill>
                      </a:endParaRPr>
                    </a:p>
                  </a:txBody>
                  <a:tcPr/>
                </a:tc>
                <a:extLst>
                  <a:ext uri="{0D108BD9-81ED-4DB2-BD59-A6C34878D82A}">
                    <a16:rowId xmlns:a16="http://schemas.microsoft.com/office/drawing/2014/main" val="10006"/>
                  </a:ext>
                </a:extLst>
              </a:tr>
              <a:tr h="1280278">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400" b="1" noProof="0" dirty="0">
                          <a:solidFill>
                            <a:srgbClr val="FFC000"/>
                          </a:solidFill>
                          <a:latin typeface="Arial"/>
                          <a:cs typeface="Arial"/>
                        </a:rPr>
                        <a:t>Quality check your graphics</a:t>
                      </a:r>
                    </a:p>
                    <a:p>
                      <a:pPr marL="0" marR="0" lvl="0" indent="0" algn="l" defTabSz="1518341" rtl="0" eaLnBrk="1" fontAlgn="auto" latinLnBrk="0" hangingPunct="1">
                        <a:lnSpc>
                          <a:spcPct val="100000"/>
                        </a:lnSpc>
                        <a:spcBef>
                          <a:spcPts val="0"/>
                        </a:spcBef>
                        <a:spcAft>
                          <a:spcPts val="0"/>
                        </a:spcAft>
                        <a:buClrTx/>
                        <a:buSzTx/>
                        <a:buFontTx/>
                        <a:buNone/>
                        <a:tabLst/>
                        <a:defRPr/>
                      </a:pPr>
                      <a:r>
                        <a:rPr lang="en-US" sz="2000" noProof="0" dirty="0">
                          <a:solidFill>
                            <a:srgbClr val="D9D9D9"/>
                          </a:solidFill>
                          <a:latin typeface="Arial"/>
                          <a:cs typeface="Arial"/>
                        </a:rPr>
                        <a:t>Zoom in and look at your images at 100%-200% magnification. If they look clear, they will print well. </a:t>
                      </a:r>
                    </a:p>
                  </a:txBody>
                  <a:tcPr marL="182880" marT="137160">
                    <a:solidFill>
                      <a:srgbClr val="010101"/>
                    </a:solidFill>
                  </a:tcPr>
                </a:tc>
                <a:tc hMerge="1">
                  <a:txBody>
                    <a:bodyPr/>
                    <a:lstStyle/>
                    <a:p>
                      <a:endParaRPr lang="en-US" sz="2400" dirty="0">
                        <a:solidFill>
                          <a:srgbClr val="1F3A4E"/>
                        </a:solidFill>
                      </a:endParaRPr>
                    </a:p>
                  </a:txBody>
                  <a:tcPr>
                    <a:solidFill>
                      <a:schemeClr val="tx1">
                        <a:lumMod val="95000"/>
                        <a:lumOff val="5000"/>
                      </a:schemeClr>
                    </a:solidFill>
                  </a:tcPr>
                </a:tc>
                <a:extLst>
                  <a:ext uri="{0D108BD9-81ED-4DB2-BD59-A6C34878D82A}">
                    <a16:rowId xmlns:a16="http://schemas.microsoft.com/office/drawing/2014/main" val="10007"/>
                  </a:ext>
                </a:extLst>
              </a:tr>
              <a:tr h="3187270">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000" noProof="0" dirty="0">
                        <a:solidFill>
                          <a:schemeClr val="bg1"/>
                        </a:solidFill>
                        <a:latin typeface="Arial"/>
                        <a:cs typeface="Arial"/>
                      </a:endParaRPr>
                    </a:p>
                  </a:txBody>
                  <a:tcPr marL="182880" marT="137160">
                    <a:blipFill rotWithShape="1">
                      <a:blip r:embed="rId6"/>
                      <a:stretch>
                        <a:fillRect/>
                      </a:stretch>
                    </a:blipFill>
                  </a:tcPr>
                </a:tc>
                <a:tc hMerge="1">
                  <a:txBody>
                    <a:bodyPr/>
                    <a:lstStyle/>
                    <a:p>
                      <a:endParaRPr lang="en-US"/>
                    </a:p>
                  </a:txBody>
                  <a:tcPr/>
                </a:tc>
                <a:extLst>
                  <a:ext uri="{0D108BD9-81ED-4DB2-BD59-A6C34878D82A}">
                    <a16:rowId xmlns:a16="http://schemas.microsoft.com/office/drawing/2014/main" val="10010"/>
                  </a:ext>
                </a:extLst>
              </a:tr>
            </a:tbl>
          </a:graphicData>
        </a:graphic>
      </p:graphicFrame>
      <p:graphicFrame>
        <p:nvGraphicFramePr>
          <p:cNvPr id="17" name="Table 16">
            <a:extLst>
              <a:ext uri="{FF2B5EF4-FFF2-40B4-BE49-F238E27FC236}">
                <a16:creationId xmlns:a16="http://schemas.microsoft.com/office/drawing/2014/main" id="{73A943FF-505A-4C07-86EE-86D3E7A89CCA}"/>
              </a:ext>
            </a:extLst>
          </p:cNvPr>
          <p:cNvGraphicFramePr>
            <a:graphicFrameLocks noGrp="1"/>
          </p:cNvGraphicFramePr>
          <p:nvPr userDrawn="1">
            <p:extLst>
              <p:ext uri="{D42A27DB-BD31-4B8C-83A1-F6EECF244321}">
                <p14:modId xmlns:p14="http://schemas.microsoft.com/office/powerpoint/2010/main" val="3568378181"/>
              </p:ext>
            </p:extLst>
          </p:nvPr>
        </p:nvGraphicFramePr>
        <p:xfrm>
          <a:off x="44695229" y="-84747"/>
          <a:ext cx="9430188" cy="33075071"/>
        </p:xfrm>
        <a:graphic>
          <a:graphicData uri="http://schemas.openxmlformats.org/drawingml/2006/table">
            <a:tbl>
              <a:tblPr firstRow="1" bandRow="1">
                <a:tableStyleId>{5C22544A-7EE6-4342-B048-85BDC9FD1C3A}</a:tableStyleId>
              </a:tblPr>
              <a:tblGrid>
                <a:gridCol w="3343835">
                  <a:extLst>
                    <a:ext uri="{9D8B030D-6E8A-4147-A177-3AD203B41FA5}">
                      <a16:colId xmlns:a16="http://schemas.microsoft.com/office/drawing/2014/main" val="20000"/>
                    </a:ext>
                  </a:extLst>
                </a:gridCol>
                <a:gridCol w="1381559">
                  <a:extLst>
                    <a:ext uri="{9D8B030D-6E8A-4147-A177-3AD203B41FA5}">
                      <a16:colId xmlns:a16="http://schemas.microsoft.com/office/drawing/2014/main" val="997673227"/>
                    </a:ext>
                  </a:extLst>
                </a:gridCol>
                <a:gridCol w="4704794">
                  <a:extLst>
                    <a:ext uri="{9D8B030D-6E8A-4147-A177-3AD203B41FA5}">
                      <a16:colId xmlns:a16="http://schemas.microsoft.com/office/drawing/2014/main" val="4164475170"/>
                    </a:ext>
                  </a:extLst>
                </a:gridCol>
              </a:tblGrid>
              <a:tr h="1756432">
                <a:tc gridSpan="3">
                  <a:txBody>
                    <a:bodyPr/>
                    <a:lstStyle/>
                    <a:p>
                      <a:pPr marL="0" marR="0" indent="0" algn="ctr" defTabSz="4388900" rtl="0" eaLnBrk="1" fontAlgn="auto" latinLnBrk="0" hangingPunct="1">
                        <a:lnSpc>
                          <a:spcPct val="100000"/>
                        </a:lnSpc>
                        <a:spcBef>
                          <a:spcPts val="0"/>
                        </a:spcBef>
                        <a:spcAft>
                          <a:spcPts val="0"/>
                        </a:spcAft>
                        <a:buClrTx/>
                        <a:buSzTx/>
                        <a:buFontTx/>
                        <a:buNone/>
                        <a:tabLst/>
                        <a:defRPr/>
                      </a:pPr>
                      <a:r>
                        <a:rPr lang="en-US" sz="4000" b="0" spc="600" dirty="0">
                          <a:solidFill>
                            <a:srgbClr val="1F3A4E"/>
                          </a:solidFill>
                          <a:latin typeface="Arial Black" panose="020B0A04020102020204" pitchFamily="34" charset="0"/>
                        </a:rPr>
                        <a:t>QUICK START GUIDE</a:t>
                      </a:r>
                      <a:br>
                        <a:rPr lang="en-US" sz="4000" b="0" spc="600" dirty="0">
                          <a:solidFill>
                            <a:srgbClr val="1F3A4E"/>
                          </a:solidFill>
                          <a:latin typeface="Arial Black" panose="020B0A04020102020204" pitchFamily="34" charset="0"/>
                        </a:rPr>
                      </a:br>
                      <a:r>
                        <a:rPr lang="en-US" sz="3200" b="1" spc="0" dirty="0">
                          <a:solidFill>
                            <a:srgbClr val="FF0000"/>
                          </a:solidFill>
                          <a:latin typeface="Trebuchet MS" pitchFamily="34" charset="0"/>
                        </a:rPr>
                        <a:t>(THIS SIDEBAR WILL NOT PRINT)</a:t>
                      </a:r>
                      <a:endParaRPr lang="en-US" sz="4000" b="1" spc="600" dirty="0">
                        <a:solidFill>
                          <a:schemeClr val="bg1"/>
                        </a:solidFill>
                        <a:latin typeface="Trebuchet MS" pitchFamily="34" charset="0"/>
                      </a:endParaRPr>
                    </a:p>
                  </a:txBody>
                  <a:tcPr marL="182880" marT="137160">
                    <a:solidFill>
                      <a:srgbClr val="FFC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563102">
                <a:tc gridSpan="3">
                  <a:txBody>
                    <a:bodyPr/>
                    <a:lstStyle/>
                    <a:p>
                      <a:pPr algn="l"/>
                      <a:r>
                        <a:rPr lang="en-US" sz="2800" b="1" baseline="0" dirty="0">
                          <a:solidFill>
                            <a:srgbClr val="FFC000"/>
                          </a:solidFill>
                          <a:latin typeface="Arial" panose="020B0604020202020204" pitchFamily="34" charset="0"/>
                          <a:cs typeface="Arial" panose="020B0604020202020204" pitchFamily="34" charset="0"/>
                        </a:rPr>
                        <a:t>How to change the template colors</a:t>
                      </a:r>
                    </a:p>
                    <a:p>
                      <a:pPr marL="0" indent="0" algn="l" defTabSz="114300"/>
                      <a:r>
                        <a:rPr lang="en-US" sz="2400" b="0" baseline="0" dirty="0">
                          <a:solidFill>
                            <a:srgbClr val="D9D9D9"/>
                          </a:solidFill>
                          <a:latin typeface="Arial" panose="020B0604020202020204" pitchFamily="34" charset="0"/>
                          <a:cs typeface="Arial" panose="020B0604020202020204" pitchFamily="34" charset="0"/>
                        </a:rPr>
                        <a:t>You can change the overall template color theme by clicking on the COLORS dropdown menu under the DESIGN tab. You can see a tutorial here: </a:t>
                      </a:r>
                      <a:r>
                        <a:rPr lang="en-US" sz="2400" dirty="0">
                          <a:solidFill>
                            <a:srgbClr val="FFC000"/>
                          </a:solidFill>
                          <a:hlinkClick r:id="rId7">
                            <a:extLst>
                              <a:ext uri="{A12FA001-AC4F-418D-AE19-62706E023703}">
                                <ahyp:hlinkClr xmlns:ahyp="http://schemas.microsoft.com/office/drawing/2018/hyperlinkcolor" val="tx"/>
                              </a:ext>
                            </a:extLst>
                          </a:hlinkClick>
                        </a:rPr>
                        <a:t>https://www.posterpresentations.com/how-to-change-the-research-poster-template-colors.html</a:t>
                      </a:r>
                      <a:endParaRPr lang="en-US" sz="2400" dirty="0">
                        <a:solidFill>
                          <a:srgbClr val="FFC000"/>
                        </a:solidFill>
                      </a:endParaRPr>
                    </a:p>
                    <a:p>
                      <a:pPr marL="0" indent="0" algn="l" defTabSz="114300"/>
                      <a:endParaRPr lang="en-US" sz="2400" b="0" baseline="0" dirty="0">
                        <a:solidFill>
                          <a:srgbClr val="D9D9D9"/>
                        </a:solidFill>
                        <a:latin typeface="Arial" panose="020B0604020202020204" pitchFamily="34" charset="0"/>
                        <a:cs typeface="Arial" panose="020B0604020202020204" pitchFamily="34" charset="0"/>
                      </a:endParaRPr>
                    </a:p>
                    <a:p>
                      <a:pPr marL="0" indent="0" algn="l" defTabSz="114300"/>
                      <a:r>
                        <a:rPr lang="en-US" sz="2400" b="0" baseline="0" dirty="0">
                          <a:solidFill>
                            <a:srgbClr val="D9D9D9"/>
                          </a:solidFill>
                          <a:latin typeface="Arial" panose="020B0604020202020204" pitchFamily="34" charset="0"/>
                          <a:cs typeface="Arial" panose="020B0604020202020204" pitchFamily="34" charset="0"/>
                        </a:rPr>
                        <a:t>You can also manually change the color of individual elements by going to VIEW &gt; SLIDE MASTER. On the left side of your screen select the background master where you can change the template background, column sizes, etc. </a:t>
                      </a:r>
                    </a:p>
                    <a:p>
                      <a:pPr marL="0" indent="0" algn="l" defTabSz="114300"/>
                      <a:endParaRPr lang="en-US" sz="2400" b="0" baseline="0" dirty="0">
                        <a:solidFill>
                          <a:srgbClr val="D9D9D9"/>
                        </a:solidFill>
                        <a:latin typeface="Arial" panose="020B0604020202020204" pitchFamily="34" charset="0"/>
                        <a:cs typeface="Arial" panose="020B0604020202020204" pitchFamily="34" charset="0"/>
                      </a:endParaRPr>
                    </a:p>
                    <a:p>
                      <a:pPr marL="0" indent="0" algn="l" defTabSz="114300"/>
                      <a:r>
                        <a:rPr lang="en-US" sz="2400" b="0" baseline="0" dirty="0">
                          <a:solidFill>
                            <a:srgbClr val="D9D9D9"/>
                          </a:solidFill>
                          <a:latin typeface="Arial" panose="020B0604020202020204" pitchFamily="34" charset="0"/>
                          <a:cs typeface="Arial" panose="020B0604020202020204" pitchFamily="34" charset="0"/>
                        </a:rPr>
                        <a:t>After you finish working on the SLIDE MASTER, it is important that you go to VIEW &gt; NORMAL to continue working on your poster. </a:t>
                      </a:r>
                    </a:p>
                  </a:txBody>
                  <a:tcPr marL="182880" marT="137160">
                    <a:solidFill>
                      <a:schemeClr val="tx1"/>
                    </a:solidFill>
                  </a:tcPr>
                </a:tc>
                <a:tc hMerge="1">
                  <a:txBody>
                    <a:bodyPr/>
                    <a:lstStyle/>
                    <a:p>
                      <a:endParaRPr lang="en-US" sz="2400" dirty="0">
                        <a:solidFill>
                          <a:srgbClr val="1F3A4E"/>
                        </a:solidFill>
                      </a:endParaRPr>
                    </a:p>
                  </a:txBody>
                  <a:tcPr marL="182880" marT="137160">
                    <a:blipFill rotWithShape="1">
                      <a:blip r:embed="rId8"/>
                      <a:stretch>
                        <a:fillRect/>
                      </a:stretch>
                    </a:blipFill>
                  </a:tcPr>
                </a:tc>
                <a:tc hMerge="1">
                  <a:txBody>
                    <a:bodyPr/>
                    <a:lstStyle/>
                    <a:p>
                      <a:endParaRPr lang="en-US"/>
                    </a:p>
                  </a:txBody>
                  <a:tcPr/>
                </a:tc>
                <a:extLst>
                  <a:ext uri="{0D108BD9-81ED-4DB2-BD59-A6C34878D82A}">
                    <a16:rowId xmlns:a16="http://schemas.microsoft.com/office/drawing/2014/main" val="10001"/>
                  </a:ext>
                </a:extLst>
              </a:tr>
              <a:tr h="3667720">
                <a:tc gridSpan="3">
                  <a:txBody>
                    <a:bodyPr/>
                    <a:lstStyle/>
                    <a:p>
                      <a:r>
                        <a:rPr lang="en-US" sz="2800" b="1" dirty="0">
                          <a:solidFill>
                            <a:srgbClr val="FFC000"/>
                          </a:solidFill>
                          <a:latin typeface="Arial" panose="020B0604020202020204" pitchFamily="34" charset="0"/>
                          <a:cs typeface="Arial" panose="020B0604020202020204" pitchFamily="34" charset="0"/>
                        </a:rPr>
                        <a:t>How to change the column layout configuration</a:t>
                      </a:r>
                    </a:p>
                    <a:p>
                      <a:r>
                        <a:rPr lang="en-US" sz="2400" dirty="0">
                          <a:solidFill>
                            <a:srgbClr val="D9D9D9"/>
                          </a:solidFill>
                          <a:latin typeface="Arial" panose="020B0604020202020204" pitchFamily="34" charset="0"/>
                          <a:cs typeface="Arial" panose="020B0604020202020204" pitchFamily="34" charset="0"/>
                        </a:rPr>
                        <a:t>You can manually change the configuration on the columns by going to VIEW &gt; SLIDE MASTER. You can delete columns, resize them or modify them as needed for your layout. </a:t>
                      </a:r>
                    </a:p>
                    <a:p>
                      <a:pPr marL="0" marR="0" indent="0" algn="l" defTabSz="3765366" rtl="0" eaLnBrk="1" fontAlgn="auto" latinLnBrk="0" hangingPunct="1">
                        <a:lnSpc>
                          <a:spcPct val="100000"/>
                        </a:lnSpc>
                        <a:spcBef>
                          <a:spcPts val="0"/>
                        </a:spcBef>
                        <a:spcAft>
                          <a:spcPts val="0"/>
                        </a:spcAft>
                        <a:buClrTx/>
                        <a:buSzTx/>
                        <a:buFontTx/>
                        <a:buNone/>
                        <a:tabLst/>
                        <a:defRPr/>
                      </a:pPr>
                      <a:r>
                        <a:rPr lang="en-US" sz="2400" dirty="0">
                          <a:solidFill>
                            <a:srgbClr val="D9D9D9"/>
                          </a:solidFill>
                          <a:latin typeface="Arial" panose="020B0604020202020204" pitchFamily="34" charset="0"/>
                          <a:cs typeface="Arial" panose="020B0604020202020204" pitchFamily="34" charset="0"/>
                        </a:rPr>
                        <a:t>You can see a tutorial here: </a:t>
                      </a:r>
                      <a:r>
                        <a:rPr lang="en-US" sz="2400" u="sng" dirty="0">
                          <a:solidFill>
                            <a:srgbClr val="FFC000"/>
                          </a:solidFill>
                          <a:latin typeface="Arial" panose="020B0604020202020204" pitchFamily="34" charset="0"/>
                          <a:cs typeface="Arial" panose="020B0604020202020204" pitchFamily="34" charset="0"/>
                        </a:rPr>
                        <a:t>https://</a:t>
                      </a:r>
                      <a:r>
                        <a:rPr lang="en-US" sz="2400" u="sng" dirty="0" err="1">
                          <a:solidFill>
                            <a:srgbClr val="FFC000"/>
                          </a:solidFill>
                          <a:latin typeface="Arial" panose="020B0604020202020204" pitchFamily="34" charset="0"/>
                          <a:cs typeface="Arial" panose="020B0604020202020204" pitchFamily="34" charset="0"/>
                        </a:rPr>
                        <a:t>www.posterpresentations.com</a:t>
                      </a:r>
                      <a:r>
                        <a:rPr lang="en-US" sz="2400" u="sng" dirty="0">
                          <a:solidFill>
                            <a:srgbClr val="FFC000"/>
                          </a:solidFill>
                          <a:latin typeface="Arial" panose="020B0604020202020204" pitchFamily="34" charset="0"/>
                          <a:cs typeface="Arial" panose="020B0604020202020204" pitchFamily="34" charset="0"/>
                        </a:rPr>
                        <a:t>/how-to-change-the-column-</a:t>
                      </a:r>
                      <a:r>
                        <a:rPr lang="en-US" sz="2400" u="sng" dirty="0" err="1">
                          <a:solidFill>
                            <a:srgbClr val="FFC000"/>
                          </a:solidFill>
                          <a:latin typeface="Arial" panose="020B0604020202020204" pitchFamily="34" charset="0"/>
                          <a:cs typeface="Arial" panose="020B0604020202020204" pitchFamily="34" charset="0"/>
                        </a:rPr>
                        <a:t>configuration.html</a:t>
                      </a:r>
                      <a:endParaRPr lang="en-US" sz="7200" u="sng" dirty="0">
                        <a:solidFill>
                          <a:srgbClr val="FFC000"/>
                        </a:solidFill>
                      </a:endParaRPr>
                    </a:p>
                  </a:txBody>
                  <a:tcPr marL="182880" marT="137160">
                    <a:solidFill>
                      <a:schemeClr val="tx1"/>
                    </a:solidFill>
                  </a:tcPr>
                </a:tc>
                <a:tc hMerge="1">
                  <a:txBody>
                    <a:bodyPr/>
                    <a:lstStyle/>
                    <a:p>
                      <a:endParaRPr lang="en-US" sz="2400" dirty="0">
                        <a:solidFill>
                          <a:srgbClr val="1F3A4E"/>
                        </a:solidFill>
                      </a:endParaRPr>
                    </a:p>
                  </a:txBody>
                  <a:tcPr marL="182880" marT="137160">
                    <a:blipFill rotWithShape="1">
                      <a:blip r:embed="rId9"/>
                      <a:stretch>
                        <a:fillRect/>
                      </a:stretch>
                    </a:blipFill>
                  </a:tcPr>
                </a:tc>
                <a:tc hMerge="1">
                  <a:txBody>
                    <a:bodyPr/>
                    <a:lstStyle/>
                    <a:p>
                      <a:endParaRPr lang="en-US" dirty="0"/>
                    </a:p>
                  </a:txBody>
                  <a:tcPr marL="182880" marT="137160">
                    <a:solidFill>
                      <a:srgbClr val="010101"/>
                    </a:solidFill>
                  </a:tcPr>
                </a:tc>
                <a:extLst>
                  <a:ext uri="{0D108BD9-81ED-4DB2-BD59-A6C34878D82A}">
                    <a16:rowId xmlns:a16="http://schemas.microsoft.com/office/drawing/2014/main" val="10004"/>
                  </a:ext>
                </a:extLst>
              </a:tr>
              <a:tr h="5177074">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400" noProof="0" dirty="0">
                        <a:solidFill>
                          <a:srgbClr val="D9D9D9"/>
                        </a:solidFill>
                        <a:latin typeface="Arial" panose="020B0604020202020204" pitchFamily="34" charset="0"/>
                        <a:cs typeface="Arial" panose="020B0604020202020204" pitchFamily="34" charset="0"/>
                      </a:endParaRPr>
                    </a:p>
                  </a:txBody>
                  <a:tcPr marL="182880" marT="137160">
                    <a:blipFill dpi="0" rotWithShape="1">
                      <a:blip r:embed="rId10">
                        <a:extLst>
                          <a:ext uri="{28A0092B-C50C-407E-A947-70E740481C1C}">
                            <a14:useLocalDpi xmlns:a14="http://schemas.microsoft.com/office/drawing/2010/main" val="0"/>
                          </a:ext>
                        </a:extLst>
                      </a:blip>
                      <a:srcRect/>
                      <a:stretch>
                        <a:fillRect/>
                      </a:stretch>
                    </a:blipFill>
                  </a:tcPr>
                </a:tc>
                <a:tc hMerge="1">
                  <a:txBody>
                    <a:bodyPr/>
                    <a:lstStyle/>
                    <a:p>
                      <a:endParaRPr lang="en-US"/>
                    </a:p>
                  </a:txBody>
                  <a:tcPr/>
                </a:tc>
                <a:tc row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800" b="1" noProof="0" dirty="0">
                          <a:solidFill>
                            <a:srgbClr val="FFC000"/>
                          </a:solidFill>
                          <a:latin typeface="Arial" panose="020B0604020202020204" pitchFamily="34" charset="0"/>
                          <a:cs typeface="Arial" panose="020B0604020202020204" pitchFamily="34" charset="0"/>
                        </a:rPr>
                        <a:t>How to hide the QUICK START GUIDE bars from the sides of the template</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noProof="0" dirty="0">
                          <a:solidFill>
                            <a:srgbClr val="D9D9D9"/>
                          </a:solidFill>
                          <a:latin typeface="Arial" panose="020B0604020202020204" pitchFamily="34" charset="0"/>
                          <a:cs typeface="Arial" panose="020B0604020202020204" pitchFamily="34" charset="0"/>
                        </a:rPr>
                        <a:t>The Quick Start</a:t>
                      </a:r>
                      <a:r>
                        <a:rPr lang="en-US" sz="2400" baseline="0" noProof="0" dirty="0">
                          <a:solidFill>
                            <a:srgbClr val="D9D9D9"/>
                          </a:solidFill>
                          <a:latin typeface="Arial" panose="020B0604020202020204" pitchFamily="34" charset="0"/>
                          <a:cs typeface="Arial" panose="020B0604020202020204" pitchFamily="34" charset="0"/>
                        </a:rPr>
                        <a:t> Guides</a:t>
                      </a:r>
                      <a:r>
                        <a:rPr lang="en-US" sz="2400" noProof="0" dirty="0">
                          <a:solidFill>
                            <a:srgbClr val="D9D9D9"/>
                          </a:solidFill>
                          <a:latin typeface="Arial" panose="020B0604020202020204" pitchFamily="34" charset="0"/>
                          <a:cs typeface="Arial" panose="020B0604020202020204" pitchFamily="34" charset="0"/>
                        </a:rPr>
                        <a:t> </a:t>
                      </a:r>
                      <a:r>
                        <a:rPr lang="en-US" sz="2400" u="sng" noProof="0" dirty="0">
                          <a:solidFill>
                            <a:srgbClr val="D9D9D9"/>
                          </a:solidFill>
                          <a:latin typeface="Arial" panose="020B0604020202020204" pitchFamily="34" charset="0"/>
                          <a:cs typeface="Arial" panose="020B0604020202020204" pitchFamily="34" charset="0"/>
                        </a:rPr>
                        <a:t>are outside the template’s printable area</a:t>
                      </a:r>
                      <a:r>
                        <a:rPr lang="en-US" sz="2400" noProof="0" dirty="0">
                          <a:solidFill>
                            <a:srgbClr val="D9D9D9"/>
                          </a:solidFill>
                          <a:latin typeface="Arial" panose="020B0604020202020204" pitchFamily="34" charset="0"/>
                          <a:cs typeface="Arial" panose="020B0604020202020204" pitchFamily="34" charset="0"/>
                        </a:rPr>
                        <a:t> and they will not be on the printed poster</a:t>
                      </a:r>
                      <a:r>
                        <a:rPr lang="en-US" sz="2400" baseline="0" noProof="0" dirty="0">
                          <a:solidFill>
                            <a:srgbClr val="D9D9D9"/>
                          </a:solidFill>
                          <a:latin typeface="Arial" panose="020B0604020202020204" pitchFamily="34" charset="0"/>
                          <a:cs typeface="Arial" panose="020B0604020202020204" pitchFamily="34" charset="0"/>
                        </a:rPr>
                        <a:t>. </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aseline="0" noProof="0" dirty="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baseline="0" noProof="0" dirty="0">
                          <a:solidFill>
                            <a:srgbClr val="D9D9D9"/>
                          </a:solidFill>
                          <a:latin typeface="Arial" panose="020B0604020202020204" pitchFamily="34" charset="0"/>
                          <a:cs typeface="Arial" panose="020B0604020202020204" pitchFamily="34" charset="0"/>
                        </a:rPr>
                        <a:t>If you create a PDF file from your template, the guides will not be included.</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aseline="0" noProof="0" dirty="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baseline="0" noProof="0" dirty="0">
                          <a:solidFill>
                            <a:srgbClr val="D9D9D9"/>
                          </a:solidFill>
                          <a:latin typeface="Arial" panose="020B0604020202020204" pitchFamily="34" charset="0"/>
                          <a:cs typeface="Arial" panose="020B0604020202020204" pitchFamily="34" charset="0"/>
                        </a:rPr>
                        <a:t>To hide the guides click on the </a:t>
                      </a:r>
                      <a:r>
                        <a:rPr lang="en-US" sz="2400" b="1" baseline="0" noProof="0" dirty="0">
                          <a:solidFill>
                            <a:srgbClr val="D9D9D9"/>
                          </a:solidFill>
                          <a:latin typeface="Arial" panose="020B0604020202020204" pitchFamily="34" charset="0"/>
                          <a:cs typeface="Arial" panose="020B0604020202020204" pitchFamily="34" charset="0"/>
                        </a:rPr>
                        <a:t>Home</a:t>
                      </a:r>
                      <a:r>
                        <a:rPr lang="en-US" sz="2400" baseline="0" noProof="0" dirty="0">
                          <a:solidFill>
                            <a:srgbClr val="D9D9D9"/>
                          </a:solidFill>
                          <a:latin typeface="Arial" panose="020B0604020202020204" pitchFamily="34" charset="0"/>
                          <a:cs typeface="Arial" panose="020B0604020202020204" pitchFamily="34" charset="0"/>
                        </a:rPr>
                        <a:t> tab (top of the screen) and then click on the </a:t>
                      </a:r>
                      <a:r>
                        <a:rPr lang="en-US" sz="2400" b="1" baseline="0" noProof="0" dirty="0">
                          <a:solidFill>
                            <a:srgbClr val="D9D9D9"/>
                          </a:solidFill>
                          <a:latin typeface="Arial" panose="020B0604020202020204" pitchFamily="34" charset="0"/>
                          <a:cs typeface="Arial" panose="020B0604020202020204" pitchFamily="34" charset="0"/>
                        </a:rPr>
                        <a:t>Layout</a:t>
                      </a:r>
                      <a:r>
                        <a:rPr lang="en-US" sz="2400" baseline="0" noProof="0" dirty="0">
                          <a:solidFill>
                            <a:srgbClr val="D9D9D9"/>
                          </a:solidFill>
                          <a:latin typeface="Arial" panose="020B0604020202020204" pitchFamily="34" charset="0"/>
                          <a:cs typeface="Arial" panose="020B0604020202020204" pitchFamily="34" charset="0"/>
                        </a:rPr>
                        <a:t> button below to see the available layouts. Choose the </a:t>
                      </a:r>
                      <a:r>
                        <a:rPr lang="en-US" sz="2400" b="1" baseline="0" noProof="0" dirty="0">
                          <a:solidFill>
                            <a:srgbClr val="D9D9D9"/>
                          </a:solidFill>
                          <a:latin typeface="Arial" panose="020B0604020202020204" pitchFamily="34" charset="0"/>
                          <a:cs typeface="Arial" panose="020B0604020202020204" pitchFamily="34" charset="0"/>
                        </a:rPr>
                        <a:t>Without Guides </a:t>
                      </a:r>
                      <a:r>
                        <a:rPr lang="en-US" sz="2400" b="0" baseline="0" noProof="0" dirty="0">
                          <a:solidFill>
                            <a:srgbClr val="D9D9D9"/>
                          </a:solidFill>
                          <a:latin typeface="Arial" panose="020B0604020202020204" pitchFamily="34" charset="0"/>
                          <a:cs typeface="Arial" panose="020B0604020202020204" pitchFamily="34" charset="0"/>
                        </a:rPr>
                        <a:t>layout</a:t>
                      </a:r>
                      <a:r>
                        <a:rPr lang="en-US" sz="2400" baseline="0" noProof="0" dirty="0">
                          <a:solidFill>
                            <a:srgbClr val="D9D9D9"/>
                          </a:solidFill>
                          <a:latin typeface="Arial" panose="020B0604020202020204" pitchFamily="34" charset="0"/>
                          <a:cs typeface="Arial" panose="020B0604020202020204" pitchFamily="34" charset="0"/>
                        </a:rPr>
                        <a:t>.</a:t>
                      </a:r>
                      <a:endParaRPr lang="en-US" sz="2400" noProof="0" dirty="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noProof="0" dirty="0">
                        <a:solidFill>
                          <a:srgbClr val="D9D9D9"/>
                        </a:solidFill>
                        <a:latin typeface="Arial" panose="020B0604020202020204" pitchFamily="34" charset="0"/>
                        <a:cs typeface="Arial" panose="020B0604020202020204" pitchFamily="34" charset="0"/>
                      </a:endParaRPr>
                    </a:p>
                  </a:txBody>
                  <a:tcPr marL="182880" marT="137160">
                    <a:solidFill>
                      <a:srgbClr val="010101"/>
                    </a:solidFill>
                  </a:tcPr>
                </a:tc>
                <a:extLst>
                  <a:ext uri="{0D108BD9-81ED-4DB2-BD59-A6C34878D82A}">
                    <a16:rowId xmlns:a16="http://schemas.microsoft.com/office/drawing/2014/main" val="10005"/>
                  </a:ext>
                </a:extLst>
              </a:tr>
              <a:tr h="2888327">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400" noProof="0" dirty="0">
                        <a:solidFill>
                          <a:srgbClr val="D9D9D9"/>
                        </a:solidFill>
                        <a:latin typeface="Arial" panose="020B0604020202020204" pitchFamily="34" charset="0"/>
                        <a:cs typeface="Arial" panose="020B0604020202020204" pitchFamily="34" charset="0"/>
                      </a:endParaRPr>
                    </a:p>
                  </a:txBody>
                  <a:tcPr marL="182880" marT="137160">
                    <a:solidFill>
                      <a:srgbClr val="010101"/>
                    </a:solidFill>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1766341567"/>
                  </a:ext>
                </a:extLst>
              </a:tr>
              <a:tr h="3781426">
                <a:tc gridSpan="2">
                  <a:txBody>
                    <a:bodyPr/>
                    <a:lstStyle/>
                    <a:p>
                      <a:r>
                        <a:rPr lang="en-US" sz="2800" b="1" dirty="0">
                          <a:solidFill>
                            <a:srgbClr val="FFC000"/>
                          </a:solidFill>
                          <a:latin typeface="Arial" panose="020B0604020202020204" pitchFamily="34" charset="0"/>
                          <a:cs typeface="Arial" panose="020B0604020202020204" pitchFamily="34" charset="0"/>
                        </a:rPr>
                        <a:t>How to</a:t>
                      </a:r>
                      <a:r>
                        <a:rPr lang="en-US" sz="2800" b="1" baseline="0" dirty="0">
                          <a:solidFill>
                            <a:srgbClr val="FFC000"/>
                          </a:solidFill>
                          <a:latin typeface="Arial" panose="020B0604020202020204" pitchFamily="34" charset="0"/>
                          <a:cs typeface="Arial" panose="020B0604020202020204" pitchFamily="34" charset="0"/>
                        </a:rPr>
                        <a:t> preview your poster prior to printing</a:t>
                      </a:r>
                      <a:endParaRPr lang="en-US" sz="2800" b="1" dirty="0">
                        <a:solidFill>
                          <a:srgbClr val="FFC000"/>
                        </a:solidFill>
                        <a:latin typeface="Arial" panose="020B0604020202020204" pitchFamily="34" charset="0"/>
                        <a:cs typeface="Arial" panose="020B0604020202020204" pitchFamily="34" charset="0"/>
                      </a:endParaRPr>
                    </a:p>
                    <a:p>
                      <a:r>
                        <a:rPr lang="en-US" sz="2400" dirty="0">
                          <a:solidFill>
                            <a:srgbClr val="D9D9D9"/>
                          </a:solidFill>
                          <a:latin typeface="Arial" panose="020B0604020202020204" pitchFamily="34" charset="0"/>
                          <a:cs typeface="Arial" panose="020B0604020202020204" pitchFamily="34" charset="0"/>
                        </a:rPr>
                        <a:t>You can preview your poster at any time by pressing the </a:t>
                      </a:r>
                      <a:r>
                        <a:rPr lang="en-US" sz="2400" dirty="0">
                          <a:solidFill>
                            <a:srgbClr val="FFC000"/>
                          </a:solidFill>
                          <a:latin typeface="Arial" panose="020B0604020202020204" pitchFamily="34" charset="0"/>
                          <a:cs typeface="Arial" panose="020B0604020202020204" pitchFamily="34" charset="0"/>
                        </a:rPr>
                        <a:t>F5 key</a:t>
                      </a:r>
                      <a:r>
                        <a:rPr lang="en-US" sz="2400" dirty="0">
                          <a:solidFill>
                            <a:srgbClr val="D9D9D9"/>
                          </a:solidFill>
                          <a:latin typeface="Arial" panose="020B0604020202020204" pitchFamily="34" charset="0"/>
                          <a:cs typeface="Arial" panose="020B0604020202020204" pitchFamily="34" charset="0"/>
                        </a:rPr>
                        <a:t> on your keyboard. You will see on the screen what's on your poster and how it should look when printed. Press the </a:t>
                      </a:r>
                      <a:r>
                        <a:rPr lang="en-US" sz="2400" dirty="0">
                          <a:solidFill>
                            <a:srgbClr val="FFC000"/>
                          </a:solidFill>
                          <a:latin typeface="Arial" panose="020B0604020202020204" pitchFamily="34" charset="0"/>
                          <a:cs typeface="Arial" panose="020B0604020202020204" pitchFamily="34" charset="0"/>
                        </a:rPr>
                        <a:t>ESC key </a:t>
                      </a:r>
                      <a:r>
                        <a:rPr lang="en-US" sz="2400" dirty="0">
                          <a:solidFill>
                            <a:srgbClr val="D9D9D9"/>
                          </a:solidFill>
                          <a:latin typeface="Arial" panose="020B0604020202020204" pitchFamily="34" charset="0"/>
                          <a:cs typeface="Arial" panose="020B0604020202020204" pitchFamily="34" charset="0"/>
                        </a:rPr>
                        <a:t>to exit Preview.</a:t>
                      </a:r>
                    </a:p>
                  </a:txBody>
                  <a:tcPr marL="182880" marT="137160">
                    <a:solidFill>
                      <a:srgbClr val="010101"/>
                    </a:solidFill>
                  </a:tcPr>
                </a:tc>
                <a:tc hMerge="1">
                  <a:txBody>
                    <a:bodyPr/>
                    <a:lstStyle/>
                    <a:p>
                      <a:endParaRPr lang="en-US"/>
                    </a:p>
                  </a:txBody>
                  <a:tcPr/>
                </a:tc>
                <a:tc>
                  <a:txBody>
                    <a:bodyPr/>
                    <a:lstStyle/>
                    <a:p>
                      <a:pPr algn="ctr"/>
                      <a:r>
                        <a:rPr lang="en-US" sz="11500" b="1" dirty="0">
                          <a:solidFill>
                            <a:srgbClr val="D9D9D9"/>
                          </a:solidFill>
                          <a:latin typeface="Arial" panose="020B0604020202020204" pitchFamily="34" charset="0"/>
                          <a:cs typeface="Arial" panose="020B0604020202020204" pitchFamily="34" charset="0"/>
                        </a:rPr>
                        <a:t>F5</a:t>
                      </a:r>
                      <a:r>
                        <a:rPr lang="en-US" sz="2400" baseline="0" dirty="0">
                          <a:solidFill>
                            <a:srgbClr val="D9D9D9"/>
                          </a:solidFill>
                          <a:latin typeface="Arial" panose="020B0604020202020204" pitchFamily="34" charset="0"/>
                          <a:cs typeface="Arial" panose="020B0604020202020204" pitchFamily="34" charset="0"/>
                        </a:rPr>
                        <a:t> </a:t>
                      </a:r>
                      <a:endParaRPr lang="en-US" sz="7200" dirty="0"/>
                    </a:p>
                  </a:txBody>
                  <a:tcPr marL="182880" marT="137160" anchor="ctr">
                    <a:solidFill>
                      <a:schemeClr val="tx1">
                        <a:lumMod val="95000"/>
                        <a:lumOff val="5000"/>
                      </a:schemeClr>
                    </a:solidFill>
                  </a:tcPr>
                </a:tc>
                <a:extLst>
                  <a:ext uri="{0D108BD9-81ED-4DB2-BD59-A6C34878D82A}">
                    <a16:rowId xmlns:a16="http://schemas.microsoft.com/office/drawing/2014/main" val="10006"/>
                  </a:ext>
                </a:extLst>
              </a:tr>
              <a:tr h="5674009">
                <a:tc gridSpan="3">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800" b="1" noProof="0" dirty="0">
                          <a:solidFill>
                            <a:srgbClr val="FFC000"/>
                          </a:solidFill>
                          <a:latin typeface="Arial"/>
                          <a:cs typeface="Arial"/>
                        </a:rPr>
                        <a:t>How to print your poster</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noProof="0" dirty="0">
                          <a:solidFill>
                            <a:srgbClr val="D9D9D9"/>
                          </a:solidFill>
                          <a:latin typeface="Arial"/>
                          <a:cs typeface="Arial"/>
                        </a:rPr>
                        <a:t>When you are ready to have your poster printed go online to </a:t>
                      </a:r>
                      <a:r>
                        <a:rPr lang="en-US" sz="2400" noProof="0" dirty="0" err="1">
                          <a:solidFill>
                            <a:srgbClr val="FFC000"/>
                          </a:solidFill>
                          <a:latin typeface="Arial"/>
                          <a:cs typeface="Arial"/>
                        </a:rPr>
                        <a:t>PosterPresentations.com</a:t>
                      </a:r>
                      <a:r>
                        <a:rPr lang="en-US" sz="2400" noProof="0" dirty="0">
                          <a:solidFill>
                            <a:srgbClr val="D9D9D9"/>
                          </a:solidFill>
                          <a:latin typeface="Arial"/>
                          <a:cs typeface="Arial"/>
                        </a:rPr>
                        <a:t> and click on the "</a:t>
                      </a:r>
                      <a:r>
                        <a:rPr lang="en-US" sz="2400" noProof="0" dirty="0">
                          <a:solidFill>
                            <a:srgbClr val="FFC000"/>
                          </a:solidFill>
                          <a:latin typeface="Arial"/>
                          <a:cs typeface="Arial"/>
                        </a:rPr>
                        <a:t>Order Your Poster</a:t>
                      </a:r>
                      <a:r>
                        <a:rPr lang="en-US" sz="2400" noProof="0" dirty="0">
                          <a:solidFill>
                            <a:srgbClr val="D9D9D9"/>
                          </a:solidFill>
                          <a:latin typeface="Arial"/>
                          <a:cs typeface="Arial"/>
                        </a:rPr>
                        <a:t>" button. You can have your poster printed on professional papers, fabric for easy traveling and a variety of other materials. </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noProof="0" dirty="0">
                          <a:solidFill>
                            <a:srgbClr val="D9D9D9"/>
                          </a:solidFill>
                          <a:latin typeface="Arial"/>
                          <a:cs typeface="Arial"/>
                        </a:rPr>
                        <a:t>If you submit a PowerPoint document, you will be receiving a PDF proof for your approval prior to printing. If your order is placed and paid for before noon (Pacific time) Monday-Friday, your order will ship out that same day. FedEx Next day, Second day, Third day, and Free Ground services are offered. </a:t>
                      </a:r>
                    </a:p>
                    <a:p>
                      <a:pPr marL="0" marR="0" lvl="0" indent="0" algn="l" defTabSz="114300" rtl="0" eaLnBrk="1" fontAlgn="auto" latinLnBrk="0" hangingPunct="1">
                        <a:lnSpc>
                          <a:spcPct val="100000"/>
                        </a:lnSpc>
                        <a:spcBef>
                          <a:spcPts val="0"/>
                        </a:spcBef>
                        <a:spcAft>
                          <a:spcPts val="0"/>
                        </a:spcAft>
                        <a:buClrTx/>
                        <a:buSzTx/>
                        <a:buFontTx/>
                        <a:buNone/>
                        <a:tabLst/>
                        <a:defRPr/>
                      </a:pPr>
                      <a:br>
                        <a:rPr lang="en-US" sz="2400" noProof="0" dirty="0">
                          <a:solidFill>
                            <a:srgbClr val="D9D9D9"/>
                          </a:solidFill>
                          <a:latin typeface="Arial"/>
                          <a:cs typeface="Arial"/>
                        </a:rPr>
                      </a:br>
                      <a:r>
                        <a:rPr lang="en-US" sz="2400" noProof="0" dirty="0">
                          <a:solidFill>
                            <a:srgbClr val="D9D9D9"/>
                          </a:solidFill>
                          <a:latin typeface="Arial"/>
                          <a:cs typeface="Arial"/>
                        </a:rPr>
                        <a:t>Go to </a:t>
                      </a:r>
                      <a:r>
                        <a:rPr lang="en-US" sz="2400" noProof="0" dirty="0" err="1">
                          <a:solidFill>
                            <a:srgbClr val="FFC000"/>
                          </a:solidFill>
                          <a:latin typeface="Arial"/>
                          <a:cs typeface="Arial"/>
                        </a:rPr>
                        <a:t>PosterPresentations.com</a:t>
                      </a:r>
                      <a:r>
                        <a:rPr lang="en-US" sz="2400" noProof="0" dirty="0">
                          <a:solidFill>
                            <a:srgbClr val="D9D9D9"/>
                          </a:solidFill>
                          <a:latin typeface="Arial"/>
                          <a:cs typeface="Arial"/>
                        </a:rPr>
                        <a:t> for more information.</a:t>
                      </a:r>
                    </a:p>
                  </a:txBody>
                  <a:tcPr marL="182880" marT="137160">
                    <a:solidFill>
                      <a:srgbClr val="01010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354778">
                <a:tc gridSpan="3">
                  <a:txBody>
                    <a:bodyPr/>
                    <a:lstStyle/>
                    <a:p>
                      <a:endParaRPr lang="en-US" sz="2400" dirty="0">
                        <a:solidFill>
                          <a:srgbClr val="1F3A4E"/>
                        </a:solidFill>
                      </a:endParaRPr>
                    </a:p>
                  </a:txBody>
                  <a:tcPr marL="182880" marT="137160">
                    <a:blipFill dpi="0" rotWithShape="1">
                      <a:blip r:embed="rId11">
                        <a:extLst>
                          <a:ext uri="{28A0092B-C50C-407E-A947-70E740481C1C}">
                            <a14:useLocalDpi xmlns:a14="http://schemas.microsoft.com/office/drawing/2010/main" val="0"/>
                          </a:ext>
                        </a:extLst>
                      </a:blip>
                      <a:srcRect/>
                      <a:stretch>
                        <a:fillRect/>
                      </a:stretch>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3212204">
                <a:tc>
                  <a:txBody>
                    <a:bodyPr/>
                    <a:lstStyle/>
                    <a:p>
                      <a:pPr>
                        <a:lnSpc>
                          <a:spcPts val="2600"/>
                        </a:lnSpc>
                      </a:pPr>
                      <a:r>
                        <a:rPr lang="en-US" sz="2000" dirty="0">
                          <a:solidFill>
                            <a:schemeClr val="bg1">
                              <a:lumMod val="85000"/>
                            </a:schemeClr>
                          </a:solidFill>
                          <a:latin typeface="Arial"/>
                          <a:cs typeface="Arial"/>
                        </a:rPr>
                        <a:t>© 2019</a:t>
                      </a:r>
                      <a:r>
                        <a:rPr lang="en-US" sz="2000" baseline="0" dirty="0">
                          <a:solidFill>
                            <a:schemeClr val="bg1">
                              <a:lumMod val="85000"/>
                            </a:schemeClr>
                          </a:solidFill>
                          <a:latin typeface="Arial"/>
                          <a:cs typeface="Arial"/>
                        </a:rPr>
                        <a:t> </a:t>
                      </a:r>
                      <a:r>
                        <a:rPr lang="en-US" sz="2000" dirty="0" err="1">
                          <a:solidFill>
                            <a:schemeClr val="bg1">
                              <a:lumMod val="85000"/>
                            </a:schemeClr>
                          </a:solidFill>
                          <a:latin typeface="Arial"/>
                          <a:cs typeface="Arial"/>
                        </a:rPr>
                        <a:t>PosterPresentations.com</a:t>
                      </a:r>
                      <a:br>
                        <a:rPr lang="en-US" sz="2000" dirty="0">
                          <a:solidFill>
                            <a:schemeClr val="bg1">
                              <a:lumMod val="85000"/>
                            </a:schemeClr>
                          </a:solidFill>
                          <a:latin typeface="Arial"/>
                          <a:cs typeface="Arial"/>
                        </a:rPr>
                      </a:br>
                      <a:r>
                        <a:rPr lang="en-US" sz="2000" dirty="0">
                          <a:solidFill>
                            <a:schemeClr val="bg1">
                              <a:lumMod val="85000"/>
                            </a:schemeClr>
                          </a:solidFill>
                          <a:latin typeface="Arial"/>
                          <a:cs typeface="Arial"/>
                        </a:rPr>
                        <a:t>2117 Fourth Street ,</a:t>
                      </a:r>
                      <a:r>
                        <a:rPr lang="en-US" sz="2000" baseline="0" dirty="0">
                          <a:solidFill>
                            <a:schemeClr val="bg1">
                              <a:lumMod val="85000"/>
                            </a:schemeClr>
                          </a:solidFill>
                          <a:latin typeface="Arial"/>
                          <a:cs typeface="Arial"/>
                        </a:rPr>
                        <a:t> STE C        </a:t>
                      </a:r>
                    </a:p>
                    <a:p>
                      <a:pPr>
                        <a:lnSpc>
                          <a:spcPts val="2600"/>
                        </a:lnSpc>
                      </a:pPr>
                      <a:r>
                        <a:rPr lang="en-US" sz="2000" baseline="0" dirty="0">
                          <a:solidFill>
                            <a:schemeClr val="bg1">
                              <a:lumMod val="85000"/>
                            </a:schemeClr>
                          </a:solidFill>
                          <a:latin typeface="Arial"/>
                          <a:cs typeface="Arial"/>
                        </a:rPr>
                        <a:t>Berkeley CA 94710 USA</a:t>
                      </a:r>
                      <a:endParaRPr lang="en-US" sz="2000" dirty="0">
                        <a:solidFill>
                          <a:schemeClr val="bg1">
                            <a:lumMod val="85000"/>
                          </a:schemeClr>
                        </a:solidFill>
                        <a:latin typeface="Arial"/>
                        <a:cs typeface="Arial"/>
                      </a:endParaRPr>
                    </a:p>
                  </a:txBody>
                  <a:tcPr marL="182880" marT="137160">
                    <a:solidFill>
                      <a:srgbClr val="010101"/>
                    </a:solidFill>
                  </a:tcPr>
                </a:tc>
                <a:tc gridSpan="2">
                  <a:txBody>
                    <a:bodyPr/>
                    <a:lstStyle/>
                    <a:p>
                      <a:pPr marL="0" marR="0" indent="0" algn="l" defTabSz="4388900" rtl="0" eaLnBrk="1" fontAlgn="auto" latinLnBrk="0" hangingPunct="1">
                        <a:lnSpc>
                          <a:spcPct val="100000"/>
                        </a:lnSpc>
                        <a:spcBef>
                          <a:spcPts val="0"/>
                        </a:spcBef>
                        <a:spcAft>
                          <a:spcPts val="0"/>
                        </a:spcAft>
                        <a:buClrTx/>
                        <a:buSzTx/>
                        <a:buFontTx/>
                        <a:buNone/>
                        <a:tabLst/>
                        <a:defRPr/>
                      </a:pPr>
                      <a:r>
                        <a:rPr lang="en-US" sz="2400" b="1" dirty="0">
                          <a:solidFill>
                            <a:srgbClr val="D0D0D0"/>
                          </a:solidFill>
                          <a:latin typeface="Arial"/>
                          <a:cs typeface="Arial"/>
                        </a:rPr>
                        <a:t>For complete tutorials</a:t>
                      </a:r>
                      <a:r>
                        <a:rPr lang="en-US" sz="2400" b="1" baseline="0" dirty="0">
                          <a:solidFill>
                            <a:srgbClr val="D0D0D0"/>
                          </a:solidFill>
                          <a:latin typeface="Arial"/>
                          <a:cs typeface="Arial"/>
                        </a:rPr>
                        <a:t> visit:</a:t>
                      </a:r>
                    </a:p>
                    <a:p>
                      <a:pPr marL="0" marR="0" indent="0" algn="l" defTabSz="4388900" rtl="0" eaLnBrk="1" fontAlgn="auto" latinLnBrk="0" hangingPunct="1">
                        <a:lnSpc>
                          <a:spcPct val="100000"/>
                        </a:lnSpc>
                        <a:spcBef>
                          <a:spcPts val="0"/>
                        </a:spcBef>
                        <a:spcAft>
                          <a:spcPts val="0"/>
                        </a:spcAft>
                        <a:buClrTx/>
                        <a:buSzTx/>
                        <a:buFontTx/>
                        <a:buNone/>
                        <a:tabLst/>
                        <a:defRPr/>
                      </a:pPr>
                      <a:r>
                        <a:rPr lang="en-US" sz="1800" b="1" dirty="0">
                          <a:solidFill>
                            <a:srgbClr val="FFC000"/>
                          </a:solidFill>
                          <a:latin typeface="Arial"/>
                          <a:cs typeface="Arial"/>
                        </a:rPr>
                        <a:t>https://</a:t>
                      </a:r>
                      <a:r>
                        <a:rPr lang="en-US" sz="1800" b="1" dirty="0" err="1">
                          <a:solidFill>
                            <a:srgbClr val="FFC000"/>
                          </a:solidFill>
                          <a:latin typeface="Arial"/>
                          <a:cs typeface="Arial"/>
                        </a:rPr>
                        <a:t>www.posterpresentations.com</a:t>
                      </a:r>
                      <a:r>
                        <a:rPr lang="en-US" sz="1800" b="1" dirty="0">
                          <a:solidFill>
                            <a:srgbClr val="FFC000"/>
                          </a:solidFill>
                          <a:latin typeface="Arial"/>
                          <a:cs typeface="Arial"/>
                        </a:rPr>
                        <a:t>/</a:t>
                      </a:r>
                      <a:r>
                        <a:rPr lang="en-US" sz="1800" b="1" dirty="0" err="1">
                          <a:solidFill>
                            <a:srgbClr val="FFC000"/>
                          </a:solidFill>
                          <a:latin typeface="Arial"/>
                          <a:cs typeface="Arial"/>
                        </a:rPr>
                        <a:t>helpdesk.html</a:t>
                      </a:r>
                      <a:endParaRPr lang="en-US" sz="1800" dirty="0">
                        <a:solidFill>
                          <a:schemeClr val="bg1">
                            <a:lumMod val="85000"/>
                          </a:schemeClr>
                        </a:solidFill>
                        <a:latin typeface="Arial"/>
                        <a:cs typeface="Arial"/>
                      </a:endParaRPr>
                    </a:p>
                  </a:txBody>
                  <a:tcPr marL="182880" marT="137160">
                    <a:solidFill>
                      <a:srgbClr val="010101"/>
                    </a:solidFill>
                  </a:tcPr>
                </a:tc>
                <a:tc hMerge="1">
                  <a:txBody>
                    <a:bodyPr/>
                    <a:lstStyle/>
                    <a:p>
                      <a:endParaRPr lang="en-US"/>
                    </a:p>
                  </a:txBody>
                  <a:tcPr/>
                </a:tc>
                <a:extLst>
                  <a:ext uri="{0D108BD9-81ED-4DB2-BD59-A6C34878D82A}">
                    <a16:rowId xmlns:a16="http://schemas.microsoft.com/office/drawing/2014/main" val="10009"/>
                  </a:ext>
                </a:extLst>
              </a:tr>
            </a:tbl>
          </a:graphicData>
        </a:graphic>
      </p:graphicFrame>
    </p:spTree>
  </p:cSld>
  <p:clrMap bg1="lt1" tx1="dk1" bg2="lt2" tx2="dk2" accent1="accent1" accent2="accent2" accent3="accent3" accent4="accent4" accent5="accent5" accent6="accent6" hlink="hlink" folHlink="folHlink"/>
  <p:sldLayoutIdLst>
    <p:sldLayoutId id="2147483652" r:id="rId1"/>
  </p:sldLayoutIdLst>
  <p:txStyles>
    <p:titleStyle>
      <a:lvl1pPr algn="ctr" defTabSz="4388549" rtl="0" eaLnBrk="1" latinLnBrk="0" hangingPunct="1">
        <a:spcBef>
          <a:spcPct val="0"/>
        </a:spcBef>
        <a:buNone/>
        <a:defRPr sz="8800" kern="1200">
          <a:solidFill>
            <a:schemeClr val="bg1"/>
          </a:solidFill>
          <a:latin typeface="Trebuchet MS" pitchFamily="34" charset="0"/>
          <a:ea typeface="+mj-ea"/>
          <a:cs typeface="+mj-cs"/>
        </a:defRPr>
      </a:lvl1pPr>
    </p:titleStyle>
    <p:bodyStyle>
      <a:lvl1pPr marL="1645706" indent="-1645706" algn="l" defTabSz="4388549"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5697" indent="-1371421" algn="l" defTabSz="4388549"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5687" indent="-1097138" algn="l" defTabSz="4388549" rtl="0" eaLnBrk="1" latinLnBrk="0" hangingPunct="1">
        <a:spcBef>
          <a:spcPct val="20000"/>
        </a:spcBef>
        <a:buFont typeface="Arial" pitchFamily="34" charset="0"/>
        <a:buChar char="•"/>
        <a:defRPr sz="11598" kern="1200">
          <a:solidFill>
            <a:schemeClr val="tx1"/>
          </a:solidFill>
          <a:latin typeface="+mn-lt"/>
          <a:ea typeface="+mn-ea"/>
          <a:cs typeface="+mn-cs"/>
        </a:defRPr>
      </a:lvl3pPr>
      <a:lvl4pPr marL="7679963" indent="-1097138" algn="l" defTabSz="4388549"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4236" indent="-1097138" algn="l" defTabSz="4388549"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8512" indent="-1097138" algn="l" defTabSz="4388549"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2786" indent="-1097138" algn="l" defTabSz="4388549"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7060" indent="-1097138" algn="l" defTabSz="4388549"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1335" indent="-1097138" algn="l" defTabSz="4388549"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8549" rtl="0" eaLnBrk="1" latinLnBrk="0" hangingPunct="1">
        <a:defRPr sz="8599" kern="1200">
          <a:solidFill>
            <a:schemeClr val="tx1"/>
          </a:solidFill>
          <a:latin typeface="+mn-lt"/>
          <a:ea typeface="+mn-ea"/>
          <a:cs typeface="+mn-cs"/>
        </a:defRPr>
      </a:lvl1pPr>
      <a:lvl2pPr marL="2194276" algn="l" defTabSz="4388549" rtl="0" eaLnBrk="1" latinLnBrk="0" hangingPunct="1">
        <a:defRPr sz="8599" kern="1200">
          <a:solidFill>
            <a:schemeClr val="tx1"/>
          </a:solidFill>
          <a:latin typeface="+mn-lt"/>
          <a:ea typeface="+mn-ea"/>
          <a:cs typeface="+mn-cs"/>
        </a:defRPr>
      </a:lvl2pPr>
      <a:lvl3pPr marL="4388549" algn="l" defTabSz="4388549" rtl="0" eaLnBrk="1" latinLnBrk="0" hangingPunct="1">
        <a:defRPr sz="8599" kern="1200">
          <a:solidFill>
            <a:schemeClr val="tx1"/>
          </a:solidFill>
          <a:latin typeface="+mn-lt"/>
          <a:ea typeface="+mn-ea"/>
          <a:cs typeface="+mn-cs"/>
        </a:defRPr>
      </a:lvl3pPr>
      <a:lvl4pPr marL="6582823" algn="l" defTabSz="4388549" rtl="0" eaLnBrk="1" latinLnBrk="0" hangingPunct="1">
        <a:defRPr sz="8599" kern="1200">
          <a:solidFill>
            <a:schemeClr val="tx1"/>
          </a:solidFill>
          <a:latin typeface="+mn-lt"/>
          <a:ea typeface="+mn-ea"/>
          <a:cs typeface="+mn-cs"/>
        </a:defRPr>
      </a:lvl4pPr>
      <a:lvl5pPr marL="8777099" algn="l" defTabSz="4388549" rtl="0" eaLnBrk="1" latinLnBrk="0" hangingPunct="1">
        <a:defRPr sz="8599" kern="1200">
          <a:solidFill>
            <a:schemeClr val="tx1"/>
          </a:solidFill>
          <a:latin typeface="+mn-lt"/>
          <a:ea typeface="+mn-ea"/>
          <a:cs typeface="+mn-cs"/>
        </a:defRPr>
      </a:lvl5pPr>
      <a:lvl6pPr marL="10971376" algn="l" defTabSz="4388549" rtl="0" eaLnBrk="1" latinLnBrk="0" hangingPunct="1">
        <a:defRPr sz="8599" kern="1200">
          <a:solidFill>
            <a:schemeClr val="tx1"/>
          </a:solidFill>
          <a:latin typeface="+mn-lt"/>
          <a:ea typeface="+mn-ea"/>
          <a:cs typeface="+mn-cs"/>
        </a:defRPr>
      </a:lvl6pPr>
      <a:lvl7pPr marL="13165650" algn="l" defTabSz="4388549" rtl="0" eaLnBrk="1" latinLnBrk="0" hangingPunct="1">
        <a:defRPr sz="8599" kern="1200">
          <a:solidFill>
            <a:schemeClr val="tx1"/>
          </a:solidFill>
          <a:latin typeface="+mn-lt"/>
          <a:ea typeface="+mn-ea"/>
          <a:cs typeface="+mn-cs"/>
        </a:defRPr>
      </a:lvl7pPr>
      <a:lvl8pPr marL="15359923" algn="l" defTabSz="4388549" rtl="0" eaLnBrk="1" latinLnBrk="0" hangingPunct="1">
        <a:defRPr sz="8599" kern="1200">
          <a:solidFill>
            <a:schemeClr val="tx1"/>
          </a:solidFill>
          <a:latin typeface="+mn-lt"/>
          <a:ea typeface="+mn-ea"/>
          <a:cs typeface="+mn-cs"/>
        </a:defRPr>
      </a:lvl8pPr>
      <a:lvl9pPr marL="17554199" algn="l" defTabSz="4388549" rtl="0" eaLnBrk="1" latinLnBrk="0" hangingPunct="1">
        <a:defRPr sz="85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ounded Rectangle 1"/>
          <p:cNvSpPr/>
          <p:nvPr userDrawn="1"/>
        </p:nvSpPr>
        <p:spPr>
          <a:xfrm>
            <a:off x="446074" y="4639116"/>
            <a:ext cx="10058400" cy="26490913"/>
          </a:xfrm>
          <a:prstGeom prst="roundRect">
            <a:avLst>
              <a:gd name="adj" fmla="val 1956"/>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65"/>
          </a:p>
        </p:txBody>
      </p:sp>
      <p:sp>
        <p:nvSpPr>
          <p:cNvPr id="40" name="Rounded Rectangle 39"/>
          <p:cNvSpPr/>
          <p:nvPr userDrawn="1"/>
        </p:nvSpPr>
        <p:spPr>
          <a:xfrm>
            <a:off x="11428937" y="4639112"/>
            <a:ext cx="10058400" cy="26490913"/>
          </a:xfrm>
          <a:prstGeom prst="roundRect">
            <a:avLst>
              <a:gd name="adj" fmla="val 1956"/>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65"/>
          </a:p>
        </p:txBody>
      </p:sp>
      <p:sp>
        <p:nvSpPr>
          <p:cNvPr id="42" name="Rounded Rectangle 41"/>
          <p:cNvSpPr/>
          <p:nvPr userDrawn="1"/>
        </p:nvSpPr>
        <p:spPr>
          <a:xfrm>
            <a:off x="22411801" y="4639113"/>
            <a:ext cx="10058400" cy="26490913"/>
          </a:xfrm>
          <a:prstGeom prst="roundRect">
            <a:avLst>
              <a:gd name="adj" fmla="val 1956"/>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65"/>
          </a:p>
        </p:txBody>
      </p:sp>
      <p:sp>
        <p:nvSpPr>
          <p:cNvPr id="64" name="Rounded Rectangle 63"/>
          <p:cNvSpPr/>
          <p:nvPr userDrawn="1"/>
        </p:nvSpPr>
        <p:spPr>
          <a:xfrm>
            <a:off x="33394664" y="4639114"/>
            <a:ext cx="10058400" cy="26490913"/>
          </a:xfrm>
          <a:prstGeom prst="roundRect">
            <a:avLst>
              <a:gd name="adj" fmla="val 1956"/>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65"/>
          </a:p>
        </p:txBody>
      </p:sp>
      <p:grpSp>
        <p:nvGrpSpPr>
          <p:cNvPr id="66" name="Group 65"/>
          <p:cNvGrpSpPr/>
          <p:nvPr userDrawn="1"/>
        </p:nvGrpSpPr>
        <p:grpSpPr>
          <a:xfrm rot="10800000">
            <a:off x="-36600" y="31404884"/>
            <a:ext cx="43927800" cy="1502230"/>
            <a:chOff x="-14192" y="1382"/>
            <a:chExt cx="27451941" cy="4572641"/>
          </a:xfrm>
        </p:grpSpPr>
        <p:sp>
          <p:nvSpPr>
            <p:cNvPr id="67" name="Rectangle 16"/>
            <p:cNvSpPr/>
            <p:nvPr userDrawn="1"/>
          </p:nvSpPr>
          <p:spPr>
            <a:xfrm>
              <a:off x="4001" y="707796"/>
              <a:ext cx="27429212" cy="3866227"/>
            </a:xfrm>
            <a:custGeom>
              <a:avLst/>
              <a:gdLst>
                <a:gd name="connsiteX0" fmla="*/ 0 w 43891200"/>
                <a:gd name="connsiteY0" fmla="*/ 0 h 7027483"/>
                <a:gd name="connsiteX1" fmla="*/ 43891200 w 43891200"/>
                <a:gd name="connsiteY1" fmla="*/ 0 h 7027483"/>
                <a:gd name="connsiteX2" fmla="*/ 43891200 w 43891200"/>
                <a:gd name="connsiteY2" fmla="*/ 7027483 h 7027483"/>
                <a:gd name="connsiteX3" fmla="*/ 0 w 43891200"/>
                <a:gd name="connsiteY3" fmla="*/ 7027483 h 7027483"/>
                <a:gd name="connsiteX4" fmla="*/ 0 w 43891200"/>
                <a:gd name="connsiteY4"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617527 w 43891200"/>
                <a:gd name="connsiteY3" fmla="*/ 6999261 h 7027483"/>
                <a:gd name="connsiteX4" fmla="*/ 0 w 43891200"/>
                <a:gd name="connsiteY4" fmla="*/ 702748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0 w 43891200"/>
                <a:gd name="connsiteY4" fmla="*/ 702748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100503"/>
                <a:gd name="connsiteX1" fmla="*/ 43891200 w 43891200"/>
                <a:gd name="connsiteY1" fmla="*/ 0 h 7100503"/>
                <a:gd name="connsiteX2" fmla="*/ 43891200 w 43891200"/>
                <a:gd name="connsiteY2" fmla="*/ 7027483 h 7100503"/>
                <a:gd name="connsiteX3" fmla="*/ 21448200 w 43891200"/>
                <a:gd name="connsiteY3" fmla="*/ 3838305 h 7100503"/>
                <a:gd name="connsiteX4" fmla="*/ 28221 w 43891200"/>
                <a:gd name="connsiteY4" fmla="*/ 6688809 h 7100503"/>
                <a:gd name="connsiteX5" fmla="*/ 0 w 43891200"/>
                <a:gd name="connsiteY5" fmla="*/ 0 h 7100503"/>
                <a:gd name="connsiteX0" fmla="*/ 0 w 43891200"/>
                <a:gd name="connsiteY0" fmla="*/ 0 h 7100503"/>
                <a:gd name="connsiteX1" fmla="*/ 43891200 w 43891200"/>
                <a:gd name="connsiteY1" fmla="*/ 0 h 7100503"/>
                <a:gd name="connsiteX2" fmla="*/ 43891200 w 43891200"/>
                <a:gd name="connsiteY2" fmla="*/ 7027483 h 7100503"/>
                <a:gd name="connsiteX3" fmla="*/ 21448200 w 43891200"/>
                <a:gd name="connsiteY3" fmla="*/ 3838305 h 7100503"/>
                <a:gd name="connsiteX4" fmla="*/ 28221 w 43891200"/>
                <a:gd name="connsiteY4" fmla="*/ 6688809 h 7100503"/>
                <a:gd name="connsiteX5" fmla="*/ 0 w 43891200"/>
                <a:gd name="connsiteY5" fmla="*/ 0 h 710050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84664 w 43891200"/>
                <a:gd name="connsiteY4" fmla="*/ 553167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532864 w 43891200"/>
                <a:gd name="connsiteY3" fmla="*/ 3330294 h 7027483"/>
                <a:gd name="connsiteX4" fmla="*/ 84664 w 43891200"/>
                <a:gd name="connsiteY4" fmla="*/ 553167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589306 w 43891200"/>
                <a:gd name="connsiteY3" fmla="*/ 3104512 h 7027483"/>
                <a:gd name="connsiteX4" fmla="*/ 84664 w 43891200"/>
                <a:gd name="connsiteY4" fmla="*/ 553167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589306 w 43891200"/>
                <a:gd name="connsiteY3" fmla="*/ 3104512 h 7027483"/>
                <a:gd name="connsiteX4" fmla="*/ 84664 w 43891200"/>
                <a:gd name="connsiteY4" fmla="*/ 5531673 h 7027483"/>
                <a:gd name="connsiteX5" fmla="*/ 0 w 43891200"/>
                <a:gd name="connsiteY5" fmla="*/ 0 h 7027483"/>
                <a:gd name="connsiteX0" fmla="*/ 0 w 43891200"/>
                <a:gd name="connsiteY0" fmla="*/ 0 h 7272584"/>
                <a:gd name="connsiteX1" fmla="*/ 43891200 w 43891200"/>
                <a:gd name="connsiteY1" fmla="*/ 0 h 7272584"/>
                <a:gd name="connsiteX2" fmla="*/ 43891200 w 43891200"/>
                <a:gd name="connsiteY2" fmla="*/ 7027483 h 7272584"/>
                <a:gd name="connsiteX3" fmla="*/ 37534349 w 43891200"/>
                <a:gd name="connsiteY3" fmla="*/ 5432466 h 7272584"/>
                <a:gd name="connsiteX4" fmla="*/ 21589306 w 43891200"/>
                <a:gd name="connsiteY4" fmla="*/ 3104512 h 7272584"/>
                <a:gd name="connsiteX5" fmla="*/ 84664 w 43891200"/>
                <a:gd name="connsiteY5" fmla="*/ 5531673 h 7272584"/>
                <a:gd name="connsiteX6" fmla="*/ 0 w 43891200"/>
                <a:gd name="connsiteY6" fmla="*/ 0 h 7272584"/>
                <a:gd name="connsiteX0" fmla="*/ 0 w 43891200"/>
                <a:gd name="connsiteY0" fmla="*/ 0 h 7027483"/>
                <a:gd name="connsiteX1" fmla="*/ 43891200 w 43891200"/>
                <a:gd name="connsiteY1" fmla="*/ 0 h 7027483"/>
                <a:gd name="connsiteX2" fmla="*/ 43891200 w 43891200"/>
                <a:gd name="connsiteY2" fmla="*/ 7027483 h 7027483"/>
                <a:gd name="connsiteX3" fmla="*/ 37534349 w 43891200"/>
                <a:gd name="connsiteY3" fmla="*/ 5432466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423313 w 43891200"/>
                <a:gd name="connsiteY4" fmla="*/ 3012175 h 7027483"/>
                <a:gd name="connsiteX5" fmla="*/ 84664 w 43891200"/>
                <a:gd name="connsiteY5" fmla="*/ 5531673 h 7027483"/>
                <a:gd name="connsiteX6" fmla="*/ 0 w 43891200"/>
                <a:gd name="connsiteY6" fmla="*/ 0 h 7027483"/>
                <a:gd name="connsiteX0" fmla="*/ 0 w 43891200"/>
                <a:gd name="connsiteY0" fmla="*/ 0 h 6029592"/>
                <a:gd name="connsiteX1" fmla="*/ 43891200 w 43891200"/>
                <a:gd name="connsiteY1" fmla="*/ 0 h 6029592"/>
                <a:gd name="connsiteX2" fmla="*/ 43852760 w 43891200"/>
                <a:gd name="connsiteY2" fmla="*/ 6029592 h 6029592"/>
                <a:gd name="connsiteX3" fmla="*/ 37534347 w 43891200"/>
                <a:gd name="connsiteY3" fmla="*/ 5179307 h 6029592"/>
                <a:gd name="connsiteX4" fmla="*/ 21423313 w 43891200"/>
                <a:gd name="connsiteY4" fmla="*/ 3012175 h 6029592"/>
                <a:gd name="connsiteX5" fmla="*/ 84664 w 43891200"/>
                <a:gd name="connsiteY5" fmla="*/ 5531673 h 6029592"/>
                <a:gd name="connsiteX6" fmla="*/ 0 w 43891200"/>
                <a:gd name="connsiteY6" fmla="*/ 0 h 6029592"/>
                <a:gd name="connsiteX0" fmla="*/ 0 w 43891200"/>
                <a:gd name="connsiteY0" fmla="*/ 0 h 6029592"/>
                <a:gd name="connsiteX1" fmla="*/ 43891200 w 43891200"/>
                <a:gd name="connsiteY1" fmla="*/ 0 h 6029592"/>
                <a:gd name="connsiteX2" fmla="*/ 43852760 w 43891200"/>
                <a:gd name="connsiteY2" fmla="*/ 6029592 h 6029592"/>
                <a:gd name="connsiteX3" fmla="*/ 36342689 w 43891200"/>
                <a:gd name="connsiteY3" fmla="*/ 4466527 h 6029592"/>
                <a:gd name="connsiteX4" fmla="*/ 21423313 w 43891200"/>
                <a:gd name="connsiteY4" fmla="*/ 3012175 h 6029592"/>
                <a:gd name="connsiteX5" fmla="*/ 84664 w 43891200"/>
                <a:gd name="connsiteY5" fmla="*/ 5531673 h 6029592"/>
                <a:gd name="connsiteX6" fmla="*/ 0 w 43891200"/>
                <a:gd name="connsiteY6" fmla="*/ 0 h 6029592"/>
                <a:gd name="connsiteX0" fmla="*/ 0 w 43891200"/>
                <a:gd name="connsiteY0" fmla="*/ 0 h 6079664"/>
                <a:gd name="connsiteX1" fmla="*/ 43891200 w 43891200"/>
                <a:gd name="connsiteY1" fmla="*/ 0 h 6079664"/>
                <a:gd name="connsiteX2" fmla="*/ 43852760 w 43891200"/>
                <a:gd name="connsiteY2" fmla="*/ 6029592 h 6079664"/>
                <a:gd name="connsiteX3" fmla="*/ 21423313 w 43891200"/>
                <a:gd name="connsiteY3" fmla="*/ 3012175 h 6079664"/>
                <a:gd name="connsiteX4" fmla="*/ 84664 w 43891200"/>
                <a:gd name="connsiteY4" fmla="*/ 5531673 h 6079664"/>
                <a:gd name="connsiteX5" fmla="*/ 0 w 43891200"/>
                <a:gd name="connsiteY5" fmla="*/ 0 h 6079664"/>
                <a:gd name="connsiteX0" fmla="*/ 0 w 43891200"/>
                <a:gd name="connsiteY0" fmla="*/ 0 h 6029592"/>
                <a:gd name="connsiteX1" fmla="*/ 43891200 w 43891200"/>
                <a:gd name="connsiteY1" fmla="*/ 0 h 6029592"/>
                <a:gd name="connsiteX2" fmla="*/ 43852760 w 43891200"/>
                <a:gd name="connsiteY2" fmla="*/ 6029592 h 6029592"/>
                <a:gd name="connsiteX3" fmla="*/ 21423313 w 43891200"/>
                <a:gd name="connsiteY3" fmla="*/ 3012175 h 6029592"/>
                <a:gd name="connsiteX4" fmla="*/ 84664 w 43891200"/>
                <a:gd name="connsiteY4" fmla="*/ 5531673 h 6029592"/>
                <a:gd name="connsiteX5" fmla="*/ 0 w 43891200"/>
                <a:gd name="connsiteY5" fmla="*/ 0 h 6029592"/>
                <a:gd name="connsiteX0" fmla="*/ 0 w 43891200"/>
                <a:gd name="connsiteY0" fmla="*/ 0 h 6029592"/>
                <a:gd name="connsiteX1" fmla="*/ 43891200 w 43891200"/>
                <a:gd name="connsiteY1" fmla="*/ 0 h 6029592"/>
                <a:gd name="connsiteX2" fmla="*/ 43852760 w 43891200"/>
                <a:gd name="connsiteY2" fmla="*/ 6029592 h 6029592"/>
                <a:gd name="connsiteX3" fmla="*/ 21423313 w 43891200"/>
                <a:gd name="connsiteY3" fmla="*/ 3012175 h 6029592"/>
                <a:gd name="connsiteX4" fmla="*/ 84664 w 43891200"/>
                <a:gd name="connsiteY4" fmla="*/ 5531673 h 6029592"/>
                <a:gd name="connsiteX5" fmla="*/ 0 w 43891200"/>
                <a:gd name="connsiteY5" fmla="*/ 0 h 6029592"/>
                <a:gd name="connsiteX0" fmla="*/ 0 w 43891200"/>
                <a:gd name="connsiteY0" fmla="*/ 0 h 5887037"/>
                <a:gd name="connsiteX1" fmla="*/ 43891200 w 43891200"/>
                <a:gd name="connsiteY1" fmla="*/ 0 h 5887037"/>
                <a:gd name="connsiteX2" fmla="*/ 43814321 w 43891200"/>
                <a:gd name="connsiteY2" fmla="*/ 5887037 h 5887037"/>
                <a:gd name="connsiteX3" fmla="*/ 21423313 w 43891200"/>
                <a:gd name="connsiteY3" fmla="*/ 3012175 h 5887037"/>
                <a:gd name="connsiteX4" fmla="*/ 84664 w 43891200"/>
                <a:gd name="connsiteY4" fmla="*/ 5531673 h 5887037"/>
                <a:gd name="connsiteX5" fmla="*/ 0 w 43891200"/>
                <a:gd name="connsiteY5" fmla="*/ 0 h 5887037"/>
                <a:gd name="connsiteX0" fmla="*/ 0 w 43891200"/>
                <a:gd name="connsiteY0" fmla="*/ 0 h 5745966"/>
                <a:gd name="connsiteX1" fmla="*/ 43891200 w 43891200"/>
                <a:gd name="connsiteY1" fmla="*/ 0 h 5745966"/>
                <a:gd name="connsiteX2" fmla="*/ 43814319 w 43891200"/>
                <a:gd name="connsiteY2" fmla="*/ 5745966 h 5745966"/>
                <a:gd name="connsiteX3" fmla="*/ 21423313 w 43891200"/>
                <a:gd name="connsiteY3" fmla="*/ 3012175 h 5745966"/>
                <a:gd name="connsiteX4" fmla="*/ 84664 w 43891200"/>
                <a:gd name="connsiteY4" fmla="*/ 5531673 h 5745966"/>
                <a:gd name="connsiteX5" fmla="*/ 0 w 43891200"/>
                <a:gd name="connsiteY5" fmla="*/ 0 h 5745966"/>
                <a:gd name="connsiteX0" fmla="*/ 0 w 43891200"/>
                <a:gd name="connsiteY0" fmla="*/ 0 h 5774180"/>
                <a:gd name="connsiteX1" fmla="*/ 43891200 w 43891200"/>
                <a:gd name="connsiteY1" fmla="*/ 0 h 5774180"/>
                <a:gd name="connsiteX2" fmla="*/ 43814319 w 43891200"/>
                <a:gd name="connsiteY2" fmla="*/ 5774180 h 5774180"/>
                <a:gd name="connsiteX3" fmla="*/ 21423313 w 43891200"/>
                <a:gd name="connsiteY3" fmla="*/ 3012175 h 5774180"/>
                <a:gd name="connsiteX4" fmla="*/ 84664 w 43891200"/>
                <a:gd name="connsiteY4" fmla="*/ 5531673 h 5774180"/>
                <a:gd name="connsiteX5" fmla="*/ 0 w 43891200"/>
                <a:gd name="connsiteY5" fmla="*/ 0 h 5774180"/>
                <a:gd name="connsiteX0" fmla="*/ 6633 w 43897833"/>
                <a:gd name="connsiteY0" fmla="*/ 0 h 5774180"/>
                <a:gd name="connsiteX1" fmla="*/ 43897833 w 43897833"/>
                <a:gd name="connsiteY1" fmla="*/ 0 h 5774180"/>
                <a:gd name="connsiteX2" fmla="*/ 43820952 w 43897833"/>
                <a:gd name="connsiteY2" fmla="*/ 5774180 h 5774180"/>
                <a:gd name="connsiteX3" fmla="*/ 21429946 w 43897833"/>
                <a:gd name="connsiteY3" fmla="*/ 3012175 h 5774180"/>
                <a:gd name="connsiteX4" fmla="*/ 0 w 43897833"/>
                <a:gd name="connsiteY4" fmla="*/ 5757386 h 5774180"/>
                <a:gd name="connsiteX5" fmla="*/ 6633 w 43897833"/>
                <a:gd name="connsiteY5" fmla="*/ 0 h 5774180"/>
                <a:gd name="connsiteX0" fmla="*/ 6633 w 43897833"/>
                <a:gd name="connsiteY0" fmla="*/ 0 h 5785600"/>
                <a:gd name="connsiteX1" fmla="*/ 43897833 w 43897833"/>
                <a:gd name="connsiteY1" fmla="*/ 0 h 5785600"/>
                <a:gd name="connsiteX2" fmla="*/ 43820952 w 43897833"/>
                <a:gd name="connsiteY2" fmla="*/ 5774180 h 5785600"/>
                <a:gd name="connsiteX3" fmla="*/ 21429946 w 43897833"/>
                <a:gd name="connsiteY3" fmla="*/ 3012175 h 5785600"/>
                <a:gd name="connsiteX4" fmla="*/ 0 w 43897833"/>
                <a:gd name="connsiteY4" fmla="*/ 5785600 h 5785600"/>
                <a:gd name="connsiteX5" fmla="*/ 6633 w 43897833"/>
                <a:gd name="connsiteY5" fmla="*/ 0 h 5785600"/>
                <a:gd name="connsiteX0" fmla="*/ 6633 w 43897833"/>
                <a:gd name="connsiteY0" fmla="*/ 0 h 5785600"/>
                <a:gd name="connsiteX1" fmla="*/ 43897833 w 43897833"/>
                <a:gd name="connsiteY1" fmla="*/ 0 h 5785600"/>
                <a:gd name="connsiteX2" fmla="*/ 43829914 w 43897833"/>
                <a:gd name="connsiteY2" fmla="*/ 5757562 h 5785600"/>
                <a:gd name="connsiteX3" fmla="*/ 21429946 w 43897833"/>
                <a:gd name="connsiteY3" fmla="*/ 3012175 h 5785600"/>
                <a:gd name="connsiteX4" fmla="*/ 0 w 43897833"/>
                <a:gd name="connsiteY4" fmla="*/ 5785600 h 5785600"/>
                <a:gd name="connsiteX5" fmla="*/ 6633 w 43897833"/>
                <a:gd name="connsiteY5" fmla="*/ 0 h 5785600"/>
                <a:gd name="connsiteX0" fmla="*/ 6633 w 43884390"/>
                <a:gd name="connsiteY0" fmla="*/ 4153 h 5789753"/>
                <a:gd name="connsiteX1" fmla="*/ 43884390 w 43884390"/>
                <a:gd name="connsiteY1" fmla="*/ 0 h 5789753"/>
                <a:gd name="connsiteX2" fmla="*/ 43829914 w 43884390"/>
                <a:gd name="connsiteY2" fmla="*/ 5761715 h 5789753"/>
                <a:gd name="connsiteX3" fmla="*/ 21429946 w 43884390"/>
                <a:gd name="connsiteY3" fmla="*/ 3016328 h 5789753"/>
                <a:gd name="connsiteX4" fmla="*/ 0 w 43884390"/>
                <a:gd name="connsiteY4" fmla="*/ 5789753 h 5789753"/>
                <a:gd name="connsiteX5" fmla="*/ 6633 w 43884390"/>
                <a:gd name="connsiteY5" fmla="*/ 4153 h 5789753"/>
                <a:gd name="connsiteX0" fmla="*/ 6633 w 43884392"/>
                <a:gd name="connsiteY0" fmla="*/ 0 h 5785600"/>
                <a:gd name="connsiteX1" fmla="*/ 43884392 w 43884392"/>
                <a:gd name="connsiteY1" fmla="*/ 1 h 5785600"/>
                <a:gd name="connsiteX2" fmla="*/ 43829914 w 43884392"/>
                <a:gd name="connsiteY2" fmla="*/ 5757562 h 5785600"/>
                <a:gd name="connsiteX3" fmla="*/ 21429946 w 43884392"/>
                <a:gd name="connsiteY3" fmla="*/ 3012175 h 5785600"/>
                <a:gd name="connsiteX4" fmla="*/ 0 w 43884392"/>
                <a:gd name="connsiteY4" fmla="*/ 5785600 h 5785600"/>
                <a:gd name="connsiteX5" fmla="*/ 6633 w 43884392"/>
                <a:gd name="connsiteY5" fmla="*/ 0 h 5785600"/>
                <a:gd name="connsiteX0" fmla="*/ 6633 w 43876785"/>
                <a:gd name="connsiteY0" fmla="*/ 7053 h 5792653"/>
                <a:gd name="connsiteX1" fmla="*/ 43876785 w 43876785"/>
                <a:gd name="connsiteY1" fmla="*/ 0 h 5792653"/>
                <a:gd name="connsiteX2" fmla="*/ 43829914 w 43876785"/>
                <a:gd name="connsiteY2" fmla="*/ 5764615 h 5792653"/>
                <a:gd name="connsiteX3" fmla="*/ 21429946 w 43876785"/>
                <a:gd name="connsiteY3" fmla="*/ 3019228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429946 w 43876785"/>
                <a:gd name="connsiteY3" fmla="*/ 3019228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852793 w 43876785"/>
                <a:gd name="connsiteY3" fmla="*/ 3019229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852793 w 43876785"/>
                <a:gd name="connsiteY3" fmla="*/ 3019229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64377 w 43876785"/>
                <a:gd name="connsiteY3" fmla="*/ 3000419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44088 w 43876785"/>
                <a:gd name="connsiteY3" fmla="*/ 3000419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801199"/>
                <a:gd name="connsiteX1" fmla="*/ 43876785 w 43876785"/>
                <a:gd name="connsiteY1" fmla="*/ 0 h 5801199"/>
                <a:gd name="connsiteX2" fmla="*/ 43831664 w 43876785"/>
                <a:gd name="connsiteY2" fmla="*/ 5801199 h 5801199"/>
                <a:gd name="connsiteX3" fmla="*/ 21923799 w 43876785"/>
                <a:gd name="connsiteY3" fmla="*/ 3009824 h 5801199"/>
                <a:gd name="connsiteX4" fmla="*/ 0 w 43876785"/>
                <a:gd name="connsiteY4" fmla="*/ 5792653 h 5801199"/>
                <a:gd name="connsiteX5" fmla="*/ 6633 w 43876785"/>
                <a:gd name="connsiteY5" fmla="*/ 7053 h 5801199"/>
                <a:gd name="connsiteX0" fmla="*/ 6633 w 43876785"/>
                <a:gd name="connsiteY0" fmla="*/ 7053 h 5811651"/>
                <a:gd name="connsiteX1" fmla="*/ 43876785 w 43876785"/>
                <a:gd name="connsiteY1" fmla="*/ 0 h 5811651"/>
                <a:gd name="connsiteX2" fmla="*/ 43826110 w 43876785"/>
                <a:gd name="connsiteY2" fmla="*/ 5811651 h 5811651"/>
                <a:gd name="connsiteX3" fmla="*/ 21923799 w 43876785"/>
                <a:gd name="connsiteY3" fmla="*/ 3009824 h 5811651"/>
                <a:gd name="connsiteX4" fmla="*/ 0 w 43876785"/>
                <a:gd name="connsiteY4" fmla="*/ 5792653 h 5811651"/>
                <a:gd name="connsiteX5" fmla="*/ 6633 w 43876785"/>
                <a:gd name="connsiteY5" fmla="*/ 7053 h 5811651"/>
                <a:gd name="connsiteX0" fmla="*/ -1 w 43870151"/>
                <a:gd name="connsiteY0" fmla="*/ 7053 h 5818785"/>
                <a:gd name="connsiteX1" fmla="*/ 43870151 w 43870151"/>
                <a:gd name="connsiteY1" fmla="*/ 0 h 5818785"/>
                <a:gd name="connsiteX2" fmla="*/ 43819476 w 43870151"/>
                <a:gd name="connsiteY2" fmla="*/ 5811651 h 5818785"/>
                <a:gd name="connsiteX3" fmla="*/ 21917165 w 43870151"/>
                <a:gd name="connsiteY3" fmla="*/ 3009824 h 5818785"/>
                <a:gd name="connsiteX4" fmla="*/ 4477 w 43870151"/>
                <a:gd name="connsiteY4" fmla="*/ 5818785 h 5818785"/>
                <a:gd name="connsiteX5" fmla="*/ -1 w 43870151"/>
                <a:gd name="connsiteY5" fmla="*/ 7053 h 5818785"/>
                <a:gd name="connsiteX0" fmla="*/ 239 w 43870391"/>
                <a:gd name="connsiteY0" fmla="*/ 7053 h 5814778"/>
                <a:gd name="connsiteX1" fmla="*/ 43870391 w 43870391"/>
                <a:gd name="connsiteY1" fmla="*/ 0 h 5814778"/>
                <a:gd name="connsiteX2" fmla="*/ 43819716 w 43870391"/>
                <a:gd name="connsiteY2" fmla="*/ 5811651 h 5814778"/>
                <a:gd name="connsiteX3" fmla="*/ 21917405 w 43870391"/>
                <a:gd name="connsiteY3" fmla="*/ 3009824 h 5814778"/>
                <a:gd name="connsiteX4" fmla="*/ 457 w 43870391"/>
                <a:gd name="connsiteY4" fmla="*/ 5814778 h 5814778"/>
                <a:gd name="connsiteX5" fmla="*/ 239 w 43870391"/>
                <a:gd name="connsiteY5" fmla="*/ 7053 h 5814778"/>
                <a:gd name="connsiteX0" fmla="*/ 239 w 43870391"/>
                <a:gd name="connsiteY0" fmla="*/ 7053 h 5811651"/>
                <a:gd name="connsiteX1" fmla="*/ 43870391 w 43870391"/>
                <a:gd name="connsiteY1" fmla="*/ 0 h 5811651"/>
                <a:gd name="connsiteX2" fmla="*/ 43819716 w 43870391"/>
                <a:gd name="connsiteY2" fmla="*/ 5811651 h 5811651"/>
                <a:gd name="connsiteX3" fmla="*/ 21917405 w 43870391"/>
                <a:gd name="connsiteY3" fmla="*/ 3009824 h 5811651"/>
                <a:gd name="connsiteX4" fmla="*/ 457 w 43870391"/>
                <a:gd name="connsiteY4" fmla="*/ 5806763 h 5811651"/>
                <a:gd name="connsiteX5" fmla="*/ 239 w 43870391"/>
                <a:gd name="connsiteY5" fmla="*/ 7053 h 5811651"/>
                <a:gd name="connsiteX0" fmla="*/ 239 w 43870391"/>
                <a:gd name="connsiteY0" fmla="*/ 7053 h 5811651"/>
                <a:gd name="connsiteX1" fmla="*/ 43870391 w 43870391"/>
                <a:gd name="connsiteY1" fmla="*/ 0 h 5811651"/>
                <a:gd name="connsiteX2" fmla="*/ 43819716 w 43870391"/>
                <a:gd name="connsiteY2" fmla="*/ 5811651 h 5811651"/>
                <a:gd name="connsiteX3" fmla="*/ 21917405 w 43870391"/>
                <a:gd name="connsiteY3" fmla="*/ 3009824 h 5811651"/>
                <a:gd name="connsiteX4" fmla="*/ 457 w 43870391"/>
                <a:gd name="connsiteY4" fmla="*/ 5798748 h 5811651"/>
                <a:gd name="connsiteX5" fmla="*/ 239 w 43870391"/>
                <a:gd name="connsiteY5" fmla="*/ 7053 h 5811651"/>
                <a:gd name="connsiteX0" fmla="*/ 239 w 43870391"/>
                <a:gd name="connsiteY0" fmla="*/ 7053 h 5811651"/>
                <a:gd name="connsiteX1" fmla="*/ 43870391 w 43870391"/>
                <a:gd name="connsiteY1" fmla="*/ 0 h 5811651"/>
                <a:gd name="connsiteX2" fmla="*/ 43819716 w 43870391"/>
                <a:gd name="connsiteY2" fmla="*/ 5811651 h 5811651"/>
                <a:gd name="connsiteX3" fmla="*/ 21917405 w 43870391"/>
                <a:gd name="connsiteY3" fmla="*/ 3009824 h 5811651"/>
                <a:gd name="connsiteX4" fmla="*/ 457 w 43870391"/>
                <a:gd name="connsiteY4" fmla="*/ 5798748 h 5811651"/>
                <a:gd name="connsiteX5" fmla="*/ 239 w 43870391"/>
                <a:gd name="connsiteY5" fmla="*/ 7053 h 5811651"/>
                <a:gd name="connsiteX0" fmla="*/ 239 w 43842825"/>
                <a:gd name="connsiteY0" fmla="*/ 7053 h 5811651"/>
                <a:gd name="connsiteX1" fmla="*/ 43842825 w 43842825"/>
                <a:gd name="connsiteY1" fmla="*/ 0 h 5811651"/>
                <a:gd name="connsiteX2" fmla="*/ 43819716 w 43842825"/>
                <a:gd name="connsiteY2" fmla="*/ 5811651 h 5811651"/>
                <a:gd name="connsiteX3" fmla="*/ 21917405 w 43842825"/>
                <a:gd name="connsiteY3" fmla="*/ 3009824 h 5811651"/>
                <a:gd name="connsiteX4" fmla="*/ 457 w 43842825"/>
                <a:gd name="connsiteY4" fmla="*/ 5798748 h 5811651"/>
                <a:gd name="connsiteX5" fmla="*/ 239 w 43842825"/>
                <a:gd name="connsiteY5" fmla="*/ 7053 h 5811651"/>
                <a:gd name="connsiteX0" fmla="*/ 239 w 43824446"/>
                <a:gd name="connsiteY0" fmla="*/ 7053 h 5811651"/>
                <a:gd name="connsiteX1" fmla="*/ 43824446 w 43824446"/>
                <a:gd name="connsiteY1" fmla="*/ 0 h 5811651"/>
                <a:gd name="connsiteX2" fmla="*/ 43819716 w 43824446"/>
                <a:gd name="connsiteY2" fmla="*/ 5811651 h 5811651"/>
                <a:gd name="connsiteX3" fmla="*/ 21917405 w 43824446"/>
                <a:gd name="connsiteY3" fmla="*/ 3009824 h 5811651"/>
                <a:gd name="connsiteX4" fmla="*/ 457 w 43824446"/>
                <a:gd name="connsiteY4" fmla="*/ 5798748 h 5811651"/>
                <a:gd name="connsiteX5" fmla="*/ 239 w 43824446"/>
                <a:gd name="connsiteY5" fmla="*/ 7053 h 581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4446" h="5811651">
                  <a:moveTo>
                    <a:pt x="239" y="7053"/>
                  </a:moveTo>
                  <a:lnTo>
                    <a:pt x="43824446" y="0"/>
                  </a:lnTo>
                  <a:cubicBezTo>
                    <a:pt x="43822869" y="1937217"/>
                    <a:pt x="43821293" y="3874434"/>
                    <a:pt x="43819716" y="5811651"/>
                  </a:cubicBezTo>
                  <a:cubicBezTo>
                    <a:pt x="38268362" y="4032785"/>
                    <a:pt x="30438085" y="2966157"/>
                    <a:pt x="21917405" y="3009824"/>
                  </a:cubicBezTo>
                  <a:cubicBezTo>
                    <a:pt x="14614291" y="3047251"/>
                    <a:pt x="6453731" y="3277510"/>
                    <a:pt x="457" y="5798748"/>
                  </a:cubicBezTo>
                  <a:cubicBezTo>
                    <a:pt x="-1036" y="3861504"/>
                    <a:pt x="1732" y="1944297"/>
                    <a:pt x="239" y="7053"/>
                  </a:cubicBezTo>
                  <a:close/>
                </a:path>
              </a:pathLst>
            </a:custGeom>
            <a:gradFill flip="none" rotWithShape="1">
              <a:gsLst>
                <a:gs pos="0">
                  <a:schemeClr val="accent6"/>
                </a:gs>
                <a:gs pos="100000">
                  <a:schemeClr val="accent4"/>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165"/>
            </a:p>
          </p:txBody>
        </p:sp>
        <p:sp>
          <p:nvSpPr>
            <p:cNvPr id="68" name="Rectangle 16"/>
            <p:cNvSpPr/>
            <p:nvPr userDrawn="1"/>
          </p:nvSpPr>
          <p:spPr>
            <a:xfrm>
              <a:off x="-4323" y="5744"/>
              <a:ext cx="27440229" cy="4555641"/>
            </a:xfrm>
            <a:custGeom>
              <a:avLst/>
              <a:gdLst>
                <a:gd name="connsiteX0" fmla="*/ 0 w 43891200"/>
                <a:gd name="connsiteY0" fmla="*/ 0 h 7027483"/>
                <a:gd name="connsiteX1" fmla="*/ 43891200 w 43891200"/>
                <a:gd name="connsiteY1" fmla="*/ 0 h 7027483"/>
                <a:gd name="connsiteX2" fmla="*/ 43891200 w 43891200"/>
                <a:gd name="connsiteY2" fmla="*/ 7027483 h 7027483"/>
                <a:gd name="connsiteX3" fmla="*/ 0 w 43891200"/>
                <a:gd name="connsiteY3" fmla="*/ 7027483 h 7027483"/>
                <a:gd name="connsiteX4" fmla="*/ 0 w 43891200"/>
                <a:gd name="connsiteY4"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617527 w 43891200"/>
                <a:gd name="connsiteY3" fmla="*/ 6999261 h 7027483"/>
                <a:gd name="connsiteX4" fmla="*/ 0 w 43891200"/>
                <a:gd name="connsiteY4" fmla="*/ 702748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0 w 43891200"/>
                <a:gd name="connsiteY4" fmla="*/ 702748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100503"/>
                <a:gd name="connsiteX1" fmla="*/ 43891200 w 43891200"/>
                <a:gd name="connsiteY1" fmla="*/ 0 h 7100503"/>
                <a:gd name="connsiteX2" fmla="*/ 43891200 w 43891200"/>
                <a:gd name="connsiteY2" fmla="*/ 7027483 h 7100503"/>
                <a:gd name="connsiteX3" fmla="*/ 21448200 w 43891200"/>
                <a:gd name="connsiteY3" fmla="*/ 3838305 h 7100503"/>
                <a:gd name="connsiteX4" fmla="*/ 28221 w 43891200"/>
                <a:gd name="connsiteY4" fmla="*/ 6688809 h 7100503"/>
                <a:gd name="connsiteX5" fmla="*/ 0 w 43891200"/>
                <a:gd name="connsiteY5" fmla="*/ 0 h 7100503"/>
                <a:gd name="connsiteX0" fmla="*/ 0 w 43891200"/>
                <a:gd name="connsiteY0" fmla="*/ 0 h 7100503"/>
                <a:gd name="connsiteX1" fmla="*/ 43891200 w 43891200"/>
                <a:gd name="connsiteY1" fmla="*/ 0 h 7100503"/>
                <a:gd name="connsiteX2" fmla="*/ 43891200 w 43891200"/>
                <a:gd name="connsiteY2" fmla="*/ 7027483 h 7100503"/>
                <a:gd name="connsiteX3" fmla="*/ 21448200 w 43891200"/>
                <a:gd name="connsiteY3" fmla="*/ 3838305 h 7100503"/>
                <a:gd name="connsiteX4" fmla="*/ 28221 w 43891200"/>
                <a:gd name="connsiteY4" fmla="*/ 6688809 h 7100503"/>
                <a:gd name="connsiteX5" fmla="*/ 0 w 43891200"/>
                <a:gd name="connsiteY5" fmla="*/ 0 h 710050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968081"/>
                <a:gd name="connsiteY0" fmla="*/ 0 h 6688809"/>
                <a:gd name="connsiteX1" fmla="*/ 43891200 w 43968081"/>
                <a:gd name="connsiteY1" fmla="*/ 0 h 6688809"/>
                <a:gd name="connsiteX2" fmla="*/ 43968081 w 43968081"/>
                <a:gd name="connsiteY2" fmla="*/ 6358199 h 6688809"/>
                <a:gd name="connsiteX3" fmla="*/ 21448200 w 43968081"/>
                <a:gd name="connsiteY3" fmla="*/ 3838305 h 6688809"/>
                <a:gd name="connsiteX4" fmla="*/ 28221 w 43968081"/>
                <a:gd name="connsiteY4" fmla="*/ 6688809 h 6688809"/>
                <a:gd name="connsiteX5" fmla="*/ 0 w 43968081"/>
                <a:gd name="connsiteY5" fmla="*/ 0 h 6688809"/>
                <a:gd name="connsiteX0" fmla="*/ 0 w 43891200"/>
                <a:gd name="connsiteY0" fmla="*/ 0 h 6688809"/>
                <a:gd name="connsiteX1" fmla="*/ 43891200 w 43891200"/>
                <a:gd name="connsiteY1" fmla="*/ 0 h 6688809"/>
                <a:gd name="connsiteX2" fmla="*/ 43793664 w 43891200"/>
                <a:gd name="connsiteY2" fmla="*/ 6218350 h 6688809"/>
                <a:gd name="connsiteX3" fmla="*/ 21448200 w 43891200"/>
                <a:gd name="connsiteY3" fmla="*/ 3838305 h 6688809"/>
                <a:gd name="connsiteX4" fmla="*/ 28221 w 43891200"/>
                <a:gd name="connsiteY4" fmla="*/ 6688809 h 6688809"/>
                <a:gd name="connsiteX5" fmla="*/ 0 w 43891200"/>
                <a:gd name="connsiteY5" fmla="*/ 0 h 6688809"/>
                <a:gd name="connsiteX0" fmla="*/ 0 w 43891200"/>
                <a:gd name="connsiteY0" fmla="*/ 0 h 6688809"/>
                <a:gd name="connsiteX1" fmla="*/ 43891200 w 43891200"/>
                <a:gd name="connsiteY1" fmla="*/ 0 h 6688809"/>
                <a:gd name="connsiteX2" fmla="*/ 43823938 w 43891200"/>
                <a:gd name="connsiteY2" fmla="*/ 6183672 h 6688809"/>
                <a:gd name="connsiteX3" fmla="*/ 21448200 w 43891200"/>
                <a:gd name="connsiteY3" fmla="*/ 3838305 h 6688809"/>
                <a:gd name="connsiteX4" fmla="*/ 28221 w 43891200"/>
                <a:gd name="connsiteY4" fmla="*/ 6688809 h 6688809"/>
                <a:gd name="connsiteX5" fmla="*/ 0 w 43891200"/>
                <a:gd name="connsiteY5" fmla="*/ 0 h 6688809"/>
                <a:gd name="connsiteX0" fmla="*/ 0 w 43823938"/>
                <a:gd name="connsiteY0" fmla="*/ 0 h 6688809"/>
                <a:gd name="connsiteX1" fmla="*/ 43800376 w 43823938"/>
                <a:gd name="connsiteY1" fmla="*/ 0 h 6688809"/>
                <a:gd name="connsiteX2" fmla="*/ 43823938 w 43823938"/>
                <a:gd name="connsiteY2" fmla="*/ 6183672 h 6688809"/>
                <a:gd name="connsiteX3" fmla="*/ 21448200 w 43823938"/>
                <a:gd name="connsiteY3" fmla="*/ 3838305 h 6688809"/>
                <a:gd name="connsiteX4" fmla="*/ 28221 w 43823938"/>
                <a:gd name="connsiteY4" fmla="*/ 6688809 h 6688809"/>
                <a:gd name="connsiteX5" fmla="*/ 0 w 43823938"/>
                <a:gd name="connsiteY5" fmla="*/ 0 h 6688809"/>
                <a:gd name="connsiteX0" fmla="*/ 0 w 43883631"/>
                <a:gd name="connsiteY0" fmla="*/ 0 h 6688809"/>
                <a:gd name="connsiteX1" fmla="*/ 43883631 w 43883631"/>
                <a:gd name="connsiteY1" fmla="*/ 41614 h 6688809"/>
                <a:gd name="connsiteX2" fmla="*/ 43823938 w 43883631"/>
                <a:gd name="connsiteY2" fmla="*/ 6183672 h 6688809"/>
                <a:gd name="connsiteX3" fmla="*/ 21448200 w 43883631"/>
                <a:gd name="connsiteY3" fmla="*/ 3838305 h 6688809"/>
                <a:gd name="connsiteX4" fmla="*/ 28221 w 43883631"/>
                <a:gd name="connsiteY4" fmla="*/ 6688809 h 6688809"/>
                <a:gd name="connsiteX5" fmla="*/ 0 w 43883631"/>
                <a:gd name="connsiteY5" fmla="*/ 0 h 6688809"/>
                <a:gd name="connsiteX0" fmla="*/ 0 w 43876062"/>
                <a:gd name="connsiteY0" fmla="*/ 0 h 6688809"/>
                <a:gd name="connsiteX1" fmla="*/ 43876062 w 43876062"/>
                <a:gd name="connsiteY1" fmla="*/ 6936 h 6688809"/>
                <a:gd name="connsiteX2" fmla="*/ 43823938 w 43876062"/>
                <a:gd name="connsiteY2" fmla="*/ 6183672 h 6688809"/>
                <a:gd name="connsiteX3" fmla="*/ 21448200 w 43876062"/>
                <a:gd name="connsiteY3" fmla="*/ 3838305 h 6688809"/>
                <a:gd name="connsiteX4" fmla="*/ 28221 w 43876062"/>
                <a:gd name="connsiteY4" fmla="*/ 6688809 h 6688809"/>
                <a:gd name="connsiteX5" fmla="*/ 0 w 43876062"/>
                <a:gd name="connsiteY5" fmla="*/ 0 h 6688809"/>
                <a:gd name="connsiteX0" fmla="*/ 0 w 43883634"/>
                <a:gd name="connsiteY0" fmla="*/ 6936 h 6695745"/>
                <a:gd name="connsiteX1" fmla="*/ 43883634 w 43883634"/>
                <a:gd name="connsiteY1" fmla="*/ 0 h 6695745"/>
                <a:gd name="connsiteX2" fmla="*/ 43823938 w 43883634"/>
                <a:gd name="connsiteY2" fmla="*/ 6190608 h 6695745"/>
                <a:gd name="connsiteX3" fmla="*/ 21448200 w 43883634"/>
                <a:gd name="connsiteY3" fmla="*/ 3845241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448200 w 43883634"/>
                <a:gd name="connsiteY3" fmla="*/ 3845241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86368 w 43883634"/>
                <a:gd name="connsiteY3" fmla="*/ 3845241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871047 w 43883634"/>
                <a:gd name="connsiteY3" fmla="*/ 3810016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82633 w 43883634"/>
                <a:gd name="connsiteY3" fmla="*/ 3782129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1837"/>
                <a:gd name="connsiteX1" fmla="*/ 43883634 w 43883634"/>
                <a:gd name="connsiteY1" fmla="*/ 0 h 6691837"/>
                <a:gd name="connsiteX2" fmla="*/ 43827740 w 43883634"/>
                <a:gd name="connsiteY2" fmla="*/ 6180150 h 6691837"/>
                <a:gd name="connsiteX3" fmla="*/ 21911623 w 43883634"/>
                <a:gd name="connsiteY3" fmla="*/ 3791425 h 6691837"/>
                <a:gd name="connsiteX4" fmla="*/ 66513 w 43883634"/>
                <a:gd name="connsiteY4" fmla="*/ 6691837 h 6691837"/>
                <a:gd name="connsiteX5" fmla="*/ 0 w 43883634"/>
                <a:gd name="connsiteY5" fmla="*/ 6936 h 6691837"/>
                <a:gd name="connsiteX0" fmla="*/ 0 w 43883634"/>
                <a:gd name="connsiteY0" fmla="*/ 6936 h 6695746"/>
                <a:gd name="connsiteX1" fmla="*/ 43883634 w 43883634"/>
                <a:gd name="connsiteY1" fmla="*/ 0 h 6695746"/>
                <a:gd name="connsiteX2" fmla="*/ 43827740 w 43883634"/>
                <a:gd name="connsiteY2" fmla="*/ 6180150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40 w 43883634"/>
                <a:gd name="connsiteY2" fmla="*/ 6180150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40 w 43883634"/>
                <a:gd name="connsiteY2" fmla="*/ 6180150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40 w 43883634"/>
                <a:gd name="connsiteY2" fmla="*/ 6180150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39 w 43883634"/>
                <a:gd name="connsiteY2" fmla="*/ 5777889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39 w 43883634"/>
                <a:gd name="connsiteY2" fmla="*/ 5777889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39 w 43883634"/>
                <a:gd name="connsiteY2" fmla="*/ 5777889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39 w 43883634"/>
                <a:gd name="connsiteY2" fmla="*/ 5777889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39 w 43883634"/>
                <a:gd name="connsiteY2" fmla="*/ 5777889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23933 w 43834140"/>
                <a:gd name="connsiteY0" fmla="*/ 15369 h 6695746"/>
                <a:gd name="connsiteX1" fmla="*/ 43834140 w 43834140"/>
                <a:gd name="connsiteY1" fmla="*/ 0 h 6695746"/>
                <a:gd name="connsiteX2" fmla="*/ 43778245 w 43834140"/>
                <a:gd name="connsiteY2" fmla="*/ 5777889 h 6695746"/>
                <a:gd name="connsiteX3" fmla="*/ 21862129 w 43834140"/>
                <a:gd name="connsiteY3" fmla="*/ 3791425 h 6695746"/>
                <a:gd name="connsiteX4" fmla="*/ 0 w 43834140"/>
                <a:gd name="connsiteY4" fmla="*/ 6695746 h 6695746"/>
                <a:gd name="connsiteX5" fmla="*/ 23933 w 43834140"/>
                <a:gd name="connsiteY5" fmla="*/ 15369 h 6695746"/>
                <a:gd name="connsiteX0" fmla="*/ 1414 w 43848334"/>
                <a:gd name="connsiteY0" fmla="*/ 15369 h 6695746"/>
                <a:gd name="connsiteX1" fmla="*/ 43848334 w 43848334"/>
                <a:gd name="connsiteY1" fmla="*/ 0 h 6695746"/>
                <a:gd name="connsiteX2" fmla="*/ 43792439 w 43848334"/>
                <a:gd name="connsiteY2" fmla="*/ 5777889 h 6695746"/>
                <a:gd name="connsiteX3" fmla="*/ 21876323 w 43848334"/>
                <a:gd name="connsiteY3" fmla="*/ 3791425 h 6695746"/>
                <a:gd name="connsiteX4" fmla="*/ 14194 w 43848334"/>
                <a:gd name="connsiteY4" fmla="*/ 6695746 h 6695746"/>
                <a:gd name="connsiteX5" fmla="*/ 1414 w 43848334"/>
                <a:gd name="connsiteY5" fmla="*/ 15369 h 6695746"/>
                <a:gd name="connsiteX0" fmla="*/ 1414 w 43792439"/>
                <a:gd name="connsiteY0" fmla="*/ 6936 h 6687313"/>
                <a:gd name="connsiteX1" fmla="*/ 43729019 w 43792439"/>
                <a:gd name="connsiteY1" fmla="*/ 0 h 6687313"/>
                <a:gd name="connsiteX2" fmla="*/ 43792439 w 43792439"/>
                <a:gd name="connsiteY2" fmla="*/ 5769456 h 6687313"/>
                <a:gd name="connsiteX3" fmla="*/ 21876323 w 43792439"/>
                <a:gd name="connsiteY3" fmla="*/ 3782992 h 6687313"/>
                <a:gd name="connsiteX4" fmla="*/ 14194 w 43792439"/>
                <a:gd name="connsiteY4" fmla="*/ 6687313 h 6687313"/>
                <a:gd name="connsiteX5" fmla="*/ 1414 w 43792439"/>
                <a:gd name="connsiteY5" fmla="*/ 6936 h 6687313"/>
                <a:gd name="connsiteX0" fmla="*/ 1414 w 43792439"/>
                <a:gd name="connsiteY0" fmla="*/ 0 h 6680377"/>
                <a:gd name="connsiteX1" fmla="*/ 43600524 w 43792439"/>
                <a:gd name="connsiteY1" fmla="*/ 77395 h 6680377"/>
                <a:gd name="connsiteX2" fmla="*/ 43792439 w 43792439"/>
                <a:gd name="connsiteY2" fmla="*/ 5762520 h 6680377"/>
                <a:gd name="connsiteX3" fmla="*/ 21876323 w 43792439"/>
                <a:gd name="connsiteY3" fmla="*/ 3776056 h 6680377"/>
                <a:gd name="connsiteX4" fmla="*/ 14194 w 43792439"/>
                <a:gd name="connsiteY4" fmla="*/ 6680377 h 6680377"/>
                <a:gd name="connsiteX5" fmla="*/ 1414 w 43792439"/>
                <a:gd name="connsiteY5" fmla="*/ 0 h 6680377"/>
                <a:gd name="connsiteX0" fmla="*/ 1414 w 43792439"/>
                <a:gd name="connsiteY0" fmla="*/ 0 h 6680377"/>
                <a:gd name="connsiteX1" fmla="*/ 43683128 w 43792439"/>
                <a:gd name="connsiteY1" fmla="*/ 119561 h 6680377"/>
                <a:gd name="connsiteX2" fmla="*/ 43792439 w 43792439"/>
                <a:gd name="connsiteY2" fmla="*/ 5762520 h 6680377"/>
                <a:gd name="connsiteX3" fmla="*/ 21876323 w 43792439"/>
                <a:gd name="connsiteY3" fmla="*/ 3776056 h 6680377"/>
                <a:gd name="connsiteX4" fmla="*/ 14194 w 43792439"/>
                <a:gd name="connsiteY4" fmla="*/ 6680377 h 6680377"/>
                <a:gd name="connsiteX5" fmla="*/ 1414 w 43792439"/>
                <a:gd name="connsiteY5" fmla="*/ 0 h 6680377"/>
                <a:gd name="connsiteX0" fmla="*/ 1414 w 43793267"/>
                <a:gd name="connsiteY0" fmla="*/ 0 h 6680377"/>
                <a:gd name="connsiteX1" fmla="*/ 43793267 w 43793267"/>
                <a:gd name="connsiteY1" fmla="*/ 1497 h 6680377"/>
                <a:gd name="connsiteX2" fmla="*/ 43792439 w 43793267"/>
                <a:gd name="connsiteY2" fmla="*/ 5762520 h 6680377"/>
                <a:gd name="connsiteX3" fmla="*/ 21876323 w 43793267"/>
                <a:gd name="connsiteY3" fmla="*/ 3776056 h 6680377"/>
                <a:gd name="connsiteX4" fmla="*/ 14194 w 43793267"/>
                <a:gd name="connsiteY4" fmla="*/ 6680377 h 6680377"/>
                <a:gd name="connsiteX5" fmla="*/ 1414 w 43793267"/>
                <a:gd name="connsiteY5" fmla="*/ 0 h 6680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93267" h="6680377">
                  <a:moveTo>
                    <a:pt x="1414" y="0"/>
                  </a:moveTo>
                  <a:lnTo>
                    <a:pt x="43793267" y="1497"/>
                  </a:lnTo>
                  <a:cubicBezTo>
                    <a:pt x="43793267" y="2343991"/>
                    <a:pt x="43792439" y="3420026"/>
                    <a:pt x="43792439" y="5762520"/>
                  </a:cubicBezTo>
                  <a:cubicBezTo>
                    <a:pt x="38990659" y="4549272"/>
                    <a:pt x="29172697" y="3623080"/>
                    <a:pt x="21876323" y="3776056"/>
                  </a:cubicBezTo>
                  <a:cubicBezTo>
                    <a:pt x="14579949" y="3929032"/>
                    <a:pt x="6467468" y="4159139"/>
                    <a:pt x="14194" y="6680377"/>
                  </a:cubicBezTo>
                  <a:cubicBezTo>
                    <a:pt x="22172" y="4453585"/>
                    <a:pt x="-6564" y="2226792"/>
                    <a:pt x="1414" y="0"/>
                  </a:cubicBezTo>
                  <a:close/>
                </a:path>
              </a:pathLst>
            </a:custGeom>
            <a:gradFill flip="none" rotWithShape="1">
              <a:gsLst>
                <a:gs pos="0">
                  <a:schemeClr val="accent6"/>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165"/>
            </a:p>
          </p:txBody>
        </p:sp>
        <p:sp>
          <p:nvSpPr>
            <p:cNvPr id="69" name="Rectangle 15"/>
            <p:cNvSpPr/>
            <p:nvPr userDrawn="1"/>
          </p:nvSpPr>
          <p:spPr>
            <a:xfrm>
              <a:off x="-14192" y="1382"/>
              <a:ext cx="27451941" cy="4570666"/>
            </a:xfrm>
            <a:custGeom>
              <a:avLst/>
              <a:gdLst>
                <a:gd name="connsiteX0" fmla="*/ 0 w 43891200"/>
                <a:gd name="connsiteY0" fmla="*/ 0 h 2171777"/>
                <a:gd name="connsiteX1" fmla="*/ 43891200 w 43891200"/>
                <a:gd name="connsiteY1" fmla="*/ 0 h 2171777"/>
                <a:gd name="connsiteX2" fmla="*/ 43891200 w 43891200"/>
                <a:gd name="connsiteY2" fmla="*/ 2171777 h 2171777"/>
                <a:gd name="connsiteX3" fmla="*/ 0 w 43891200"/>
                <a:gd name="connsiteY3" fmla="*/ 2171777 h 2171777"/>
                <a:gd name="connsiteX4" fmla="*/ 0 w 43891200"/>
                <a:gd name="connsiteY4" fmla="*/ 0 h 2171777"/>
                <a:gd name="connsiteX0" fmla="*/ 0 w 43891200"/>
                <a:gd name="connsiteY0" fmla="*/ 0 h 2171777"/>
                <a:gd name="connsiteX1" fmla="*/ 43891200 w 43891200"/>
                <a:gd name="connsiteY1" fmla="*/ 0 h 2171777"/>
                <a:gd name="connsiteX2" fmla="*/ 43891200 w 43891200"/>
                <a:gd name="connsiteY2" fmla="*/ 2171777 h 2171777"/>
                <a:gd name="connsiteX3" fmla="*/ 21843298 w 43891200"/>
                <a:gd name="connsiteY3" fmla="*/ 2143554 h 2171777"/>
                <a:gd name="connsiteX4" fmla="*/ 0 w 43891200"/>
                <a:gd name="connsiteY4" fmla="*/ 2171777 h 2171777"/>
                <a:gd name="connsiteX5" fmla="*/ 0 w 43891200"/>
                <a:gd name="connsiteY5" fmla="*/ 0 h 2171777"/>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90029"/>
                <a:gd name="connsiteX1" fmla="*/ 43891200 w 43891200"/>
                <a:gd name="connsiteY1" fmla="*/ 0 h 5390029"/>
                <a:gd name="connsiteX2" fmla="*/ 43891200 w 43891200"/>
                <a:gd name="connsiteY2" fmla="*/ 2171777 h 5390029"/>
                <a:gd name="connsiteX3" fmla="*/ 21843298 w 43891200"/>
                <a:gd name="connsiteY3" fmla="*/ 2143554 h 5390029"/>
                <a:gd name="connsiteX4" fmla="*/ 28221 w 43891200"/>
                <a:gd name="connsiteY4" fmla="*/ 5360956 h 5390029"/>
                <a:gd name="connsiteX5" fmla="*/ 0 w 43891200"/>
                <a:gd name="connsiteY5" fmla="*/ 0 h 5390029"/>
                <a:gd name="connsiteX0" fmla="*/ 0 w 43891200"/>
                <a:gd name="connsiteY0" fmla="*/ 0 h 5390029"/>
                <a:gd name="connsiteX1" fmla="*/ 43891200 w 43891200"/>
                <a:gd name="connsiteY1" fmla="*/ 0 h 5390029"/>
                <a:gd name="connsiteX2" fmla="*/ 43891200 w 43891200"/>
                <a:gd name="connsiteY2" fmla="*/ 2171777 h 5390029"/>
                <a:gd name="connsiteX3" fmla="*/ 21843298 w 43891200"/>
                <a:gd name="connsiteY3" fmla="*/ 2143554 h 5390029"/>
                <a:gd name="connsiteX4" fmla="*/ 28221 w 43891200"/>
                <a:gd name="connsiteY4" fmla="*/ 5360956 h 5390029"/>
                <a:gd name="connsiteX5" fmla="*/ 0 w 43891200"/>
                <a:gd name="connsiteY5" fmla="*/ 0 h 5390029"/>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691988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778314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197 w 43891200"/>
                <a:gd name="connsiteY2" fmla="*/ 2143554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197 w 43891200"/>
                <a:gd name="connsiteY2" fmla="*/ 2143554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83162"/>
                <a:gd name="connsiteX1" fmla="*/ 43891200 w 43891200"/>
                <a:gd name="connsiteY1" fmla="*/ 0 h 5383162"/>
                <a:gd name="connsiteX2" fmla="*/ 43891197 w 43891200"/>
                <a:gd name="connsiteY2" fmla="*/ 2143554 h 5383162"/>
                <a:gd name="connsiteX3" fmla="*/ 21843298 w 43891200"/>
                <a:gd name="connsiteY3" fmla="*/ 1381537 h 5383162"/>
                <a:gd name="connsiteX4" fmla="*/ 12981 w 43891200"/>
                <a:gd name="connsiteY4" fmla="*/ 5383162 h 5383162"/>
                <a:gd name="connsiteX5" fmla="*/ 0 w 43891200"/>
                <a:gd name="connsiteY5" fmla="*/ 0 h 5383162"/>
                <a:gd name="connsiteX0" fmla="*/ 0 w 43891200"/>
                <a:gd name="connsiteY0" fmla="*/ 0 h 5353553"/>
                <a:gd name="connsiteX1" fmla="*/ 43891200 w 43891200"/>
                <a:gd name="connsiteY1" fmla="*/ 0 h 5353553"/>
                <a:gd name="connsiteX2" fmla="*/ 43891197 w 43891200"/>
                <a:gd name="connsiteY2" fmla="*/ 2143554 h 5353553"/>
                <a:gd name="connsiteX3" fmla="*/ 21843298 w 43891200"/>
                <a:gd name="connsiteY3" fmla="*/ 1381537 h 5353553"/>
                <a:gd name="connsiteX4" fmla="*/ 12981 w 43891200"/>
                <a:gd name="connsiteY4" fmla="*/ 5353553 h 5353553"/>
                <a:gd name="connsiteX5" fmla="*/ 0 w 43891200"/>
                <a:gd name="connsiteY5" fmla="*/ 0 h 5353553"/>
                <a:gd name="connsiteX0" fmla="*/ 0 w 43891200"/>
                <a:gd name="connsiteY0" fmla="*/ 0 h 5375759"/>
                <a:gd name="connsiteX1" fmla="*/ 43891200 w 43891200"/>
                <a:gd name="connsiteY1" fmla="*/ 0 h 5375759"/>
                <a:gd name="connsiteX2" fmla="*/ 43891197 w 43891200"/>
                <a:gd name="connsiteY2" fmla="*/ 2143554 h 5375759"/>
                <a:gd name="connsiteX3" fmla="*/ 21843298 w 43891200"/>
                <a:gd name="connsiteY3" fmla="*/ 1381537 h 5375759"/>
                <a:gd name="connsiteX4" fmla="*/ 2821 w 43891200"/>
                <a:gd name="connsiteY4" fmla="*/ 5375759 h 5375759"/>
                <a:gd name="connsiteX5" fmla="*/ 0 w 43891200"/>
                <a:gd name="connsiteY5" fmla="*/ 0 h 5375759"/>
                <a:gd name="connsiteX0" fmla="*/ 0 w 43891200"/>
                <a:gd name="connsiteY0" fmla="*/ 0 h 5391472"/>
                <a:gd name="connsiteX1" fmla="*/ 43891200 w 43891200"/>
                <a:gd name="connsiteY1" fmla="*/ 0 h 5391472"/>
                <a:gd name="connsiteX2" fmla="*/ 43891197 w 43891200"/>
                <a:gd name="connsiteY2" fmla="*/ 2143554 h 5391472"/>
                <a:gd name="connsiteX3" fmla="*/ 21843298 w 43891200"/>
                <a:gd name="connsiteY3" fmla="*/ 1381537 h 5391472"/>
                <a:gd name="connsiteX4" fmla="*/ 24143 w 43891200"/>
                <a:gd name="connsiteY4" fmla="*/ 5391472 h 5391472"/>
                <a:gd name="connsiteX5" fmla="*/ 0 w 43891200"/>
                <a:gd name="connsiteY5" fmla="*/ 0 h 5391472"/>
                <a:gd name="connsiteX0" fmla="*/ 0 w 43891200"/>
                <a:gd name="connsiteY0" fmla="*/ 0 h 5388329"/>
                <a:gd name="connsiteX1" fmla="*/ 43891200 w 43891200"/>
                <a:gd name="connsiteY1" fmla="*/ 0 h 5388329"/>
                <a:gd name="connsiteX2" fmla="*/ 43891197 w 43891200"/>
                <a:gd name="connsiteY2" fmla="*/ 2143554 h 5388329"/>
                <a:gd name="connsiteX3" fmla="*/ 21843298 w 43891200"/>
                <a:gd name="connsiteY3" fmla="*/ 1381537 h 5388329"/>
                <a:gd name="connsiteX4" fmla="*/ 11350 w 43891200"/>
                <a:gd name="connsiteY4" fmla="*/ 5388329 h 5388329"/>
                <a:gd name="connsiteX5" fmla="*/ 0 w 43891200"/>
                <a:gd name="connsiteY5" fmla="*/ 0 h 5388329"/>
                <a:gd name="connsiteX0" fmla="*/ 0 w 43918796"/>
                <a:gd name="connsiteY0" fmla="*/ 0 h 5388329"/>
                <a:gd name="connsiteX1" fmla="*/ 43918796 w 43918796"/>
                <a:gd name="connsiteY1" fmla="*/ 0 h 5388329"/>
                <a:gd name="connsiteX2" fmla="*/ 43918793 w 43918796"/>
                <a:gd name="connsiteY2" fmla="*/ 2143554 h 5388329"/>
                <a:gd name="connsiteX3" fmla="*/ 21870894 w 43918796"/>
                <a:gd name="connsiteY3" fmla="*/ 1381537 h 5388329"/>
                <a:gd name="connsiteX4" fmla="*/ 38946 w 43918796"/>
                <a:gd name="connsiteY4" fmla="*/ 5388329 h 5388329"/>
                <a:gd name="connsiteX5" fmla="*/ 0 w 43918796"/>
                <a:gd name="connsiteY5" fmla="*/ 0 h 5388329"/>
                <a:gd name="connsiteX0" fmla="*/ 0 w 43882001"/>
                <a:gd name="connsiteY0" fmla="*/ 6780 h 5388329"/>
                <a:gd name="connsiteX1" fmla="*/ 43882001 w 43882001"/>
                <a:gd name="connsiteY1" fmla="*/ 0 h 5388329"/>
                <a:gd name="connsiteX2" fmla="*/ 43881998 w 43882001"/>
                <a:gd name="connsiteY2" fmla="*/ 2143554 h 5388329"/>
                <a:gd name="connsiteX3" fmla="*/ 21834099 w 43882001"/>
                <a:gd name="connsiteY3" fmla="*/ 1381537 h 5388329"/>
                <a:gd name="connsiteX4" fmla="*/ 2151 w 43882001"/>
                <a:gd name="connsiteY4" fmla="*/ 5388329 h 5388329"/>
                <a:gd name="connsiteX5" fmla="*/ 0 w 43882001"/>
                <a:gd name="connsiteY5" fmla="*/ 6780 h 5388329"/>
                <a:gd name="connsiteX0" fmla="*/ 0 w 43909597"/>
                <a:gd name="connsiteY0" fmla="*/ 6780 h 5388329"/>
                <a:gd name="connsiteX1" fmla="*/ 43909597 w 43909597"/>
                <a:gd name="connsiteY1" fmla="*/ 0 h 5388329"/>
                <a:gd name="connsiteX2" fmla="*/ 43909594 w 43909597"/>
                <a:gd name="connsiteY2" fmla="*/ 2143554 h 5388329"/>
                <a:gd name="connsiteX3" fmla="*/ 21861695 w 43909597"/>
                <a:gd name="connsiteY3" fmla="*/ 1381537 h 5388329"/>
                <a:gd name="connsiteX4" fmla="*/ 29747 w 43909597"/>
                <a:gd name="connsiteY4" fmla="*/ 5388329 h 5388329"/>
                <a:gd name="connsiteX5" fmla="*/ 0 w 43909597"/>
                <a:gd name="connsiteY5" fmla="*/ 6780 h 5388329"/>
                <a:gd name="connsiteX0" fmla="*/ 16283 w 43879886"/>
                <a:gd name="connsiteY0" fmla="*/ 13560 h 5388329"/>
                <a:gd name="connsiteX1" fmla="*/ 43879886 w 43879886"/>
                <a:gd name="connsiteY1" fmla="*/ 0 h 5388329"/>
                <a:gd name="connsiteX2" fmla="*/ 43879883 w 43879886"/>
                <a:gd name="connsiteY2" fmla="*/ 2143554 h 5388329"/>
                <a:gd name="connsiteX3" fmla="*/ 21831984 w 43879886"/>
                <a:gd name="connsiteY3" fmla="*/ 1381537 h 5388329"/>
                <a:gd name="connsiteX4" fmla="*/ 36 w 43879886"/>
                <a:gd name="connsiteY4" fmla="*/ 5388329 h 5388329"/>
                <a:gd name="connsiteX5" fmla="*/ 16283 w 43879886"/>
                <a:gd name="connsiteY5" fmla="*/ 13560 h 5388329"/>
                <a:gd name="connsiteX0" fmla="*/ 7118 w 43879920"/>
                <a:gd name="connsiteY0" fmla="*/ 6780 h 5388329"/>
                <a:gd name="connsiteX1" fmla="*/ 43879920 w 43879920"/>
                <a:gd name="connsiteY1" fmla="*/ 0 h 5388329"/>
                <a:gd name="connsiteX2" fmla="*/ 43879917 w 43879920"/>
                <a:gd name="connsiteY2" fmla="*/ 2143554 h 5388329"/>
                <a:gd name="connsiteX3" fmla="*/ 21832018 w 43879920"/>
                <a:gd name="connsiteY3" fmla="*/ 1381537 h 5388329"/>
                <a:gd name="connsiteX4" fmla="*/ 70 w 43879920"/>
                <a:gd name="connsiteY4" fmla="*/ 5388329 h 5388329"/>
                <a:gd name="connsiteX5" fmla="*/ 7118 w 43879920"/>
                <a:gd name="connsiteY5" fmla="*/ 6780 h 5388329"/>
                <a:gd name="connsiteX0" fmla="*/ 0 w 43900399"/>
                <a:gd name="connsiteY0" fmla="*/ 0 h 5388329"/>
                <a:gd name="connsiteX1" fmla="*/ 43900399 w 43900399"/>
                <a:gd name="connsiteY1" fmla="*/ 0 h 5388329"/>
                <a:gd name="connsiteX2" fmla="*/ 43900396 w 43900399"/>
                <a:gd name="connsiteY2" fmla="*/ 2143554 h 5388329"/>
                <a:gd name="connsiteX3" fmla="*/ 21852497 w 43900399"/>
                <a:gd name="connsiteY3" fmla="*/ 1381537 h 5388329"/>
                <a:gd name="connsiteX4" fmla="*/ 20549 w 43900399"/>
                <a:gd name="connsiteY4" fmla="*/ 5388329 h 5388329"/>
                <a:gd name="connsiteX5" fmla="*/ 0 w 43900399"/>
                <a:gd name="connsiteY5" fmla="*/ 0 h 5388329"/>
                <a:gd name="connsiteX0" fmla="*/ 0 w 43900396"/>
                <a:gd name="connsiteY0" fmla="*/ 0 h 5388329"/>
                <a:gd name="connsiteX1" fmla="*/ 43854405 w 43900396"/>
                <a:gd name="connsiteY1" fmla="*/ 27119 h 5388329"/>
                <a:gd name="connsiteX2" fmla="*/ 43900396 w 43900396"/>
                <a:gd name="connsiteY2" fmla="*/ 2143554 h 5388329"/>
                <a:gd name="connsiteX3" fmla="*/ 21852497 w 43900396"/>
                <a:gd name="connsiteY3" fmla="*/ 1381537 h 5388329"/>
                <a:gd name="connsiteX4" fmla="*/ 20549 w 43900396"/>
                <a:gd name="connsiteY4" fmla="*/ 5388329 h 5388329"/>
                <a:gd name="connsiteX5" fmla="*/ 0 w 43900396"/>
                <a:gd name="connsiteY5" fmla="*/ 0 h 5388329"/>
                <a:gd name="connsiteX0" fmla="*/ 0 w 43900398"/>
                <a:gd name="connsiteY0" fmla="*/ 0 h 5388329"/>
                <a:gd name="connsiteX1" fmla="*/ 43900398 w 43900398"/>
                <a:gd name="connsiteY1" fmla="*/ 6780 h 5388329"/>
                <a:gd name="connsiteX2" fmla="*/ 43900396 w 43900398"/>
                <a:gd name="connsiteY2" fmla="*/ 2143554 h 5388329"/>
                <a:gd name="connsiteX3" fmla="*/ 21852497 w 43900398"/>
                <a:gd name="connsiteY3" fmla="*/ 1381537 h 5388329"/>
                <a:gd name="connsiteX4" fmla="*/ 20549 w 43900398"/>
                <a:gd name="connsiteY4" fmla="*/ 5388329 h 5388329"/>
                <a:gd name="connsiteX5" fmla="*/ 0 w 43900398"/>
                <a:gd name="connsiteY5" fmla="*/ 0 h 5388329"/>
                <a:gd name="connsiteX0" fmla="*/ 0 w 43909598"/>
                <a:gd name="connsiteY0" fmla="*/ 0 h 5388329"/>
                <a:gd name="connsiteX1" fmla="*/ 43909598 w 43909598"/>
                <a:gd name="connsiteY1" fmla="*/ 6780 h 5388329"/>
                <a:gd name="connsiteX2" fmla="*/ 43900396 w 43909598"/>
                <a:gd name="connsiteY2" fmla="*/ 2143554 h 5388329"/>
                <a:gd name="connsiteX3" fmla="*/ 21852497 w 43909598"/>
                <a:gd name="connsiteY3" fmla="*/ 1381537 h 5388329"/>
                <a:gd name="connsiteX4" fmla="*/ 20549 w 43909598"/>
                <a:gd name="connsiteY4" fmla="*/ 5388329 h 5388329"/>
                <a:gd name="connsiteX5" fmla="*/ 0 w 43909598"/>
                <a:gd name="connsiteY5" fmla="*/ 0 h 538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909598" h="5388329">
                  <a:moveTo>
                    <a:pt x="0" y="0"/>
                  </a:moveTo>
                  <a:lnTo>
                    <a:pt x="43909598" y="6780"/>
                  </a:lnTo>
                  <a:cubicBezTo>
                    <a:pt x="43909597" y="719038"/>
                    <a:pt x="43900397" y="1431296"/>
                    <a:pt x="43900396" y="2143554"/>
                  </a:cubicBezTo>
                  <a:cubicBezTo>
                    <a:pt x="37284373" y="1358490"/>
                    <a:pt x="29162993" y="845303"/>
                    <a:pt x="21852497" y="1381537"/>
                  </a:cubicBezTo>
                  <a:cubicBezTo>
                    <a:pt x="14542001" y="1917771"/>
                    <a:pt x="6144574" y="2782191"/>
                    <a:pt x="20549" y="5388329"/>
                  </a:cubicBezTo>
                  <a:cubicBezTo>
                    <a:pt x="19609" y="3596409"/>
                    <a:pt x="940" y="1791920"/>
                    <a:pt x="0" y="0"/>
                  </a:cubicBezTo>
                  <a:close/>
                </a:path>
              </a:pathLst>
            </a:custGeom>
            <a:gradFill flip="none" rotWithShape="1">
              <a:gsLst>
                <a:gs pos="0">
                  <a:schemeClr val="tx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165" dirty="0">
                <a:ln>
                  <a:noFill/>
                </a:ln>
                <a:solidFill>
                  <a:schemeClr val="accent1"/>
                </a:solidFill>
              </a:endParaRPr>
            </a:p>
          </p:txBody>
        </p:sp>
      </p:grpSp>
      <p:sp>
        <p:nvSpPr>
          <p:cNvPr id="70" name="Text Box 14"/>
          <p:cNvSpPr txBox="1">
            <a:spLocks noChangeArrowheads="1"/>
          </p:cNvSpPr>
          <p:nvPr userDrawn="1"/>
        </p:nvSpPr>
        <p:spPr bwMode="auto">
          <a:xfrm>
            <a:off x="1003120" y="32156324"/>
            <a:ext cx="3786383" cy="329310"/>
          </a:xfrm>
          <a:prstGeom prst="rect">
            <a:avLst/>
          </a:prstGeom>
          <a:noFill/>
          <a:ln w="9525">
            <a:noFill/>
            <a:miter lim="800000"/>
            <a:headEnd/>
            <a:tailEnd/>
          </a:ln>
          <a:effectLst/>
        </p:spPr>
        <p:txBody>
          <a:bodyPr wrap="square" lIns="78298" tIns="39142" rIns="78298" bIns="39142">
            <a:spAutoFit/>
          </a:bodyPr>
          <a:lstStyle/>
          <a:p>
            <a:pPr eaLnBrk="0" hangingPunct="0">
              <a:lnSpc>
                <a:spcPct val="65000"/>
              </a:lnSpc>
              <a:spcBef>
                <a:spcPct val="50000"/>
              </a:spcBef>
              <a:defRPr/>
            </a:pPr>
            <a:r>
              <a:rPr lang="en-US" sz="600" b="1" dirty="0">
                <a:solidFill>
                  <a:schemeClr val="bg1">
                    <a:lumMod val="75000"/>
                  </a:schemeClr>
                </a:solidFill>
                <a:latin typeface="Arial" charset="0"/>
              </a:rPr>
              <a:t>RESEARCH POSTER PRESENTATION DESIGN © 2019</a:t>
            </a:r>
          </a:p>
          <a:p>
            <a:pPr eaLnBrk="0" hangingPunct="0">
              <a:lnSpc>
                <a:spcPct val="65000"/>
              </a:lnSpc>
              <a:spcBef>
                <a:spcPct val="50000"/>
              </a:spcBef>
              <a:defRPr/>
            </a:pPr>
            <a:r>
              <a:rPr lang="en-US" sz="1050" b="1" dirty="0">
                <a:solidFill>
                  <a:schemeClr val="bg1">
                    <a:lumMod val="75000"/>
                  </a:schemeClr>
                </a:solidFill>
                <a:latin typeface="Arial" charset="0"/>
              </a:rPr>
              <a:t>www.PosterPresentations.com</a:t>
            </a:r>
          </a:p>
        </p:txBody>
      </p:sp>
      <p:grpSp>
        <p:nvGrpSpPr>
          <p:cNvPr id="21" name="Group 20">
            <a:extLst>
              <a:ext uri="{FF2B5EF4-FFF2-40B4-BE49-F238E27FC236}">
                <a16:creationId xmlns:a16="http://schemas.microsoft.com/office/drawing/2014/main" id="{57415EED-75C2-AE43-A5EF-4E2ABB3FB76B}"/>
              </a:ext>
            </a:extLst>
          </p:cNvPr>
          <p:cNvGrpSpPr/>
          <p:nvPr userDrawn="1"/>
        </p:nvGrpSpPr>
        <p:grpSpPr>
          <a:xfrm>
            <a:off x="-43304" y="11286"/>
            <a:ext cx="43905392" cy="4120075"/>
            <a:chOff x="-43304" y="11286"/>
            <a:chExt cx="43905392" cy="4120075"/>
          </a:xfrm>
        </p:grpSpPr>
        <p:sp>
          <p:nvSpPr>
            <p:cNvPr id="22" name="Rectangle 21">
              <a:extLst>
                <a:ext uri="{FF2B5EF4-FFF2-40B4-BE49-F238E27FC236}">
                  <a16:creationId xmlns:a16="http://schemas.microsoft.com/office/drawing/2014/main" id="{406D62EB-FE0C-0140-83E4-ED5A9E10203A}"/>
                </a:ext>
              </a:extLst>
            </p:cNvPr>
            <p:cNvSpPr/>
            <p:nvPr userDrawn="1"/>
          </p:nvSpPr>
          <p:spPr>
            <a:xfrm>
              <a:off x="-1" y="1106328"/>
              <a:ext cx="43854834" cy="3025033"/>
            </a:xfrm>
            <a:prstGeom prst="rect">
              <a:avLst/>
            </a:prstGeom>
            <a:gradFill flip="none" rotWithShape="1">
              <a:gsLst>
                <a:gs pos="0">
                  <a:schemeClr val="accent6"/>
                </a:gs>
                <a:gs pos="100000">
                  <a:schemeClr val="accent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65"/>
            </a:p>
          </p:txBody>
        </p:sp>
        <p:grpSp>
          <p:nvGrpSpPr>
            <p:cNvPr id="23" name="Group 22">
              <a:extLst>
                <a:ext uri="{FF2B5EF4-FFF2-40B4-BE49-F238E27FC236}">
                  <a16:creationId xmlns:a16="http://schemas.microsoft.com/office/drawing/2014/main" id="{8F4220B3-A831-9C4F-9226-C23361689523}"/>
                </a:ext>
              </a:extLst>
            </p:cNvPr>
            <p:cNvGrpSpPr/>
            <p:nvPr userDrawn="1"/>
          </p:nvGrpSpPr>
          <p:grpSpPr>
            <a:xfrm>
              <a:off x="-43304" y="11286"/>
              <a:ext cx="43905392" cy="4036528"/>
              <a:chOff x="-14192" y="1382"/>
              <a:chExt cx="27451941" cy="4572641"/>
            </a:xfrm>
          </p:grpSpPr>
          <p:sp>
            <p:nvSpPr>
              <p:cNvPr id="24" name="Rectangle 16">
                <a:extLst>
                  <a:ext uri="{FF2B5EF4-FFF2-40B4-BE49-F238E27FC236}">
                    <a16:creationId xmlns:a16="http://schemas.microsoft.com/office/drawing/2014/main" id="{4376B7FE-11A5-384D-A302-91A839CAE7D7}"/>
                  </a:ext>
                </a:extLst>
              </p:cNvPr>
              <p:cNvSpPr/>
              <p:nvPr userDrawn="1"/>
            </p:nvSpPr>
            <p:spPr>
              <a:xfrm>
                <a:off x="4001" y="707797"/>
                <a:ext cx="27429212" cy="3866226"/>
              </a:xfrm>
              <a:custGeom>
                <a:avLst/>
                <a:gdLst>
                  <a:gd name="connsiteX0" fmla="*/ 0 w 43891200"/>
                  <a:gd name="connsiteY0" fmla="*/ 0 h 7027483"/>
                  <a:gd name="connsiteX1" fmla="*/ 43891200 w 43891200"/>
                  <a:gd name="connsiteY1" fmla="*/ 0 h 7027483"/>
                  <a:gd name="connsiteX2" fmla="*/ 43891200 w 43891200"/>
                  <a:gd name="connsiteY2" fmla="*/ 7027483 h 7027483"/>
                  <a:gd name="connsiteX3" fmla="*/ 0 w 43891200"/>
                  <a:gd name="connsiteY3" fmla="*/ 7027483 h 7027483"/>
                  <a:gd name="connsiteX4" fmla="*/ 0 w 43891200"/>
                  <a:gd name="connsiteY4"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617527 w 43891200"/>
                  <a:gd name="connsiteY3" fmla="*/ 6999261 h 7027483"/>
                  <a:gd name="connsiteX4" fmla="*/ 0 w 43891200"/>
                  <a:gd name="connsiteY4" fmla="*/ 702748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0 w 43891200"/>
                  <a:gd name="connsiteY4" fmla="*/ 702748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100503"/>
                  <a:gd name="connsiteX1" fmla="*/ 43891200 w 43891200"/>
                  <a:gd name="connsiteY1" fmla="*/ 0 h 7100503"/>
                  <a:gd name="connsiteX2" fmla="*/ 43891200 w 43891200"/>
                  <a:gd name="connsiteY2" fmla="*/ 7027483 h 7100503"/>
                  <a:gd name="connsiteX3" fmla="*/ 21448200 w 43891200"/>
                  <a:gd name="connsiteY3" fmla="*/ 3838305 h 7100503"/>
                  <a:gd name="connsiteX4" fmla="*/ 28221 w 43891200"/>
                  <a:gd name="connsiteY4" fmla="*/ 6688809 h 7100503"/>
                  <a:gd name="connsiteX5" fmla="*/ 0 w 43891200"/>
                  <a:gd name="connsiteY5" fmla="*/ 0 h 7100503"/>
                  <a:gd name="connsiteX0" fmla="*/ 0 w 43891200"/>
                  <a:gd name="connsiteY0" fmla="*/ 0 h 7100503"/>
                  <a:gd name="connsiteX1" fmla="*/ 43891200 w 43891200"/>
                  <a:gd name="connsiteY1" fmla="*/ 0 h 7100503"/>
                  <a:gd name="connsiteX2" fmla="*/ 43891200 w 43891200"/>
                  <a:gd name="connsiteY2" fmla="*/ 7027483 h 7100503"/>
                  <a:gd name="connsiteX3" fmla="*/ 21448200 w 43891200"/>
                  <a:gd name="connsiteY3" fmla="*/ 3838305 h 7100503"/>
                  <a:gd name="connsiteX4" fmla="*/ 28221 w 43891200"/>
                  <a:gd name="connsiteY4" fmla="*/ 6688809 h 7100503"/>
                  <a:gd name="connsiteX5" fmla="*/ 0 w 43891200"/>
                  <a:gd name="connsiteY5" fmla="*/ 0 h 710050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84664 w 43891200"/>
                  <a:gd name="connsiteY4" fmla="*/ 553167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532864 w 43891200"/>
                  <a:gd name="connsiteY3" fmla="*/ 3330294 h 7027483"/>
                  <a:gd name="connsiteX4" fmla="*/ 84664 w 43891200"/>
                  <a:gd name="connsiteY4" fmla="*/ 553167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589306 w 43891200"/>
                  <a:gd name="connsiteY3" fmla="*/ 3104512 h 7027483"/>
                  <a:gd name="connsiteX4" fmla="*/ 84664 w 43891200"/>
                  <a:gd name="connsiteY4" fmla="*/ 553167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589306 w 43891200"/>
                  <a:gd name="connsiteY3" fmla="*/ 3104512 h 7027483"/>
                  <a:gd name="connsiteX4" fmla="*/ 84664 w 43891200"/>
                  <a:gd name="connsiteY4" fmla="*/ 5531673 h 7027483"/>
                  <a:gd name="connsiteX5" fmla="*/ 0 w 43891200"/>
                  <a:gd name="connsiteY5" fmla="*/ 0 h 7027483"/>
                  <a:gd name="connsiteX0" fmla="*/ 0 w 43891200"/>
                  <a:gd name="connsiteY0" fmla="*/ 0 h 7272584"/>
                  <a:gd name="connsiteX1" fmla="*/ 43891200 w 43891200"/>
                  <a:gd name="connsiteY1" fmla="*/ 0 h 7272584"/>
                  <a:gd name="connsiteX2" fmla="*/ 43891200 w 43891200"/>
                  <a:gd name="connsiteY2" fmla="*/ 7027483 h 7272584"/>
                  <a:gd name="connsiteX3" fmla="*/ 37534349 w 43891200"/>
                  <a:gd name="connsiteY3" fmla="*/ 5432466 h 7272584"/>
                  <a:gd name="connsiteX4" fmla="*/ 21589306 w 43891200"/>
                  <a:gd name="connsiteY4" fmla="*/ 3104512 h 7272584"/>
                  <a:gd name="connsiteX5" fmla="*/ 84664 w 43891200"/>
                  <a:gd name="connsiteY5" fmla="*/ 5531673 h 7272584"/>
                  <a:gd name="connsiteX6" fmla="*/ 0 w 43891200"/>
                  <a:gd name="connsiteY6" fmla="*/ 0 h 7272584"/>
                  <a:gd name="connsiteX0" fmla="*/ 0 w 43891200"/>
                  <a:gd name="connsiteY0" fmla="*/ 0 h 7027483"/>
                  <a:gd name="connsiteX1" fmla="*/ 43891200 w 43891200"/>
                  <a:gd name="connsiteY1" fmla="*/ 0 h 7027483"/>
                  <a:gd name="connsiteX2" fmla="*/ 43891200 w 43891200"/>
                  <a:gd name="connsiteY2" fmla="*/ 7027483 h 7027483"/>
                  <a:gd name="connsiteX3" fmla="*/ 37534349 w 43891200"/>
                  <a:gd name="connsiteY3" fmla="*/ 5432466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423313 w 43891200"/>
                  <a:gd name="connsiteY4" fmla="*/ 3012175 h 7027483"/>
                  <a:gd name="connsiteX5" fmla="*/ 84664 w 43891200"/>
                  <a:gd name="connsiteY5" fmla="*/ 5531673 h 7027483"/>
                  <a:gd name="connsiteX6" fmla="*/ 0 w 43891200"/>
                  <a:gd name="connsiteY6" fmla="*/ 0 h 7027483"/>
                  <a:gd name="connsiteX0" fmla="*/ 0 w 43891200"/>
                  <a:gd name="connsiteY0" fmla="*/ 0 h 6029592"/>
                  <a:gd name="connsiteX1" fmla="*/ 43891200 w 43891200"/>
                  <a:gd name="connsiteY1" fmla="*/ 0 h 6029592"/>
                  <a:gd name="connsiteX2" fmla="*/ 43852760 w 43891200"/>
                  <a:gd name="connsiteY2" fmla="*/ 6029592 h 6029592"/>
                  <a:gd name="connsiteX3" fmla="*/ 37534347 w 43891200"/>
                  <a:gd name="connsiteY3" fmla="*/ 5179307 h 6029592"/>
                  <a:gd name="connsiteX4" fmla="*/ 21423313 w 43891200"/>
                  <a:gd name="connsiteY4" fmla="*/ 3012175 h 6029592"/>
                  <a:gd name="connsiteX5" fmla="*/ 84664 w 43891200"/>
                  <a:gd name="connsiteY5" fmla="*/ 5531673 h 6029592"/>
                  <a:gd name="connsiteX6" fmla="*/ 0 w 43891200"/>
                  <a:gd name="connsiteY6" fmla="*/ 0 h 6029592"/>
                  <a:gd name="connsiteX0" fmla="*/ 0 w 43891200"/>
                  <a:gd name="connsiteY0" fmla="*/ 0 h 6029592"/>
                  <a:gd name="connsiteX1" fmla="*/ 43891200 w 43891200"/>
                  <a:gd name="connsiteY1" fmla="*/ 0 h 6029592"/>
                  <a:gd name="connsiteX2" fmla="*/ 43852760 w 43891200"/>
                  <a:gd name="connsiteY2" fmla="*/ 6029592 h 6029592"/>
                  <a:gd name="connsiteX3" fmla="*/ 36342689 w 43891200"/>
                  <a:gd name="connsiteY3" fmla="*/ 4466527 h 6029592"/>
                  <a:gd name="connsiteX4" fmla="*/ 21423313 w 43891200"/>
                  <a:gd name="connsiteY4" fmla="*/ 3012175 h 6029592"/>
                  <a:gd name="connsiteX5" fmla="*/ 84664 w 43891200"/>
                  <a:gd name="connsiteY5" fmla="*/ 5531673 h 6029592"/>
                  <a:gd name="connsiteX6" fmla="*/ 0 w 43891200"/>
                  <a:gd name="connsiteY6" fmla="*/ 0 h 6029592"/>
                  <a:gd name="connsiteX0" fmla="*/ 0 w 43891200"/>
                  <a:gd name="connsiteY0" fmla="*/ 0 h 6079664"/>
                  <a:gd name="connsiteX1" fmla="*/ 43891200 w 43891200"/>
                  <a:gd name="connsiteY1" fmla="*/ 0 h 6079664"/>
                  <a:gd name="connsiteX2" fmla="*/ 43852760 w 43891200"/>
                  <a:gd name="connsiteY2" fmla="*/ 6029592 h 6079664"/>
                  <a:gd name="connsiteX3" fmla="*/ 21423313 w 43891200"/>
                  <a:gd name="connsiteY3" fmla="*/ 3012175 h 6079664"/>
                  <a:gd name="connsiteX4" fmla="*/ 84664 w 43891200"/>
                  <a:gd name="connsiteY4" fmla="*/ 5531673 h 6079664"/>
                  <a:gd name="connsiteX5" fmla="*/ 0 w 43891200"/>
                  <a:gd name="connsiteY5" fmla="*/ 0 h 6079664"/>
                  <a:gd name="connsiteX0" fmla="*/ 0 w 43891200"/>
                  <a:gd name="connsiteY0" fmla="*/ 0 h 6029592"/>
                  <a:gd name="connsiteX1" fmla="*/ 43891200 w 43891200"/>
                  <a:gd name="connsiteY1" fmla="*/ 0 h 6029592"/>
                  <a:gd name="connsiteX2" fmla="*/ 43852760 w 43891200"/>
                  <a:gd name="connsiteY2" fmla="*/ 6029592 h 6029592"/>
                  <a:gd name="connsiteX3" fmla="*/ 21423313 w 43891200"/>
                  <a:gd name="connsiteY3" fmla="*/ 3012175 h 6029592"/>
                  <a:gd name="connsiteX4" fmla="*/ 84664 w 43891200"/>
                  <a:gd name="connsiteY4" fmla="*/ 5531673 h 6029592"/>
                  <a:gd name="connsiteX5" fmla="*/ 0 w 43891200"/>
                  <a:gd name="connsiteY5" fmla="*/ 0 h 6029592"/>
                  <a:gd name="connsiteX0" fmla="*/ 0 w 43891200"/>
                  <a:gd name="connsiteY0" fmla="*/ 0 h 6029592"/>
                  <a:gd name="connsiteX1" fmla="*/ 43891200 w 43891200"/>
                  <a:gd name="connsiteY1" fmla="*/ 0 h 6029592"/>
                  <a:gd name="connsiteX2" fmla="*/ 43852760 w 43891200"/>
                  <a:gd name="connsiteY2" fmla="*/ 6029592 h 6029592"/>
                  <a:gd name="connsiteX3" fmla="*/ 21423313 w 43891200"/>
                  <a:gd name="connsiteY3" fmla="*/ 3012175 h 6029592"/>
                  <a:gd name="connsiteX4" fmla="*/ 84664 w 43891200"/>
                  <a:gd name="connsiteY4" fmla="*/ 5531673 h 6029592"/>
                  <a:gd name="connsiteX5" fmla="*/ 0 w 43891200"/>
                  <a:gd name="connsiteY5" fmla="*/ 0 h 6029592"/>
                  <a:gd name="connsiteX0" fmla="*/ 0 w 43891200"/>
                  <a:gd name="connsiteY0" fmla="*/ 0 h 5887037"/>
                  <a:gd name="connsiteX1" fmla="*/ 43891200 w 43891200"/>
                  <a:gd name="connsiteY1" fmla="*/ 0 h 5887037"/>
                  <a:gd name="connsiteX2" fmla="*/ 43814321 w 43891200"/>
                  <a:gd name="connsiteY2" fmla="*/ 5887037 h 5887037"/>
                  <a:gd name="connsiteX3" fmla="*/ 21423313 w 43891200"/>
                  <a:gd name="connsiteY3" fmla="*/ 3012175 h 5887037"/>
                  <a:gd name="connsiteX4" fmla="*/ 84664 w 43891200"/>
                  <a:gd name="connsiteY4" fmla="*/ 5531673 h 5887037"/>
                  <a:gd name="connsiteX5" fmla="*/ 0 w 43891200"/>
                  <a:gd name="connsiteY5" fmla="*/ 0 h 5887037"/>
                  <a:gd name="connsiteX0" fmla="*/ 0 w 43891200"/>
                  <a:gd name="connsiteY0" fmla="*/ 0 h 5745966"/>
                  <a:gd name="connsiteX1" fmla="*/ 43891200 w 43891200"/>
                  <a:gd name="connsiteY1" fmla="*/ 0 h 5745966"/>
                  <a:gd name="connsiteX2" fmla="*/ 43814319 w 43891200"/>
                  <a:gd name="connsiteY2" fmla="*/ 5745966 h 5745966"/>
                  <a:gd name="connsiteX3" fmla="*/ 21423313 w 43891200"/>
                  <a:gd name="connsiteY3" fmla="*/ 3012175 h 5745966"/>
                  <a:gd name="connsiteX4" fmla="*/ 84664 w 43891200"/>
                  <a:gd name="connsiteY4" fmla="*/ 5531673 h 5745966"/>
                  <a:gd name="connsiteX5" fmla="*/ 0 w 43891200"/>
                  <a:gd name="connsiteY5" fmla="*/ 0 h 5745966"/>
                  <a:gd name="connsiteX0" fmla="*/ 0 w 43891200"/>
                  <a:gd name="connsiteY0" fmla="*/ 0 h 5774180"/>
                  <a:gd name="connsiteX1" fmla="*/ 43891200 w 43891200"/>
                  <a:gd name="connsiteY1" fmla="*/ 0 h 5774180"/>
                  <a:gd name="connsiteX2" fmla="*/ 43814319 w 43891200"/>
                  <a:gd name="connsiteY2" fmla="*/ 5774180 h 5774180"/>
                  <a:gd name="connsiteX3" fmla="*/ 21423313 w 43891200"/>
                  <a:gd name="connsiteY3" fmla="*/ 3012175 h 5774180"/>
                  <a:gd name="connsiteX4" fmla="*/ 84664 w 43891200"/>
                  <a:gd name="connsiteY4" fmla="*/ 5531673 h 5774180"/>
                  <a:gd name="connsiteX5" fmla="*/ 0 w 43891200"/>
                  <a:gd name="connsiteY5" fmla="*/ 0 h 5774180"/>
                  <a:gd name="connsiteX0" fmla="*/ 6633 w 43897833"/>
                  <a:gd name="connsiteY0" fmla="*/ 0 h 5774180"/>
                  <a:gd name="connsiteX1" fmla="*/ 43897833 w 43897833"/>
                  <a:gd name="connsiteY1" fmla="*/ 0 h 5774180"/>
                  <a:gd name="connsiteX2" fmla="*/ 43820952 w 43897833"/>
                  <a:gd name="connsiteY2" fmla="*/ 5774180 h 5774180"/>
                  <a:gd name="connsiteX3" fmla="*/ 21429946 w 43897833"/>
                  <a:gd name="connsiteY3" fmla="*/ 3012175 h 5774180"/>
                  <a:gd name="connsiteX4" fmla="*/ 0 w 43897833"/>
                  <a:gd name="connsiteY4" fmla="*/ 5757386 h 5774180"/>
                  <a:gd name="connsiteX5" fmla="*/ 6633 w 43897833"/>
                  <a:gd name="connsiteY5" fmla="*/ 0 h 5774180"/>
                  <a:gd name="connsiteX0" fmla="*/ 6633 w 43897833"/>
                  <a:gd name="connsiteY0" fmla="*/ 0 h 5785600"/>
                  <a:gd name="connsiteX1" fmla="*/ 43897833 w 43897833"/>
                  <a:gd name="connsiteY1" fmla="*/ 0 h 5785600"/>
                  <a:gd name="connsiteX2" fmla="*/ 43820952 w 43897833"/>
                  <a:gd name="connsiteY2" fmla="*/ 5774180 h 5785600"/>
                  <a:gd name="connsiteX3" fmla="*/ 21429946 w 43897833"/>
                  <a:gd name="connsiteY3" fmla="*/ 3012175 h 5785600"/>
                  <a:gd name="connsiteX4" fmla="*/ 0 w 43897833"/>
                  <a:gd name="connsiteY4" fmla="*/ 5785600 h 5785600"/>
                  <a:gd name="connsiteX5" fmla="*/ 6633 w 43897833"/>
                  <a:gd name="connsiteY5" fmla="*/ 0 h 5785600"/>
                  <a:gd name="connsiteX0" fmla="*/ 6633 w 43897833"/>
                  <a:gd name="connsiteY0" fmla="*/ 0 h 5785600"/>
                  <a:gd name="connsiteX1" fmla="*/ 43897833 w 43897833"/>
                  <a:gd name="connsiteY1" fmla="*/ 0 h 5785600"/>
                  <a:gd name="connsiteX2" fmla="*/ 43829914 w 43897833"/>
                  <a:gd name="connsiteY2" fmla="*/ 5757562 h 5785600"/>
                  <a:gd name="connsiteX3" fmla="*/ 21429946 w 43897833"/>
                  <a:gd name="connsiteY3" fmla="*/ 3012175 h 5785600"/>
                  <a:gd name="connsiteX4" fmla="*/ 0 w 43897833"/>
                  <a:gd name="connsiteY4" fmla="*/ 5785600 h 5785600"/>
                  <a:gd name="connsiteX5" fmla="*/ 6633 w 43897833"/>
                  <a:gd name="connsiteY5" fmla="*/ 0 h 5785600"/>
                  <a:gd name="connsiteX0" fmla="*/ 6633 w 43884390"/>
                  <a:gd name="connsiteY0" fmla="*/ 4153 h 5789753"/>
                  <a:gd name="connsiteX1" fmla="*/ 43884390 w 43884390"/>
                  <a:gd name="connsiteY1" fmla="*/ 0 h 5789753"/>
                  <a:gd name="connsiteX2" fmla="*/ 43829914 w 43884390"/>
                  <a:gd name="connsiteY2" fmla="*/ 5761715 h 5789753"/>
                  <a:gd name="connsiteX3" fmla="*/ 21429946 w 43884390"/>
                  <a:gd name="connsiteY3" fmla="*/ 3016328 h 5789753"/>
                  <a:gd name="connsiteX4" fmla="*/ 0 w 43884390"/>
                  <a:gd name="connsiteY4" fmla="*/ 5789753 h 5789753"/>
                  <a:gd name="connsiteX5" fmla="*/ 6633 w 43884390"/>
                  <a:gd name="connsiteY5" fmla="*/ 4153 h 5789753"/>
                  <a:gd name="connsiteX0" fmla="*/ 6633 w 43884392"/>
                  <a:gd name="connsiteY0" fmla="*/ 0 h 5785600"/>
                  <a:gd name="connsiteX1" fmla="*/ 43884392 w 43884392"/>
                  <a:gd name="connsiteY1" fmla="*/ 1 h 5785600"/>
                  <a:gd name="connsiteX2" fmla="*/ 43829914 w 43884392"/>
                  <a:gd name="connsiteY2" fmla="*/ 5757562 h 5785600"/>
                  <a:gd name="connsiteX3" fmla="*/ 21429946 w 43884392"/>
                  <a:gd name="connsiteY3" fmla="*/ 3012175 h 5785600"/>
                  <a:gd name="connsiteX4" fmla="*/ 0 w 43884392"/>
                  <a:gd name="connsiteY4" fmla="*/ 5785600 h 5785600"/>
                  <a:gd name="connsiteX5" fmla="*/ 6633 w 43884392"/>
                  <a:gd name="connsiteY5" fmla="*/ 0 h 5785600"/>
                  <a:gd name="connsiteX0" fmla="*/ 6633 w 43876785"/>
                  <a:gd name="connsiteY0" fmla="*/ 7053 h 5792653"/>
                  <a:gd name="connsiteX1" fmla="*/ 43876785 w 43876785"/>
                  <a:gd name="connsiteY1" fmla="*/ 0 h 5792653"/>
                  <a:gd name="connsiteX2" fmla="*/ 43829914 w 43876785"/>
                  <a:gd name="connsiteY2" fmla="*/ 5764615 h 5792653"/>
                  <a:gd name="connsiteX3" fmla="*/ 21429946 w 43876785"/>
                  <a:gd name="connsiteY3" fmla="*/ 3019228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429946 w 43876785"/>
                  <a:gd name="connsiteY3" fmla="*/ 3019228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852793 w 43876785"/>
                  <a:gd name="connsiteY3" fmla="*/ 3019229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852793 w 43876785"/>
                  <a:gd name="connsiteY3" fmla="*/ 3019229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64377 w 43876785"/>
                  <a:gd name="connsiteY3" fmla="*/ 3000419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44088 w 43876785"/>
                  <a:gd name="connsiteY3" fmla="*/ 3000419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801199"/>
                  <a:gd name="connsiteX1" fmla="*/ 43876785 w 43876785"/>
                  <a:gd name="connsiteY1" fmla="*/ 0 h 5801199"/>
                  <a:gd name="connsiteX2" fmla="*/ 43831664 w 43876785"/>
                  <a:gd name="connsiteY2" fmla="*/ 5801199 h 5801199"/>
                  <a:gd name="connsiteX3" fmla="*/ 21923799 w 43876785"/>
                  <a:gd name="connsiteY3" fmla="*/ 3009824 h 5801199"/>
                  <a:gd name="connsiteX4" fmla="*/ 0 w 43876785"/>
                  <a:gd name="connsiteY4" fmla="*/ 5792653 h 5801199"/>
                  <a:gd name="connsiteX5" fmla="*/ 6633 w 43876785"/>
                  <a:gd name="connsiteY5" fmla="*/ 7053 h 5801199"/>
                  <a:gd name="connsiteX0" fmla="*/ 6633 w 43876785"/>
                  <a:gd name="connsiteY0" fmla="*/ 7053 h 5811651"/>
                  <a:gd name="connsiteX1" fmla="*/ 43876785 w 43876785"/>
                  <a:gd name="connsiteY1" fmla="*/ 0 h 5811651"/>
                  <a:gd name="connsiteX2" fmla="*/ 43826110 w 43876785"/>
                  <a:gd name="connsiteY2" fmla="*/ 5811651 h 5811651"/>
                  <a:gd name="connsiteX3" fmla="*/ 21923799 w 43876785"/>
                  <a:gd name="connsiteY3" fmla="*/ 3009824 h 5811651"/>
                  <a:gd name="connsiteX4" fmla="*/ 0 w 43876785"/>
                  <a:gd name="connsiteY4" fmla="*/ 5792653 h 5811651"/>
                  <a:gd name="connsiteX5" fmla="*/ 6633 w 43876785"/>
                  <a:gd name="connsiteY5" fmla="*/ 7053 h 5811651"/>
                  <a:gd name="connsiteX0" fmla="*/ -1 w 43870151"/>
                  <a:gd name="connsiteY0" fmla="*/ 7053 h 5818785"/>
                  <a:gd name="connsiteX1" fmla="*/ 43870151 w 43870151"/>
                  <a:gd name="connsiteY1" fmla="*/ 0 h 5818785"/>
                  <a:gd name="connsiteX2" fmla="*/ 43819476 w 43870151"/>
                  <a:gd name="connsiteY2" fmla="*/ 5811651 h 5818785"/>
                  <a:gd name="connsiteX3" fmla="*/ 21917165 w 43870151"/>
                  <a:gd name="connsiteY3" fmla="*/ 3009824 h 5818785"/>
                  <a:gd name="connsiteX4" fmla="*/ 4477 w 43870151"/>
                  <a:gd name="connsiteY4" fmla="*/ 5818785 h 5818785"/>
                  <a:gd name="connsiteX5" fmla="*/ -1 w 43870151"/>
                  <a:gd name="connsiteY5" fmla="*/ 7053 h 5818785"/>
                  <a:gd name="connsiteX0" fmla="*/ 239 w 43870391"/>
                  <a:gd name="connsiteY0" fmla="*/ 7053 h 5814778"/>
                  <a:gd name="connsiteX1" fmla="*/ 43870391 w 43870391"/>
                  <a:gd name="connsiteY1" fmla="*/ 0 h 5814778"/>
                  <a:gd name="connsiteX2" fmla="*/ 43819716 w 43870391"/>
                  <a:gd name="connsiteY2" fmla="*/ 5811651 h 5814778"/>
                  <a:gd name="connsiteX3" fmla="*/ 21917405 w 43870391"/>
                  <a:gd name="connsiteY3" fmla="*/ 3009824 h 5814778"/>
                  <a:gd name="connsiteX4" fmla="*/ 457 w 43870391"/>
                  <a:gd name="connsiteY4" fmla="*/ 5814778 h 5814778"/>
                  <a:gd name="connsiteX5" fmla="*/ 239 w 43870391"/>
                  <a:gd name="connsiteY5" fmla="*/ 7053 h 5814778"/>
                  <a:gd name="connsiteX0" fmla="*/ 239 w 43870391"/>
                  <a:gd name="connsiteY0" fmla="*/ 7053 h 5811651"/>
                  <a:gd name="connsiteX1" fmla="*/ 43870391 w 43870391"/>
                  <a:gd name="connsiteY1" fmla="*/ 0 h 5811651"/>
                  <a:gd name="connsiteX2" fmla="*/ 43819716 w 43870391"/>
                  <a:gd name="connsiteY2" fmla="*/ 5811651 h 5811651"/>
                  <a:gd name="connsiteX3" fmla="*/ 21917405 w 43870391"/>
                  <a:gd name="connsiteY3" fmla="*/ 3009824 h 5811651"/>
                  <a:gd name="connsiteX4" fmla="*/ 457 w 43870391"/>
                  <a:gd name="connsiteY4" fmla="*/ 5806763 h 5811651"/>
                  <a:gd name="connsiteX5" fmla="*/ 239 w 43870391"/>
                  <a:gd name="connsiteY5" fmla="*/ 7053 h 5811651"/>
                  <a:gd name="connsiteX0" fmla="*/ 239 w 43870391"/>
                  <a:gd name="connsiteY0" fmla="*/ 7053 h 5811651"/>
                  <a:gd name="connsiteX1" fmla="*/ 43870391 w 43870391"/>
                  <a:gd name="connsiteY1" fmla="*/ 0 h 5811651"/>
                  <a:gd name="connsiteX2" fmla="*/ 43819716 w 43870391"/>
                  <a:gd name="connsiteY2" fmla="*/ 5811651 h 5811651"/>
                  <a:gd name="connsiteX3" fmla="*/ 21917405 w 43870391"/>
                  <a:gd name="connsiteY3" fmla="*/ 3009824 h 5811651"/>
                  <a:gd name="connsiteX4" fmla="*/ 457 w 43870391"/>
                  <a:gd name="connsiteY4" fmla="*/ 5798748 h 5811651"/>
                  <a:gd name="connsiteX5" fmla="*/ 239 w 43870391"/>
                  <a:gd name="connsiteY5" fmla="*/ 7053 h 5811651"/>
                  <a:gd name="connsiteX0" fmla="*/ 239 w 43870391"/>
                  <a:gd name="connsiteY0" fmla="*/ 7053 h 5811651"/>
                  <a:gd name="connsiteX1" fmla="*/ 43870391 w 43870391"/>
                  <a:gd name="connsiteY1" fmla="*/ 0 h 5811651"/>
                  <a:gd name="connsiteX2" fmla="*/ 43819716 w 43870391"/>
                  <a:gd name="connsiteY2" fmla="*/ 5811651 h 5811651"/>
                  <a:gd name="connsiteX3" fmla="*/ 21917405 w 43870391"/>
                  <a:gd name="connsiteY3" fmla="*/ 3009824 h 5811651"/>
                  <a:gd name="connsiteX4" fmla="*/ 457 w 43870391"/>
                  <a:gd name="connsiteY4" fmla="*/ 5798748 h 5811651"/>
                  <a:gd name="connsiteX5" fmla="*/ 239 w 43870391"/>
                  <a:gd name="connsiteY5" fmla="*/ 7053 h 5811651"/>
                  <a:gd name="connsiteX0" fmla="*/ 239 w 43842825"/>
                  <a:gd name="connsiteY0" fmla="*/ 7053 h 5811651"/>
                  <a:gd name="connsiteX1" fmla="*/ 43842825 w 43842825"/>
                  <a:gd name="connsiteY1" fmla="*/ 0 h 5811651"/>
                  <a:gd name="connsiteX2" fmla="*/ 43819716 w 43842825"/>
                  <a:gd name="connsiteY2" fmla="*/ 5811651 h 5811651"/>
                  <a:gd name="connsiteX3" fmla="*/ 21917405 w 43842825"/>
                  <a:gd name="connsiteY3" fmla="*/ 3009824 h 5811651"/>
                  <a:gd name="connsiteX4" fmla="*/ 457 w 43842825"/>
                  <a:gd name="connsiteY4" fmla="*/ 5798748 h 5811651"/>
                  <a:gd name="connsiteX5" fmla="*/ 239 w 43842825"/>
                  <a:gd name="connsiteY5" fmla="*/ 7053 h 5811651"/>
                  <a:gd name="connsiteX0" fmla="*/ 239 w 43824446"/>
                  <a:gd name="connsiteY0" fmla="*/ 7053 h 5811651"/>
                  <a:gd name="connsiteX1" fmla="*/ 43824446 w 43824446"/>
                  <a:gd name="connsiteY1" fmla="*/ 0 h 5811651"/>
                  <a:gd name="connsiteX2" fmla="*/ 43819716 w 43824446"/>
                  <a:gd name="connsiteY2" fmla="*/ 5811651 h 5811651"/>
                  <a:gd name="connsiteX3" fmla="*/ 21917405 w 43824446"/>
                  <a:gd name="connsiteY3" fmla="*/ 3009824 h 5811651"/>
                  <a:gd name="connsiteX4" fmla="*/ 457 w 43824446"/>
                  <a:gd name="connsiteY4" fmla="*/ 5798748 h 5811651"/>
                  <a:gd name="connsiteX5" fmla="*/ 239 w 43824446"/>
                  <a:gd name="connsiteY5" fmla="*/ 7053 h 581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4446" h="5811651">
                    <a:moveTo>
                      <a:pt x="239" y="7053"/>
                    </a:moveTo>
                    <a:lnTo>
                      <a:pt x="43824446" y="0"/>
                    </a:lnTo>
                    <a:cubicBezTo>
                      <a:pt x="43822869" y="1937217"/>
                      <a:pt x="43821293" y="3874434"/>
                      <a:pt x="43819716" y="5811651"/>
                    </a:cubicBezTo>
                    <a:cubicBezTo>
                      <a:pt x="38268362" y="4032785"/>
                      <a:pt x="30438085" y="2966157"/>
                      <a:pt x="21917405" y="3009824"/>
                    </a:cubicBezTo>
                    <a:cubicBezTo>
                      <a:pt x="14614291" y="3047251"/>
                      <a:pt x="6453731" y="3277510"/>
                      <a:pt x="457" y="5798748"/>
                    </a:cubicBezTo>
                    <a:cubicBezTo>
                      <a:pt x="-1036" y="3861504"/>
                      <a:pt x="1732" y="1944297"/>
                      <a:pt x="239" y="7053"/>
                    </a:cubicBezTo>
                    <a:close/>
                  </a:path>
                </a:pathLst>
              </a:custGeom>
              <a:gradFill flip="none" rotWithShape="1">
                <a:gsLst>
                  <a:gs pos="0">
                    <a:schemeClr val="accent6"/>
                  </a:gs>
                  <a:gs pos="100000">
                    <a:schemeClr val="accent4"/>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165"/>
              </a:p>
            </p:txBody>
          </p:sp>
          <p:sp>
            <p:nvSpPr>
              <p:cNvPr id="25" name="Rectangle 16">
                <a:extLst>
                  <a:ext uri="{FF2B5EF4-FFF2-40B4-BE49-F238E27FC236}">
                    <a16:creationId xmlns:a16="http://schemas.microsoft.com/office/drawing/2014/main" id="{730BC0D8-BF0E-1E48-A5BA-DBE5EFF446CB}"/>
                  </a:ext>
                </a:extLst>
              </p:cNvPr>
              <p:cNvSpPr/>
              <p:nvPr userDrawn="1"/>
            </p:nvSpPr>
            <p:spPr>
              <a:xfrm>
                <a:off x="-4323" y="5744"/>
                <a:ext cx="27440229" cy="4555641"/>
              </a:xfrm>
              <a:custGeom>
                <a:avLst/>
                <a:gdLst>
                  <a:gd name="connsiteX0" fmla="*/ 0 w 43891200"/>
                  <a:gd name="connsiteY0" fmla="*/ 0 h 7027483"/>
                  <a:gd name="connsiteX1" fmla="*/ 43891200 w 43891200"/>
                  <a:gd name="connsiteY1" fmla="*/ 0 h 7027483"/>
                  <a:gd name="connsiteX2" fmla="*/ 43891200 w 43891200"/>
                  <a:gd name="connsiteY2" fmla="*/ 7027483 h 7027483"/>
                  <a:gd name="connsiteX3" fmla="*/ 0 w 43891200"/>
                  <a:gd name="connsiteY3" fmla="*/ 7027483 h 7027483"/>
                  <a:gd name="connsiteX4" fmla="*/ 0 w 43891200"/>
                  <a:gd name="connsiteY4"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617527 w 43891200"/>
                  <a:gd name="connsiteY3" fmla="*/ 6999261 h 7027483"/>
                  <a:gd name="connsiteX4" fmla="*/ 0 w 43891200"/>
                  <a:gd name="connsiteY4" fmla="*/ 702748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0 w 43891200"/>
                  <a:gd name="connsiteY4" fmla="*/ 702748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100503"/>
                  <a:gd name="connsiteX1" fmla="*/ 43891200 w 43891200"/>
                  <a:gd name="connsiteY1" fmla="*/ 0 h 7100503"/>
                  <a:gd name="connsiteX2" fmla="*/ 43891200 w 43891200"/>
                  <a:gd name="connsiteY2" fmla="*/ 7027483 h 7100503"/>
                  <a:gd name="connsiteX3" fmla="*/ 21448200 w 43891200"/>
                  <a:gd name="connsiteY3" fmla="*/ 3838305 h 7100503"/>
                  <a:gd name="connsiteX4" fmla="*/ 28221 w 43891200"/>
                  <a:gd name="connsiteY4" fmla="*/ 6688809 h 7100503"/>
                  <a:gd name="connsiteX5" fmla="*/ 0 w 43891200"/>
                  <a:gd name="connsiteY5" fmla="*/ 0 h 7100503"/>
                  <a:gd name="connsiteX0" fmla="*/ 0 w 43891200"/>
                  <a:gd name="connsiteY0" fmla="*/ 0 h 7100503"/>
                  <a:gd name="connsiteX1" fmla="*/ 43891200 w 43891200"/>
                  <a:gd name="connsiteY1" fmla="*/ 0 h 7100503"/>
                  <a:gd name="connsiteX2" fmla="*/ 43891200 w 43891200"/>
                  <a:gd name="connsiteY2" fmla="*/ 7027483 h 7100503"/>
                  <a:gd name="connsiteX3" fmla="*/ 21448200 w 43891200"/>
                  <a:gd name="connsiteY3" fmla="*/ 3838305 h 7100503"/>
                  <a:gd name="connsiteX4" fmla="*/ 28221 w 43891200"/>
                  <a:gd name="connsiteY4" fmla="*/ 6688809 h 7100503"/>
                  <a:gd name="connsiteX5" fmla="*/ 0 w 43891200"/>
                  <a:gd name="connsiteY5" fmla="*/ 0 h 710050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968081"/>
                  <a:gd name="connsiteY0" fmla="*/ 0 h 6688809"/>
                  <a:gd name="connsiteX1" fmla="*/ 43891200 w 43968081"/>
                  <a:gd name="connsiteY1" fmla="*/ 0 h 6688809"/>
                  <a:gd name="connsiteX2" fmla="*/ 43968081 w 43968081"/>
                  <a:gd name="connsiteY2" fmla="*/ 6358199 h 6688809"/>
                  <a:gd name="connsiteX3" fmla="*/ 21448200 w 43968081"/>
                  <a:gd name="connsiteY3" fmla="*/ 3838305 h 6688809"/>
                  <a:gd name="connsiteX4" fmla="*/ 28221 w 43968081"/>
                  <a:gd name="connsiteY4" fmla="*/ 6688809 h 6688809"/>
                  <a:gd name="connsiteX5" fmla="*/ 0 w 43968081"/>
                  <a:gd name="connsiteY5" fmla="*/ 0 h 6688809"/>
                  <a:gd name="connsiteX0" fmla="*/ 0 w 43891200"/>
                  <a:gd name="connsiteY0" fmla="*/ 0 h 6688809"/>
                  <a:gd name="connsiteX1" fmla="*/ 43891200 w 43891200"/>
                  <a:gd name="connsiteY1" fmla="*/ 0 h 6688809"/>
                  <a:gd name="connsiteX2" fmla="*/ 43793664 w 43891200"/>
                  <a:gd name="connsiteY2" fmla="*/ 6218350 h 6688809"/>
                  <a:gd name="connsiteX3" fmla="*/ 21448200 w 43891200"/>
                  <a:gd name="connsiteY3" fmla="*/ 3838305 h 6688809"/>
                  <a:gd name="connsiteX4" fmla="*/ 28221 w 43891200"/>
                  <a:gd name="connsiteY4" fmla="*/ 6688809 h 6688809"/>
                  <a:gd name="connsiteX5" fmla="*/ 0 w 43891200"/>
                  <a:gd name="connsiteY5" fmla="*/ 0 h 6688809"/>
                  <a:gd name="connsiteX0" fmla="*/ 0 w 43891200"/>
                  <a:gd name="connsiteY0" fmla="*/ 0 h 6688809"/>
                  <a:gd name="connsiteX1" fmla="*/ 43891200 w 43891200"/>
                  <a:gd name="connsiteY1" fmla="*/ 0 h 6688809"/>
                  <a:gd name="connsiteX2" fmla="*/ 43823938 w 43891200"/>
                  <a:gd name="connsiteY2" fmla="*/ 6183672 h 6688809"/>
                  <a:gd name="connsiteX3" fmla="*/ 21448200 w 43891200"/>
                  <a:gd name="connsiteY3" fmla="*/ 3838305 h 6688809"/>
                  <a:gd name="connsiteX4" fmla="*/ 28221 w 43891200"/>
                  <a:gd name="connsiteY4" fmla="*/ 6688809 h 6688809"/>
                  <a:gd name="connsiteX5" fmla="*/ 0 w 43891200"/>
                  <a:gd name="connsiteY5" fmla="*/ 0 h 6688809"/>
                  <a:gd name="connsiteX0" fmla="*/ 0 w 43823938"/>
                  <a:gd name="connsiteY0" fmla="*/ 0 h 6688809"/>
                  <a:gd name="connsiteX1" fmla="*/ 43800376 w 43823938"/>
                  <a:gd name="connsiteY1" fmla="*/ 0 h 6688809"/>
                  <a:gd name="connsiteX2" fmla="*/ 43823938 w 43823938"/>
                  <a:gd name="connsiteY2" fmla="*/ 6183672 h 6688809"/>
                  <a:gd name="connsiteX3" fmla="*/ 21448200 w 43823938"/>
                  <a:gd name="connsiteY3" fmla="*/ 3838305 h 6688809"/>
                  <a:gd name="connsiteX4" fmla="*/ 28221 w 43823938"/>
                  <a:gd name="connsiteY4" fmla="*/ 6688809 h 6688809"/>
                  <a:gd name="connsiteX5" fmla="*/ 0 w 43823938"/>
                  <a:gd name="connsiteY5" fmla="*/ 0 h 6688809"/>
                  <a:gd name="connsiteX0" fmla="*/ 0 w 43883631"/>
                  <a:gd name="connsiteY0" fmla="*/ 0 h 6688809"/>
                  <a:gd name="connsiteX1" fmla="*/ 43883631 w 43883631"/>
                  <a:gd name="connsiteY1" fmla="*/ 41614 h 6688809"/>
                  <a:gd name="connsiteX2" fmla="*/ 43823938 w 43883631"/>
                  <a:gd name="connsiteY2" fmla="*/ 6183672 h 6688809"/>
                  <a:gd name="connsiteX3" fmla="*/ 21448200 w 43883631"/>
                  <a:gd name="connsiteY3" fmla="*/ 3838305 h 6688809"/>
                  <a:gd name="connsiteX4" fmla="*/ 28221 w 43883631"/>
                  <a:gd name="connsiteY4" fmla="*/ 6688809 h 6688809"/>
                  <a:gd name="connsiteX5" fmla="*/ 0 w 43883631"/>
                  <a:gd name="connsiteY5" fmla="*/ 0 h 6688809"/>
                  <a:gd name="connsiteX0" fmla="*/ 0 w 43876062"/>
                  <a:gd name="connsiteY0" fmla="*/ 0 h 6688809"/>
                  <a:gd name="connsiteX1" fmla="*/ 43876062 w 43876062"/>
                  <a:gd name="connsiteY1" fmla="*/ 6936 h 6688809"/>
                  <a:gd name="connsiteX2" fmla="*/ 43823938 w 43876062"/>
                  <a:gd name="connsiteY2" fmla="*/ 6183672 h 6688809"/>
                  <a:gd name="connsiteX3" fmla="*/ 21448200 w 43876062"/>
                  <a:gd name="connsiteY3" fmla="*/ 3838305 h 6688809"/>
                  <a:gd name="connsiteX4" fmla="*/ 28221 w 43876062"/>
                  <a:gd name="connsiteY4" fmla="*/ 6688809 h 6688809"/>
                  <a:gd name="connsiteX5" fmla="*/ 0 w 43876062"/>
                  <a:gd name="connsiteY5" fmla="*/ 0 h 6688809"/>
                  <a:gd name="connsiteX0" fmla="*/ 0 w 43883634"/>
                  <a:gd name="connsiteY0" fmla="*/ 6936 h 6695745"/>
                  <a:gd name="connsiteX1" fmla="*/ 43883634 w 43883634"/>
                  <a:gd name="connsiteY1" fmla="*/ 0 h 6695745"/>
                  <a:gd name="connsiteX2" fmla="*/ 43823938 w 43883634"/>
                  <a:gd name="connsiteY2" fmla="*/ 6190608 h 6695745"/>
                  <a:gd name="connsiteX3" fmla="*/ 21448200 w 43883634"/>
                  <a:gd name="connsiteY3" fmla="*/ 3845241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448200 w 43883634"/>
                  <a:gd name="connsiteY3" fmla="*/ 3845241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86368 w 43883634"/>
                  <a:gd name="connsiteY3" fmla="*/ 3845241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871047 w 43883634"/>
                  <a:gd name="connsiteY3" fmla="*/ 3810016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82633 w 43883634"/>
                  <a:gd name="connsiteY3" fmla="*/ 3782129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1837"/>
                  <a:gd name="connsiteX1" fmla="*/ 43883634 w 43883634"/>
                  <a:gd name="connsiteY1" fmla="*/ 0 h 6691837"/>
                  <a:gd name="connsiteX2" fmla="*/ 43827740 w 43883634"/>
                  <a:gd name="connsiteY2" fmla="*/ 6180150 h 6691837"/>
                  <a:gd name="connsiteX3" fmla="*/ 21911623 w 43883634"/>
                  <a:gd name="connsiteY3" fmla="*/ 3791425 h 6691837"/>
                  <a:gd name="connsiteX4" fmla="*/ 66513 w 43883634"/>
                  <a:gd name="connsiteY4" fmla="*/ 6691837 h 6691837"/>
                  <a:gd name="connsiteX5" fmla="*/ 0 w 43883634"/>
                  <a:gd name="connsiteY5" fmla="*/ 6936 h 6691837"/>
                  <a:gd name="connsiteX0" fmla="*/ 0 w 43883634"/>
                  <a:gd name="connsiteY0" fmla="*/ 6936 h 6695746"/>
                  <a:gd name="connsiteX1" fmla="*/ 43883634 w 43883634"/>
                  <a:gd name="connsiteY1" fmla="*/ 0 h 6695746"/>
                  <a:gd name="connsiteX2" fmla="*/ 43827740 w 43883634"/>
                  <a:gd name="connsiteY2" fmla="*/ 6180150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40 w 43883634"/>
                  <a:gd name="connsiteY2" fmla="*/ 6180150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40 w 43883634"/>
                  <a:gd name="connsiteY2" fmla="*/ 6180150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40 w 43883634"/>
                  <a:gd name="connsiteY2" fmla="*/ 6180150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39 w 43883634"/>
                  <a:gd name="connsiteY2" fmla="*/ 5777889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39 w 43883634"/>
                  <a:gd name="connsiteY2" fmla="*/ 5777889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39 w 43883634"/>
                  <a:gd name="connsiteY2" fmla="*/ 5777889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39 w 43883634"/>
                  <a:gd name="connsiteY2" fmla="*/ 5777889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39 w 43883634"/>
                  <a:gd name="connsiteY2" fmla="*/ 5777889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23933 w 43834140"/>
                  <a:gd name="connsiteY0" fmla="*/ 15369 h 6695746"/>
                  <a:gd name="connsiteX1" fmla="*/ 43834140 w 43834140"/>
                  <a:gd name="connsiteY1" fmla="*/ 0 h 6695746"/>
                  <a:gd name="connsiteX2" fmla="*/ 43778245 w 43834140"/>
                  <a:gd name="connsiteY2" fmla="*/ 5777889 h 6695746"/>
                  <a:gd name="connsiteX3" fmla="*/ 21862129 w 43834140"/>
                  <a:gd name="connsiteY3" fmla="*/ 3791425 h 6695746"/>
                  <a:gd name="connsiteX4" fmla="*/ 0 w 43834140"/>
                  <a:gd name="connsiteY4" fmla="*/ 6695746 h 6695746"/>
                  <a:gd name="connsiteX5" fmla="*/ 23933 w 43834140"/>
                  <a:gd name="connsiteY5" fmla="*/ 15369 h 6695746"/>
                  <a:gd name="connsiteX0" fmla="*/ 1414 w 43848334"/>
                  <a:gd name="connsiteY0" fmla="*/ 15369 h 6695746"/>
                  <a:gd name="connsiteX1" fmla="*/ 43848334 w 43848334"/>
                  <a:gd name="connsiteY1" fmla="*/ 0 h 6695746"/>
                  <a:gd name="connsiteX2" fmla="*/ 43792439 w 43848334"/>
                  <a:gd name="connsiteY2" fmla="*/ 5777889 h 6695746"/>
                  <a:gd name="connsiteX3" fmla="*/ 21876323 w 43848334"/>
                  <a:gd name="connsiteY3" fmla="*/ 3791425 h 6695746"/>
                  <a:gd name="connsiteX4" fmla="*/ 14194 w 43848334"/>
                  <a:gd name="connsiteY4" fmla="*/ 6695746 h 6695746"/>
                  <a:gd name="connsiteX5" fmla="*/ 1414 w 43848334"/>
                  <a:gd name="connsiteY5" fmla="*/ 15369 h 6695746"/>
                  <a:gd name="connsiteX0" fmla="*/ 1414 w 43792439"/>
                  <a:gd name="connsiteY0" fmla="*/ 6936 h 6687313"/>
                  <a:gd name="connsiteX1" fmla="*/ 43729019 w 43792439"/>
                  <a:gd name="connsiteY1" fmla="*/ 0 h 6687313"/>
                  <a:gd name="connsiteX2" fmla="*/ 43792439 w 43792439"/>
                  <a:gd name="connsiteY2" fmla="*/ 5769456 h 6687313"/>
                  <a:gd name="connsiteX3" fmla="*/ 21876323 w 43792439"/>
                  <a:gd name="connsiteY3" fmla="*/ 3782992 h 6687313"/>
                  <a:gd name="connsiteX4" fmla="*/ 14194 w 43792439"/>
                  <a:gd name="connsiteY4" fmla="*/ 6687313 h 6687313"/>
                  <a:gd name="connsiteX5" fmla="*/ 1414 w 43792439"/>
                  <a:gd name="connsiteY5" fmla="*/ 6936 h 6687313"/>
                  <a:gd name="connsiteX0" fmla="*/ 1414 w 43792439"/>
                  <a:gd name="connsiteY0" fmla="*/ 0 h 6680377"/>
                  <a:gd name="connsiteX1" fmla="*/ 43600524 w 43792439"/>
                  <a:gd name="connsiteY1" fmla="*/ 77395 h 6680377"/>
                  <a:gd name="connsiteX2" fmla="*/ 43792439 w 43792439"/>
                  <a:gd name="connsiteY2" fmla="*/ 5762520 h 6680377"/>
                  <a:gd name="connsiteX3" fmla="*/ 21876323 w 43792439"/>
                  <a:gd name="connsiteY3" fmla="*/ 3776056 h 6680377"/>
                  <a:gd name="connsiteX4" fmla="*/ 14194 w 43792439"/>
                  <a:gd name="connsiteY4" fmla="*/ 6680377 h 6680377"/>
                  <a:gd name="connsiteX5" fmla="*/ 1414 w 43792439"/>
                  <a:gd name="connsiteY5" fmla="*/ 0 h 6680377"/>
                  <a:gd name="connsiteX0" fmla="*/ 1414 w 43792439"/>
                  <a:gd name="connsiteY0" fmla="*/ 0 h 6680377"/>
                  <a:gd name="connsiteX1" fmla="*/ 43683128 w 43792439"/>
                  <a:gd name="connsiteY1" fmla="*/ 119561 h 6680377"/>
                  <a:gd name="connsiteX2" fmla="*/ 43792439 w 43792439"/>
                  <a:gd name="connsiteY2" fmla="*/ 5762520 h 6680377"/>
                  <a:gd name="connsiteX3" fmla="*/ 21876323 w 43792439"/>
                  <a:gd name="connsiteY3" fmla="*/ 3776056 h 6680377"/>
                  <a:gd name="connsiteX4" fmla="*/ 14194 w 43792439"/>
                  <a:gd name="connsiteY4" fmla="*/ 6680377 h 6680377"/>
                  <a:gd name="connsiteX5" fmla="*/ 1414 w 43792439"/>
                  <a:gd name="connsiteY5" fmla="*/ 0 h 6680377"/>
                  <a:gd name="connsiteX0" fmla="*/ 1414 w 43793267"/>
                  <a:gd name="connsiteY0" fmla="*/ 0 h 6680377"/>
                  <a:gd name="connsiteX1" fmla="*/ 43793267 w 43793267"/>
                  <a:gd name="connsiteY1" fmla="*/ 1497 h 6680377"/>
                  <a:gd name="connsiteX2" fmla="*/ 43792439 w 43793267"/>
                  <a:gd name="connsiteY2" fmla="*/ 5762520 h 6680377"/>
                  <a:gd name="connsiteX3" fmla="*/ 21876323 w 43793267"/>
                  <a:gd name="connsiteY3" fmla="*/ 3776056 h 6680377"/>
                  <a:gd name="connsiteX4" fmla="*/ 14194 w 43793267"/>
                  <a:gd name="connsiteY4" fmla="*/ 6680377 h 6680377"/>
                  <a:gd name="connsiteX5" fmla="*/ 1414 w 43793267"/>
                  <a:gd name="connsiteY5" fmla="*/ 0 h 6680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93267" h="6680377">
                    <a:moveTo>
                      <a:pt x="1414" y="0"/>
                    </a:moveTo>
                    <a:lnTo>
                      <a:pt x="43793267" y="1497"/>
                    </a:lnTo>
                    <a:cubicBezTo>
                      <a:pt x="43793267" y="2343991"/>
                      <a:pt x="43792439" y="3420026"/>
                      <a:pt x="43792439" y="5762520"/>
                    </a:cubicBezTo>
                    <a:cubicBezTo>
                      <a:pt x="38990659" y="4549272"/>
                      <a:pt x="29172697" y="3623080"/>
                      <a:pt x="21876323" y="3776056"/>
                    </a:cubicBezTo>
                    <a:cubicBezTo>
                      <a:pt x="14579949" y="3929032"/>
                      <a:pt x="6467468" y="4159139"/>
                      <a:pt x="14194" y="6680377"/>
                    </a:cubicBezTo>
                    <a:cubicBezTo>
                      <a:pt x="22172" y="4453585"/>
                      <a:pt x="-6564" y="2226792"/>
                      <a:pt x="1414" y="0"/>
                    </a:cubicBezTo>
                    <a:close/>
                  </a:path>
                </a:pathLst>
              </a:custGeom>
              <a:gradFill flip="none" rotWithShape="1">
                <a:gsLst>
                  <a:gs pos="0">
                    <a:schemeClr val="accent6"/>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165"/>
              </a:p>
            </p:txBody>
          </p:sp>
          <p:sp>
            <p:nvSpPr>
              <p:cNvPr id="26" name="Rectangle 15">
                <a:extLst>
                  <a:ext uri="{FF2B5EF4-FFF2-40B4-BE49-F238E27FC236}">
                    <a16:creationId xmlns:a16="http://schemas.microsoft.com/office/drawing/2014/main" id="{7CF719AE-E434-D547-8086-492C8B3F521B}"/>
                  </a:ext>
                </a:extLst>
              </p:cNvPr>
              <p:cNvSpPr/>
              <p:nvPr userDrawn="1"/>
            </p:nvSpPr>
            <p:spPr>
              <a:xfrm>
                <a:off x="-14192" y="1382"/>
                <a:ext cx="27451941" cy="4570665"/>
              </a:xfrm>
              <a:custGeom>
                <a:avLst/>
                <a:gdLst>
                  <a:gd name="connsiteX0" fmla="*/ 0 w 43891200"/>
                  <a:gd name="connsiteY0" fmla="*/ 0 h 2171777"/>
                  <a:gd name="connsiteX1" fmla="*/ 43891200 w 43891200"/>
                  <a:gd name="connsiteY1" fmla="*/ 0 h 2171777"/>
                  <a:gd name="connsiteX2" fmla="*/ 43891200 w 43891200"/>
                  <a:gd name="connsiteY2" fmla="*/ 2171777 h 2171777"/>
                  <a:gd name="connsiteX3" fmla="*/ 0 w 43891200"/>
                  <a:gd name="connsiteY3" fmla="*/ 2171777 h 2171777"/>
                  <a:gd name="connsiteX4" fmla="*/ 0 w 43891200"/>
                  <a:gd name="connsiteY4" fmla="*/ 0 h 2171777"/>
                  <a:gd name="connsiteX0" fmla="*/ 0 w 43891200"/>
                  <a:gd name="connsiteY0" fmla="*/ 0 h 2171777"/>
                  <a:gd name="connsiteX1" fmla="*/ 43891200 w 43891200"/>
                  <a:gd name="connsiteY1" fmla="*/ 0 h 2171777"/>
                  <a:gd name="connsiteX2" fmla="*/ 43891200 w 43891200"/>
                  <a:gd name="connsiteY2" fmla="*/ 2171777 h 2171777"/>
                  <a:gd name="connsiteX3" fmla="*/ 21843298 w 43891200"/>
                  <a:gd name="connsiteY3" fmla="*/ 2143554 h 2171777"/>
                  <a:gd name="connsiteX4" fmla="*/ 0 w 43891200"/>
                  <a:gd name="connsiteY4" fmla="*/ 2171777 h 2171777"/>
                  <a:gd name="connsiteX5" fmla="*/ 0 w 43891200"/>
                  <a:gd name="connsiteY5" fmla="*/ 0 h 2171777"/>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90029"/>
                  <a:gd name="connsiteX1" fmla="*/ 43891200 w 43891200"/>
                  <a:gd name="connsiteY1" fmla="*/ 0 h 5390029"/>
                  <a:gd name="connsiteX2" fmla="*/ 43891200 w 43891200"/>
                  <a:gd name="connsiteY2" fmla="*/ 2171777 h 5390029"/>
                  <a:gd name="connsiteX3" fmla="*/ 21843298 w 43891200"/>
                  <a:gd name="connsiteY3" fmla="*/ 2143554 h 5390029"/>
                  <a:gd name="connsiteX4" fmla="*/ 28221 w 43891200"/>
                  <a:gd name="connsiteY4" fmla="*/ 5360956 h 5390029"/>
                  <a:gd name="connsiteX5" fmla="*/ 0 w 43891200"/>
                  <a:gd name="connsiteY5" fmla="*/ 0 h 5390029"/>
                  <a:gd name="connsiteX0" fmla="*/ 0 w 43891200"/>
                  <a:gd name="connsiteY0" fmla="*/ 0 h 5390029"/>
                  <a:gd name="connsiteX1" fmla="*/ 43891200 w 43891200"/>
                  <a:gd name="connsiteY1" fmla="*/ 0 h 5390029"/>
                  <a:gd name="connsiteX2" fmla="*/ 43891200 w 43891200"/>
                  <a:gd name="connsiteY2" fmla="*/ 2171777 h 5390029"/>
                  <a:gd name="connsiteX3" fmla="*/ 21843298 w 43891200"/>
                  <a:gd name="connsiteY3" fmla="*/ 2143554 h 5390029"/>
                  <a:gd name="connsiteX4" fmla="*/ 28221 w 43891200"/>
                  <a:gd name="connsiteY4" fmla="*/ 5360956 h 5390029"/>
                  <a:gd name="connsiteX5" fmla="*/ 0 w 43891200"/>
                  <a:gd name="connsiteY5" fmla="*/ 0 h 5390029"/>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691988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778314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197 w 43891200"/>
                  <a:gd name="connsiteY2" fmla="*/ 2143554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197 w 43891200"/>
                  <a:gd name="connsiteY2" fmla="*/ 2143554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83162"/>
                  <a:gd name="connsiteX1" fmla="*/ 43891200 w 43891200"/>
                  <a:gd name="connsiteY1" fmla="*/ 0 h 5383162"/>
                  <a:gd name="connsiteX2" fmla="*/ 43891197 w 43891200"/>
                  <a:gd name="connsiteY2" fmla="*/ 2143554 h 5383162"/>
                  <a:gd name="connsiteX3" fmla="*/ 21843298 w 43891200"/>
                  <a:gd name="connsiteY3" fmla="*/ 1381537 h 5383162"/>
                  <a:gd name="connsiteX4" fmla="*/ 12981 w 43891200"/>
                  <a:gd name="connsiteY4" fmla="*/ 5383162 h 5383162"/>
                  <a:gd name="connsiteX5" fmla="*/ 0 w 43891200"/>
                  <a:gd name="connsiteY5" fmla="*/ 0 h 5383162"/>
                  <a:gd name="connsiteX0" fmla="*/ 0 w 43891200"/>
                  <a:gd name="connsiteY0" fmla="*/ 0 h 5353553"/>
                  <a:gd name="connsiteX1" fmla="*/ 43891200 w 43891200"/>
                  <a:gd name="connsiteY1" fmla="*/ 0 h 5353553"/>
                  <a:gd name="connsiteX2" fmla="*/ 43891197 w 43891200"/>
                  <a:gd name="connsiteY2" fmla="*/ 2143554 h 5353553"/>
                  <a:gd name="connsiteX3" fmla="*/ 21843298 w 43891200"/>
                  <a:gd name="connsiteY3" fmla="*/ 1381537 h 5353553"/>
                  <a:gd name="connsiteX4" fmla="*/ 12981 w 43891200"/>
                  <a:gd name="connsiteY4" fmla="*/ 5353553 h 5353553"/>
                  <a:gd name="connsiteX5" fmla="*/ 0 w 43891200"/>
                  <a:gd name="connsiteY5" fmla="*/ 0 h 5353553"/>
                  <a:gd name="connsiteX0" fmla="*/ 0 w 43891200"/>
                  <a:gd name="connsiteY0" fmla="*/ 0 h 5375759"/>
                  <a:gd name="connsiteX1" fmla="*/ 43891200 w 43891200"/>
                  <a:gd name="connsiteY1" fmla="*/ 0 h 5375759"/>
                  <a:gd name="connsiteX2" fmla="*/ 43891197 w 43891200"/>
                  <a:gd name="connsiteY2" fmla="*/ 2143554 h 5375759"/>
                  <a:gd name="connsiteX3" fmla="*/ 21843298 w 43891200"/>
                  <a:gd name="connsiteY3" fmla="*/ 1381537 h 5375759"/>
                  <a:gd name="connsiteX4" fmla="*/ 2821 w 43891200"/>
                  <a:gd name="connsiteY4" fmla="*/ 5375759 h 5375759"/>
                  <a:gd name="connsiteX5" fmla="*/ 0 w 43891200"/>
                  <a:gd name="connsiteY5" fmla="*/ 0 h 5375759"/>
                  <a:gd name="connsiteX0" fmla="*/ 0 w 43891200"/>
                  <a:gd name="connsiteY0" fmla="*/ 0 h 5391472"/>
                  <a:gd name="connsiteX1" fmla="*/ 43891200 w 43891200"/>
                  <a:gd name="connsiteY1" fmla="*/ 0 h 5391472"/>
                  <a:gd name="connsiteX2" fmla="*/ 43891197 w 43891200"/>
                  <a:gd name="connsiteY2" fmla="*/ 2143554 h 5391472"/>
                  <a:gd name="connsiteX3" fmla="*/ 21843298 w 43891200"/>
                  <a:gd name="connsiteY3" fmla="*/ 1381537 h 5391472"/>
                  <a:gd name="connsiteX4" fmla="*/ 24143 w 43891200"/>
                  <a:gd name="connsiteY4" fmla="*/ 5391472 h 5391472"/>
                  <a:gd name="connsiteX5" fmla="*/ 0 w 43891200"/>
                  <a:gd name="connsiteY5" fmla="*/ 0 h 5391472"/>
                  <a:gd name="connsiteX0" fmla="*/ 0 w 43891200"/>
                  <a:gd name="connsiteY0" fmla="*/ 0 h 5388329"/>
                  <a:gd name="connsiteX1" fmla="*/ 43891200 w 43891200"/>
                  <a:gd name="connsiteY1" fmla="*/ 0 h 5388329"/>
                  <a:gd name="connsiteX2" fmla="*/ 43891197 w 43891200"/>
                  <a:gd name="connsiteY2" fmla="*/ 2143554 h 5388329"/>
                  <a:gd name="connsiteX3" fmla="*/ 21843298 w 43891200"/>
                  <a:gd name="connsiteY3" fmla="*/ 1381537 h 5388329"/>
                  <a:gd name="connsiteX4" fmla="*/ 11350 w 43891200"/>
                  <a:gd name="connsiteY4" fmla="*/ 5388329 h 5388329"/>
                  <a:gd name="connsiteX5" fmla="*/ 0 w 43891200"/>
                  <a:gd name="connsiteY5" fmla="*/ 0 h 5388329"/>
                  <a:gd name="connsiteX0" fmla="*/ 0 w 43918796"/>
                  <a:gd name="connsiteY0" fmla="*/ 0 h 5388329"/>
                  <a:gd name="connsiteX1" fmla="*/ 43918796 w 43918796"/>
                  <a:gd name="connsiteY1" fmla="*/ 0 h 5388329"/>
                  <a:gd name="connsiteX2" fmla="*/ 43918793 w 43918796"/>
                  <a:gd name="connsiteY2" fmla="*/ 2143554 h 5388329"/>
                  <a:gd name="connsiteX3" fmla="*/ 21870894 w 43918796"/>
                  <a:gd name="connsiteY3" fmla="*/ 1381537 h 5388329"/>
                  <a:gd name="connsiteX4" fmla="*/ 38946 w 43918796"/>
                  <a:gd name="connsiteY4" fmla="*/ 5388329 h 5388329"/>
                  <a:gd name="connsiteX5" fmla="*/ 0 w 43918796"/>
                  <a:gd name="connsiteY5" fmla="*/ 0 h 5388329"/>
                  <a:gd name="connsiteX0" fmla="*/ 0 w 43882001"/>
                  <a:gd name="connsiteY0" fmla="*/ 6780 h 5388329"/>
                  <a:gd name="connsiteX1" fmla="*/ 43882001 w 43882001"/>
                  <a:gd name="connsiteY1" fmla="*/ 0 h 5388329"/>
                  <a:gd name="connsiteX2" fmla="*/ 43881998 w 43882001"/>
                  <a:gd name="connsiteY2" fmla="*/ 2143554 h 5388329"/>
                  <a:gd name="connsiteX3" fmla="*/ 21834099 w 43882001"/>
                  <a:gd name="connsiteY3" fmla="*/ 1381537 h 5388329"/>
                  <a:gd name="connsiteX4" fmla="*/ 2151 w 43882001"/>
                  <a:gd name="connsiteY4" fmla="*/ 5388329 h 5388329"/>
                  <a:gd name="connsiteX5" fmla="*/ 0 w 43882001"/>
                  <a:gd name="connsiteY5" fmla="*/ 6780 h 5388329"/>
                  <a:gd name="connsiteX0" fmla="*/ 0 w 43909597"/>
                  <a:gd name="connsiteY0" fmla="*/ 6780 h 5388329"/>
                  <a:gd name="connsiteX1" fmla="*/ 43909597 w 43909597"/>
                  <a:gd name="connsiteY1" fmla="*/ 0 h 5388329"/>
                  <a:gd name="connsiteX2" fmla="*/ 43909594 w 43909597"/>
                  <a:gd name="connsiteY2" fmla="*/ 2143554 h 5388329"/>
                  <a:gd name="connsiteX3" fmla="*/ 21861695 w 43909597"/>
                  <a:gd name="connsiteY3" fmla="*/ 1381537 h 5388329"/>
                  <a:gd name="connsiteX4" fmla="*/ 29747 w 43909597"/>
                  <a:gd name="connsiteY4" fmla="*/ 5388329 h 5388329"/>
                  <a:gd name="connsiteX5" fmla="*/ 0 w 43909597"/>
                  <a:gd name="connsiteY5" fmla="*/ 6780 h 5388329"/>
                  <a:gd name="connsiteX0" fmla="*/ 16283 w 43879886"/>
                  <a:gd name="connsiteY0" fmla="*/ 13560 h 5388329"/>
                  <a:gd name="connsiteX1" fmla="*/ 43879886 w 43879886"/>
                  <a:gd name="connsiteY1" fmla="*/ 0 h 5388329"/>
                  <a:gd name="connsiteX2" fmla="*/ 43879883 w 43879886"/>
                  <a:gd name="connsiteY2" fmla="*/ 2143554 h 5388329"/>
                  <a:gd name="connsiteX3" fmla="*/ 21831984 w 43879886"/>
                  <a:gd name="connsiteY3" fmla="*/ 1381537 h 5388329"/>
                  <a:gd name="connsiteX4" fmla="*/ 36 w 43879886"/>
                  <a:gd name="connsiteY4" fmla="*/ 5388329 h 5388329"/>
                  <a:gd name="connsiteX5" fmla="*/ 16283 w 43879886"/>
                  <a:gd name="connsiteY5" fmla="*/ 13560 h 5388329"/>
                  <a:gd name="connsiteX0" fmla="*/ 7118 w 43879920"/>
                  <a:gd name="connsiteY0" fmla="*/ 6780 h 5388329"/>
                  <a:gd name="connsiteX1" fmla="*/ 43879920 w 43879920"/>
                  <a:gd name="connsiteY1" fmla="*/ 0 h 5388329"/>
                  <a:gd name="connsiteX2" fmla="*/ 43879917 w 43879920"/>
                  <a:gd name="connsiteY2" fmla="*/ 2143554 h 5388329"/>
                  <a:gd name="connsiteX3" fmla="*/ 21832018 w 43879920"/>
                  <a:gd name="connsiteY3" fmla="*/ 1381537 h 5388329"/>
                  <a:gd name="connsiteX4" fmla="*/ 70 w 43879920"/>
                  <a:gd name="connsiteY4" fmla="*/ 5388329 h 5388329"/>
                  <a:gd name="connsiteX5" fmla="*/ 7118 w 43879920"/>
                  <a:gd name="connsiteY5" fmla="*/ 6780 h 5388329"/>
                  <a:gd name="connsiteX0" fmla="*/ 0 w 43900399"/>
                  <a:gd name="connsiteY0" fmla="*/ 0 h 5388329"/>
                  <a:gd name="connsiteX1" fmla="*/ 43900399 w 43900399"/>
                  <a:gd name="connsiteY1" fmla="*/ 0 h 5388329"/>
                  <a:gd name="connsiteX2" fmla="*/ 43900396 w 43900399"/>
                  <a:gd name="connsiteY2" fmla="*/ 2143554 h 5388329"/>
                  <a:gd name="connsiteX3" fmla="*/ 21852497 w 43900399"/>
                  <a:gd name="connsiteY3" fmla="*/ 1381537 h 5388329"/>
                  <a:gd name="connsiteX4" fmla="*/ 20549 w 43900399"/>
                  <a:gd name="connsiteY4" fmla="*/ 5388329 h 5388329"/>
                  <a:gd name="connsiteX5" fmla="*/ 0 w 43900399"/>
                  <a:gd name="connsiteY5" fmla="*/ 0 h 5388329"/>
                  <a:gd name="connsiteX0" fmla="*/ 0 w 43900396"/>
                  <a:gd name="connsiteY0" fmla="*/ 0 h 5388329"/>
                  <a:gd name="connsiteX1" fmla="*/ 43854405 w 43900396"/>
                  <a:gd name="connsiteY1" fmla="*/ 27119 h 5388329"/>
                  <a:gd name="connsiteX2" fmla="*/ 43900396 w 43900396"/>
                  <a:gd name="connsiteY2" fmla="*/ 2143554 h 5388329"/>
                  <a:gd name="connsiteX3" fmla="*/ 21852497 w 43900396"/>
                  <a:gd name="connsiteY3" fmla="*/ 1381537 h 5388329"/>
                  <a:gd name="connsiteX4" fmla="*/ 20549 w 43900396"/>
                  <a:gd name="connsiteY4" fmla="*/ 5388329 h 5388329"/>
                  <a:gd name="connsiteX5" fmla="*/ 0 w 43900396"/>
                  <a:gd name="connsiteY5" fmla="*/ 0 h 5388329"/>
                  <a:gd name="connsiteX0" fmla="*/ 0 w 43900398"/>
                  <a:gd name="connsiteY0" fmla="*/ 0 h 5388329"/>
                  <a:gd name="connsiteX1" fmla="*/ 43900398 w 43900398"/>
                  <a:gd name="connsiteY1" fmla="*/ 6780 h 5388329"/>
                  <a:gd name="connsiteX2" fmla="*/ 43900396 w 43900398"/>
                  <a:gd name="connsiteY2" fmla="*/ 2143554 h 5388329"/>
                  <a:gd name="connsiteX3" fmla="*/ 21852497 w 43900398"/>
                  <a:gd name="connsiteY3" fmla="*/ 1381537 h 5388329"/>
                  <a:gd name="connsiteX4" fmla="*/ 20549 w 43900398"/>
                  <a:gd name="connsiteY4" fmla="*/ 5388329 h 5388329"/>
                  <a:gd name="connsiteX5" fmla="*/ 0 w 43900398"/>
                  <a:gd name="connsiteY5" fmla="*/ 0 h 5388329"/>
                  <a:gd name="connsiteX0" fmla="*/ 0 w 43909598"/>
                  <a:gd name="connsiteY0" fmla="*/ 0 h 5388329"/>
                  <a:gd name="connsiteX1" fmla="*/ 43909598 w 43909598"/>
                  <a:gd name="connsiteY1" fmla="*/ 6780 h 5388329"/>
                  <a:gd name="connsiteX2" fmla="*/ 43900396 w 43909598"/>
                  <a:gd name="connsiteY2" fmla="*/ 2143554 h 5388329"/>
                  <a:gd name="connsiteX3" fmla="*/ 21852497 w 43909598"/>
                  <a:gd name="connsiteY3" fmla="*/ 1381537 h 5388329"/>
                  <a:gd name="connsiteX4" fmla="*/ 20549 w 43909598"/>
                  <a:gd name="connsiteY4" fmla="*/ 5388329 h 5388329"/>
                  <a:gd name="connsiteX5" fmla="*/ 0 w 43909598"/>
                  <a:gd name="connsiteY5" fmla="*/ 0 h 538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909598" h="5388329">
                    <a:moveTo>
                      <a:pt x="0" y="0"/>
                    </a:moveTo>
                    <a:lnTo>
                      <a:pt x="43909598" y="6780"/>
                    </a:lnTo>
                    <a:cubicBezTo>
                      <a:pt x="43909597" y="719038"/>
                      <a:pt x="43900397" y="1431296"/>
                      <a:pt x="43900396" y="2143554"/>
                    </a:cubicBezTo>
                    <a:cubicBezTo>
                      <a:pt x="37284373" y="1358490"/>
                      <a:pt x="29162993" y="845303"/>
                      <a:pt x="21852497" y="1381537"/>
                    </a:cubicBezTo>
                    <a:cubicBezTo>
                      <a:pt x="14542001" y="1917771"/>
                      <a:pt x="6144574" y="2782191"/>
                      <a:pt x="20549" y="5388329"/>
                    </a:cubicBezTo>
                    <a:cubicBezTo>
                      <a:pt x="19609" y="3596409"/>
                      <a:pt x="940" y="1791920"/>
                      <a:pt x="0" y="0"/>
                    </a:cubicBezTo>
                    <a:close/>
                  </a:path>
                </a:pathLst>
              </a:custGeom>
              <a:gradFill flip="none" rotWithShape="1">
                <a:gsLst>
                  <a:gs pos="0">
                    <a:schemeClr val="tx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165" dirty="0">
                  <a:ln>
                    <a:noFill/>
                  </a:ln>
                  <a:solidFill>
                    <a:schemeClr val="accent1"/>
                  </a:solidFill>
                </a:endParaRPr>
              </a:p>
            </p:txBody>
          </p:sp>
        </p:grpSp>
      </p:grpSp>
    </p:spTree>
    <p:extLst>
      <p:ext uri="{BB962C8B-B14F-4D97-AF65-F5344CB8AC3E}">
        <p14:creationId xmlns:p14="http://schemas.microsoft.com/office/powerpoint/2010/main" val="910171083"/>
      </p:ext>
    </p:extLst>
  </p:cSld>
  <p:clrMap bg1="lt1" tx1="dk1" bg2="lt2" tx2="dk2" accent1="accent1" accent2="accent2" accent3="accent3" accent4="accent4" accent5="accent5" accent6="accent6" hlink="hlink" folHlink="folHlink"/>
  <p:sldLayoutIdLst>
    <p:sldLayoutId id="2147483660" r:id="rId1"/>
  </p:sldLayoutIdLst>
  <p:txStyles>
    <p:titleStyle>
      <a:lvl1pPr algn="ctr" defTabSz="4388549" rtl="0" eaLnBrk="1" latinLnBrk="0" hangingPunct="1">
        <a:spcBef>
          <a:spcPct val="0"/>
        </a:spcBef>
        <a:buNone/>
        <a:defRPr sz="8800" kern="1200">
          <a:solidFill>
            <a:schemeClr val="bg1"/>
          </a:solidFill>
          <a:latin typeface="Trebuchet MS" pitchFamily="34" charset="0"/>
          <a:ea typeface="+mj-ea"/>
          <a:cs typeface="+mj-cs"/>
        </a:defRPr>
      </a:lvl1pPr>
    </p:titleStyle>
    <p:bodyStyle>
      <a:lvl1pPr marL="1645706" indent="-1645706" algn="l" defTabSz="4388549"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5697" indent="-1371421" algn="l" defTabSz="4388549"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5687" indent="-1097138" algn="l" defTabSz="4388549" rtl="0" eaLnBrk="1" latinLnBrk="0" hangingPunct="1">
        <a:spcBef>
          <a:spcPct val="20000"/>
        </a:spcBef>
        <a:buFont typeface="Arial" pitchFamily="34" charset="0"/>
        <a:buChar char="•"/>
        <a:defRPr sz="11598" kern="1200">
          <a:solidFill>
            <a:schemeClr val="tx1"/>
          </a:solidFill>
          <a:latin typeface="+mn-lt"/>
          <a:ea typeface="+mn-ea"/>
          <a:cs typeface="+mn-cs"/>
        </a:defRPr>
      </a:lvl3pPr>
      <a:lvl4pPr marL="7679963" indent="-1097138" algn="l" defTabSz="4388549"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4236" indent="-1097138" algn="l" defTabSz="4388549"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8512" indent="-1097138" algn="l" defTabSz="4388549"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2786" indent="-1097138" algn="l" defTabSz="4388549"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7060" indent="-1097138" algn="l" defTabSz="4388549"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1335" indent="-1097138" algn="l" defTabSz="4388549"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8549" rtl="0" eaLnBrk="1" latinLnBrk="0" hangingPunct="1">
        <a:defRPr sz="8599" kern="1200">
          <a:solidFill>
            <a:schemeClr val="tx1"/>
          </a:solidFill>
          <a:latin typeface="+mn-lt"/>
          <a:ea typeface="+mn-ea"/>
          <a:cs typeface="+mn-cs"/>
        </a:defRPr>
      </a:lvl1pPr>
      <a:lvl2pPr marL="2194276" algn="l" defTabSz="4388549" rtl="0" eaLnBrk="1" latinLnBrk="0" hangingPunct="1">
        <a:defRPr sz="8599" kern="1200">
          <a:solidFill>
            <a:schemeClr val="tx1"/>
          </a:solidFill>
          <a:latin typeface="+mn-lt"/>
          <a:ea typeface="+mn-ea"/>
          <a:cs typeface="+mn-cs"/>
        </a:defRPr>
      </a:lvl2pPr>
      <a:lvl3pPr marL="4388549" algn="l" defTabSz="4388549" rtl="0" eaLnBrk="1" latinLnBrk="0" hangingPunct="1">
        <a:defRPr sz="8599" kern="1200">
          <a:solidFill>
            <a:schemeClr val="tx1"/>
          </a:solidFill>
          <a:latin typeface="+mn-lt"/>
          <a:ea typeface="+mn-ea"/>
          <a:cs typeface="+mn-cs"/>
        </a:defRPr>
      </a:lvl3pPr>
      <a:lvl4pPr marL="6582823" algn="l" defTabSz="4388549" rtl="0" eaLnBrk="1" latinLnBrk="0" hangingPunct="1">
        <a:defRPr sz="8599" kern="1200">
          <a:solidFill>
            <a:schemeClr val="tx1"/>
          </a:solidFill>
          <a:latin typeface="+mn-lt"/>
          <a:ea typeface="+mn-ea"/>
          <a:cs typeface="+mn-cs"/>
        </a:defRPr>
      </a:lvl4pPr>
      <a:lvl5pPr marL="8777099" algn="l" defTabSz="4388549" rtl="0" eaLnBrk="1" latinLnBrk="0" hangingPunct="1">
        <a:defRPr sz="8599" kern="1200">
          <a:solidFill>
            <a:schemeClr val="tx1"/>
          </a:solidFill>
          <a:latin typeface="+mn-lt"/>
          <a:ea typeface="+mn-ea"/>
          <a:cs typeface="+mn-cs"/>
        </a:defRPr>
      </a:lvl5pPr>
      <a:lvl6pPr marL="10971376" algn="l" defTabSz="4388549" rtl="0" eaLnBrk="1" latinLnBrk="0" hangingPunct="1">
        <a:defRPr sz="8599" kern="1200">
          <a:solidFill>
            <a:schemeClr val="tx1"/>
          </a:solidFill>
          <a:latin typeface="+mn-lt"/>
          <a:ea typeface="+mn-ea"/>
          <a:cs typeface="+mn-cs"/>
        </a:defRPr>
      </a:lvl6pPr>
      <a:lvl7pPr marL="13165650" algn="l" defTabSz="4388549" rtl="0" eaLnBrk="1" latinLnBrk="0" hangingPunct="1">
        <a:defRPr sz="8599" kern="1200">
          <a:solidFill>
            <a:schemeClr val="tx1"/>
          </a:solidFill>
          <a:latin typeface="+mn-lt"/>
          <a:ea typeface="+mn-ea"/>
          <a:cs typeface="+mn-cs"/>
        </a:defRPr>
      </a:lvl7pPr>
      <a:lvl8pPr marL="15359923" algn="l" defTabSz="4388549" rtl="0" eaLnBrk="1" latinLnBrk="0" hangingPunct="1">
        <a:defRPr sz="8599" kern="1200">
          <a:solidFill>
            <a:schemeClr val="tx1"/>
          </a:solidFill>
          <a:latin typeface="+mn-lt"/>
          <a:ea typeface="+mn-ea"/>
          <a:cs typeface="+mn-cs"/>
        </a:defRPr>
      </a:lvl8pPr>
      <a:lvl9pPr marL="17554199" algn="l" defTabSz="4388549" rtl="0" eaLnBrk="1" latinLnBrk="0" hangingPunct="1">
        <a:defRPr sz="85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38" name="Straight Connector 37"/>
          <p:cNvCxnSpPr/>
          <p:nvPr/>
        </p:nvCxnSpPr>
        <p:spPr>
          <a:xfrm flipV="1">
            <a:off x="-13946602" y="11526118"/>
            <a:ext cx="13577436" cy="818"/>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41" name="Rounded Rectangle 40"/>
          <p:cNvSpPr/>
          <p:nvPr userDrawn="1"/>
        </p:nvSpPr>
        <p:spPr>
          <a:xfrm>
            <a:off x="29342872" y="4770782"/>
            <a:ext cx="13577436" cy="26279729"/>
          </a:xfrm>
          <a:prstGeom prst="roundRect">
            <a:avLst>
              <a:gd name="adj" fmla="val 1956"/>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65"/>
          </a:p>
        </p:txBody>
      </p:sp>
      <p:sp>
        <p:nvSpPr>
          <p:cNvPr id="42" name="Rounded Rectangle 41"/>
          <p:cNvSpPr/>
          <p:nvPr userDrawn="1"/>
        </p:nvSpPr>
        <p:spPr>
          <a:xfrm>
            <a:off x="15117125" y="4749583"/>
            <a:ext cx="13577436" cy="26279729"/>
          </a:xfrm>
          <a:prstGeom prst="roundRect">
            <a:avLst>
              <a:gd name="adj" fmla="val 1956"/>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65"/>
          </a:p>
        </p:txBody>
      </p:sp>
      <p:sp>
        <p:nvSpPr>
          <p:cNvPr id="43" name="Rounded Rectangle 42"/>
          <p:cNvSpPr/>
          <p:nvPr userDrawn="1"/>
        </p:nvSpPr>
        <p:spPr>
          <a:xfrm>
            <a:off x="891379" y="4791983"/>
            <a:ext cx="13577436" cy="26279729"/>
          </a:xfrm>
          <a:prstGeom prst="roundRect">
            <a:avLst>
              <a:gd name="adj" fmla="val 1956"/>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65"/>
          </a:p>
        </p:txBody>
      </p:sp>
      <p:grpSp>
        <p:nvGrpSpPr>
          <p:cNvPr id="74" name="Group 73"/>
          <p:cNvGrpSpPr/>
          <p:nvPr userDrawn="1"/>
        </p:nvGrpSpPr>
        <p:grpSpPr>
          <a:xfrm rot="10800000">
            <a:off x="-36600" y="31404884"/>
            <a:ext cx="43927800" cy="1502230"/>
            <a:chOff x="-14192" y="1382"/>
            <a:chExt cx="27451941" cy="4572641"/>
          </a:xfrm>
        </p:grpSpPr>
        <p:sp>
          <p:nvSpPr>
            <p:cNvPr id="75" name="Rectangle 16"/>
            <p:cNvSpPr/>
            <p:nvPr userDrawn="1"/>
          </p:nvSpPr>
          <p:spPr>
            <a:xfrm>
              <a:off x="4001" y="707796"/>
              <a:ext cx="27429212" cy="3866227"/>
            </a:xfrm>
            <a:custGeom>
              <a:avLst/>
              <a:gdLst>
                <a:gd name="connsiteX0" fmla="*/ 0 w 43891200"/>
                <a:gd name="connsiteY0" fmla="*/ 0 h 7027483"/>
                <a:gd name="connsiteX1" fmla="*/ 43891200 w 43891200"/>
                <a:gd name="connsiteY1" fmla="*/ 0 h 7027483"/>
                <a:gd name="connsiteX2" fmla="*/ 43891200 w 43891200"/>
                <a:gd name="connsiteY2" fmla="*/ 7027483 h 7027483"/>
                <a:gd name="connsiteX3" fmla="*/ 0 w 43891200"/>
                <a:gd name="connsiteY3" fmla="*/ 7027483 h 7027483"/>
                <a:gd name="connsiteX4" fmla="*/ 0 w 43891200"/>
                <a:gd name="connsiteY4"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617527 w 43891200"/>
                <a:gd name="connsiteY3" fmla="*/ 6999261 h 7027483"/>
                <a:gd name="connsiteX4" fmla="*/ 0 w 43891200"/>
                <a:gd name="connsiteY4" fmla="*/ 702748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0 w 43891200"/>
                <a:gd name="connsiteY4" fmla="*/ 702748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100503"/>
                <a:gd name="connsiteX1" fmla="*/ 43891200 w 43891200"/>
                <a:gd name="connsiteY1" fmla="*/ 0 h 7100503"/>
                <a:gd name="connsiteX2" fmla="*/ 43891200 w 43891200"/>
                <a:gd name="connsiteY2" fmla="*/ 7027483 h 7100503"/>
                <a:gd name="connsiteX3" fmla="*/ 21448200 w 43891200"/>
                <a:gd name="connsiteY3" fmla="*/ 3838305 h 7100503"/>
                <a:gd name="connsiteX4" fmla="*/ 28221 w 43891200"/>
                <a:gd name="connsiteY4" fmla="*/ 6688809 h 7100503"/>
                <a:gd name="connsiteX5" fmla="*/ 0 w 43891200"/>
                <a:gd name="connsiteY5" fmla="*/ 0 h 7100503"/>
                <a:gd name="connsiteX0" fmla="*/ 0 w 43891200"/>
                <a:gd name="connsiteY0" fmla="*/ 0 h 7100503"/>
                <a:gd name="connsiteX1" fmla="*/ 43891200 w 43891200"/>
                <a:gd name="connsiteY1" fmla="*/ 0 h 7100503"/>
                <a:gd name="connsiteX2" fmla="*/ 43891200 w 43891200"/>
                <a:gd name="connsiteY2" fmla="*/ 7027483 h 7100503"/>
                <a:gd name="connsiteX3" fmla="*/ 21448200 w 43891200"/>
                <a:gd name="connsiteY3" fmla="*/ 3838305 h 7100503"/>
                <a:gd name="connsiteX4" fmla="*/ 28221 w 43891200"/>
                <a:gd name="connsiteY4" fmla="*/ 6688809 h 7100503"/>
                <a:gd name="connsiteX5" fmla="*/ 0 w 43891200"/>
                <a:gd name="connsiteY5" fmla="*/ 0 h 710050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84664 w 43891200"/>
                <a:gd name="connsiteY4" fmla="*/ 553167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532864 w 43891200"/>
                <a:gd name="connsiteY3" fmla="*/ 3330294 h 7027483"/>
                <a:gd name="connsiteX4" fmla="*/ 84664 w 43891200"/>
                <a:gd name="connsiteY4" fmla="*/ 553167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589306 w 43891200"/>
                <a:gd name="connsiteY3" fmla="*/ 3104512 h 7027483"/>
                <a:gd name="connsiteX4" fmla="*/ 84664 w 43891200"/>
                <a:gd name="connsiteY4" fmla="*/ 553167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589306 w 43891200"/>
                <a:gd name="connsiteY3" fmla="*/ 3104512 h 7027483"/>
                <a:gd name="connsiteX4" fmla="*/ 84664 w 43891200"/>
                <a:gd name="connsiteY4" fmla="*/ 5531673 h 7027483"/>
                <a:gd name="connsiteX5" fmla="*/ 0 w 43891200"/>
                <a:gd name="connsiteY5" fmla="*/ 0 h 7027483"/>
                <a:gd name="connsiteX0" fmla="*/ 0 w 43891200"/>
                <a:gd name="connsiteY0" fmla="*/ 0 h 7272584"/>
                <a:gd name="connsiteX1" fmla="*/ 43891200 w 43891200"/>
                <a:gd name="connsiteY1" fmla="*/ 0 h 7272584"/>
                <a:gd name="connsiteX2" fmla="*/ 43891200 w 43891200"/>
                <a:gd name="connsiteY2" fmla="*/ 7027483 h 7272584"/>
                <a:gd name="connsiteX3" fmla="*/ 37534349 w 43891200"/>
                <a:gd name="connsiteY3" fmla="*/ 5432466 h 7272584"/>
                <a:gd name="connsiteX4" fmla="*/ 21589306 w 43891200"/>
                <a:gd name="connsiteY4" fmla="*/ 3104512 h 7272584"/>
                <a:gd name="connsiteX5" fmla="*/ 84664 w 43891200"/>
                <a:gd name="connsiteY5" fmla="*/ 5531673 h 7272584"/>
                <a:gd name="connsiteX6" fmla="*/ 0 w 43891200"/>
                <a:gd name="connsiteY6" fmla="*/ 0 h 7272584"/>
                <a:gd name="connsiteX0" fmla="*/ 0 w 43891200"/>
                <a:gd name="connsiteY0" fmla="*/ 0 h 7027483"/>
                <a:gd name="connsiteX1" fmla="*/ 43891200 w 43891200"/>
                <a:gd name="connsiteY1" fmla="*/ 0 h 7027483"/>
                <a:gd name="connsiteX2" fmla="*/ 43891200 w 43891200"/>
                <a:gd name="connsiteY2" fmla="*/ 7027483 h 7027483"/>
                <a:gd name="connsiteX3" fmla="*/ 37534349 w 43891200"/>
                <a:gd name="connsiteY3" fmla="*/ 5432466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423313 w 43891200"/>
                <a:gd name="connsiteY4" fmla="*/ 3012175 h 7027483"/>
                <a:gd name="connsiteX5" fmla="*/ 84664 w 43891200"/>
                <a:gd name="connsiteY5" fmla="*/ 5531673 h 7027483"/>
                <a:gd name="connsiteX6" fmla="*/ 0 w 43891200"/>
                <a:gd name="connsiteY6" fmla="*/ 0 h 7027483"/>
                <a:gd name="connsiteX0" fmla="*/ 0 w 43891200"/>
                <a:gd name="connsiteY0" fmla="*/ 0 h 6029592"/>
                <a:gd name="connsiteX1" fmla="*/ 43891200 w 43891200"/>
                <a:gd name="connsiteY1" fmla="*/ 0 h 6029592"/>
                <a:gd name="connsiteX2" fmla="*/ 43852760 w 43891200"/>
                <a:gd name="connsiteY2" fmla="*/ 6029592 h 6029592"/>
                <a:gd name="connsiteX3" fmla="*/ 37534347 w 43891200"/>
                <a:gd name="connsiteY3" fmla="*/ 5179307 h 6029592"/>
                <a:gd name="connsiteX4" fmla="*/ 21423313 w 43891200"/>
                <a:gd name="connsiteY4" fmla="*/ 3012175 h 6029592"/>
                <a:gd name="connsiteX5" fmla="*/ 84664 w 43891200"/>
                <a:gd name="connsiteY5" fmla="*/ 5531673 h 6029592"/>
                <a:gd name="connsiteX6" fmla="*/ 0 w 43891200"/>
                <a:gd name="connsiteY6" fmla="*/ 0 h 6029592"/>
                <a:gd name="connsiteX0" fmla="*/ 0 w 43891200"/>
                <a:gd name="connsiteY0" fmla="*/ 0 h 6029592"/>
                <a:gd name="connsiteX1" fmla="*/ 43891200 w 43891200"/>
                <a:gd name="connsiteY1" fmla="*/ 0 h 6029592"/>
                <a:gd name="connsiteX2" fmla="*/ 43852760 w 43891200"/>
                <a:gd name="connsiteY2" fmla="*/ 6029592 h 6029592"/>
                <a:gd name="connsiteX3" fmla="*/ 36342689 w 43891200"/>
                <a:gd name="connsiteY3" fmla="*/ 4466527 h 6029592"/>
                <a:gd name="connsiteX4" fmla="*/ 21423313 w 43891200"/>
                <a:gd name="connsiteY4" fmla="*/ 3012175 h 6029592"/>
                <a:gd name="connsiteX5" fmla="*/ 84664 w 43891200"/>
                <a:gd name="connsiteY5" fmla="*/ 5531673 h 6029592"/>
                <a:gd name="connsiteX6" fmla="*/ 0 w 43891200"/>
                <a:gd name="connsiteY6" fmla="*/ 0 h 6029592"/>
                <a:gd name="connsiteX0" fmla="*/ 0 w 43891200"/>
                <a:gd name="connsiteY0" fmla="*/ 0 h 6079664"/>
                <a:gd name="connsiteX1" fmla="*/ 43891200 w 43891200"/>
                <a:gd name="connsiteY1" fmla="*/ 0 h 6079664"/>
                <a:gd name="connsiteX2" fmla="*/ 43852760 w 43891200"/>
                <a:gd name="connsiteY2" fmla="*/ 6029592 h 6079664"/>
                <a:gd name="connsiteX3" fmla="*/ 21423313 w 43891200"/>
                <a:gd name="connsiteY3" fmla="*/ 3012175 h 6079664"/>
                <a:gd name="connsiteX4" fmla="*/ 84664 w 43891200"/>
                <a:gd name="connsiteY4" fmla="*/ 5531673 h 6079664"/>
                <a:gd name="connsiteX5" fmla="*/ 0 w 43891200"/>
                <a:gd name="connsiteY5" fmla="*/ 0 h 6079664"/>
                <a:gd name="connsiteX0" fmla="*/ 0 w 43891200"/>
                <a:gd name="connsiteY0" fmla="*/ 0 h 6029592"/>
                <a:gd name="connsiteX1" fmla="*/ 43891200 w 43891200"/>
                <a:gd name="connsiteY1" fmla="*/ 0 h 6029592"/>
                <a:gd name="connsiteX2" fmla="*/ 43852760 w 43891200"/>
                <a:gd name="connsiteY2" fmla="*/ 6029592 h 6029592"/>
                <a:gd name="connsiteX3" fmla="*/ 21423313 w 43891200"/>
                <a:gd name="connsiteY3" fmla="*/ 3012175 h 6029592"/>
                <a:gd name="connsiteX4" fmla="*/ 84664 w 43891200"/>
                <a:gd name="connsiteY4" fmla="*/ 5531673 h 6029592"/>
                <a:gd name="connsiteX5" fmla="*/ 0 w 43891200"/>
                <a:gd name="connsiteY5" fmla="*/ 0 h 6029592"/>
                <a:gd name="connsiteX0" fmla="*/ 0 w 43891200"/>
                <a:gd name="connsiteY0" fmla="*/ 0 h 6029592"/>
                <a:gd name="connsiteX1" fmla="*/ 43891200 w 43891200"/>
                <a:gd name="connsiteY1" fmla="*/ 0 h 6029592"/>
                <a:gd name="connsiteX2" fmla="*/ 43852760 w 43891200"/>
                <a:gd name="connsiteY2" fmla="*/ 6029592 h 6029592"/>
                <a:gd name="connsiteX3" fmla="*/ 21423313 w 43891200"/>
                <a:gd name="connsiteY3" fmla="*/ 3012175 h 6029592"/>
                <a:gd name="connsiteX4" fmla="*/ 84664 w 43891200"/>
                <a:gd name="connsiteY4" fmla="*/ 5531673 h 6029592"/>
                <a:gd name="connsiteX5" fmla="*/ 0 w 43891200"/>
                <a:gd name="connsiteY5" fmla="*/ 0 h 6029592"/>
                <a:gd name="connsiteX0" fmla="*/ 0 w 43891200"/>
                <a:gd name="connsiteY0" fmla="*/ 0 h 5887037"/>
                <a:gd name="connsiteX1" fmla="*/ 43891200 w 43891200"/>
                <a:gd name="connsiteY1" fmla="*/ 0 h 5887037"/>
                <a:gd name="connsiteX2" fmla="*/ 43814321 w 43891200"/>
                <a:gd name="connsiteY2" fmla="*/ 5887037 h 5887037"/>
                <a:gd name="connsiteX3" fmla="*/ 21423313 w 43891200"/>
                <a:gd name="connsiteY3" fmla="*/ 3012175 h 5887037"/>
                <a:gd name="connsiteX4" fmla="*/ 84664 w 43891200"/>
                <a:gd name="connsiteY4" fmla="*/ 5531673 h 5887037"/>
                <a:gd name="connsiteX5" fmla="*/ 0 w 43891200"/>
                <a:gd name="connsiteY5" fmla="*/ 0 h 5887037"/>
                <a:gd name="connsiteX0" fmla="*/ 0 w 43891200"/>
                <a:gd name="connsiteY0" fmla="*/ 0 h 5745966"/>
                <a:gd name="connsiteX1" fmla="*/ 43891200 w 43891200"/>
                <a:gd name="connsiteY1" fmla="*/ 0 h 5745966"/>
                <a:gd name="connsiteX2" fmla="*/ 43814319 w 43891200"/>
                <a:gd name="connsiteY2" fmla="*/ 5745966 h 5745966"/>
                <a:gd name="connsiteX3" fmla="*/ 21423313 w 43891200"/>
                <a:gd name="connsiteY3" fmla="*/ 3012175 h 5745966"/>
                <a:gd name="connsiteX4" fmla="*/ 84664 w 43891200"/>
                <a:gd name="connsiteY4" fmla="*/ 5531673 h 5745966"/>
                <a:gd name="connsiteX5" fmla="*/ 0 w 43891200"/>
                <a:gd name="connsiteY5" fmla="*/ 0 h 5745966"/>
                <a:gd name="connsiteX0" fmla="*/ 0 w 43891200"/>
                <a:gd name="connsiteY0" fmla="*/ 0 h 5774180"/>
                <a:gd name="connsiteX1" fmla="*/ 43891200 w 43891200"/>
                <a:gd name="connsiteY1" fmla="*/ 0 h 5774180"/>
                <a:gd name="connsiteX2" fmla="*/ 43814319 w 43891200"/>
                <a:gd name="connsiteY2" fmla="*/ 5774180 h 5774180"/>
                <a:gd name="connsiteX3" fmla="*/ 21423313 w 43891200"/>
                <a:gd name="connsiteY3" fmla="*/ 3012175 h 5774180"/>
                <a:gd name="connsiteX4" fmla="*/ 84664 w 43891200"/>
                <a:gd name="connsiteY4" fmla="*/ 5531673 h 5774180"/>
                <a:gd name="connsiteX5" fmla="*/ 0 w 43891200"/>
                <a:gd name="connsiteY5" fmla="*/ 0 h 5774180"/>
                <a:gd name="connsiteX0" fmla="*/ 6633 w 43897833"/>
                <a:gd name="connsiteY0" fmla="*/ 0 h 5774180"/>
                <a:gd name="connsiteX1" fmla="*/ 43897833 w 43897833"/>
                <a:gd name="connsiteY1" fmla="*/ 0 h 5774180"/>
                <a:gd name="connsiteX2" fmla="*/ 43820952 w 43897833"/>
                <a:gd name="connsiteY2" fmla="*/ 5774180 h 5774180"/>
                <a:gd name="connsiteX3" fmla="*/ 21429946 w 43897833"/>
                <a:gd name="connsiteY3" fmla="*/ 3012175 h 5774180"/>
                <a:gd name="connsiteX4" fmla="*/ 0 w 43897833"/>
                <a:gd name="connsiteY4" fmla="*/ 5757386 h 5774180"/>
                <a:gd name="connsiteX5" fmla="*/ 6633 w 43897833"/>
                <a:gd name="connsiteY5" fmla="*/ 0 h 5774180"/>
                <a:gd name="connsiteX0" fmla="*/ 6633 w 43897833"/>
                <a:gd name="connsiteY0" fmla="*/ 0 h 5785600"/>
                <a:gd name="connsiteX1" fmla="*/ 43897833 w 43897833"/>
                <a:gd name="connsiteY1" fmla="*/ 0 h 5785600"/>
                <a:gd name="connsiteX2" fmla="*/ 43820952 w 43897833"/>
                <a:gd name="connsiteY2" fmla="*/ 5774180 h 5785600"/>
                <a:gd name="connsiteX3" fmla="*/ 21429946 w 43897833"/>
                <a:gd name="connsiteY3" fmla="*/ 3012175 h 5785600"/>
                <a:gd name="connsiteX4" fmla="*/ 0 w 43897833"/>
                <a:gd name="connsiteY4" fmla="*/ 5785600 h 5785600"/>
                <a:gd name="connsiteX5" fmla="*/ 6633 w 43897833"/>
                <a:gd name="connsiteY5" fmla="*/ 0 h 5785600"/>
                <a:gd name="connsiteX0" fmla="*/ 6633 w 43897833"/>
                <a:gd name="connsiteY0" fmla="*/ 0 h 5785600"/>
                <a:gd name="connsiteX1" fmla="*/ 43897833 w 43897833"/>
                <a:gd name="connsiteY1" fmla="*/ 0 h 5785600"/>
                <a:gd name="connsiteX2" fmla="*/ 43829914 w 43897833"/>
                <a:gd name="connsiteY2" fmla="*/ 5757562 h 5785600"/>
                <a:gd name="connsiteX3" fmla="*/ 21429946 w 43897833"/>
                <a:gd name="connsiteY3" fmla="*/ 3012175 h 5785600"/>
                <a:gd name="connsiteX4" fmla="*/ 0 w 43897833"/>
                <a:gd name="connsiteY4" fmla="*/ 5785600 h 5785600"/>
                <a:gd name="connsiteX5" fmla="*/ 6633 w 43897833"/>
                <a:gd name="connsiteY5" fmla="*/ 0 h 5785600"/>
                <a:gd name="connsiteX0" fmla="*/ 6633 w 43884390"/>
                <a:gd name="connsiteY0" fmla="*/ 4153 h 5789753"/>
                <a:gd name="connsiteX1" fmla="*/ 43884390 w 43884390"/>
                <a:gd name="connsiteY1" fmla="*/ 0 h 5789753"/>
                <a:gd name="connsiteX2" fmla="*/ 43829914 w 43884390"/>
                <a:gd name="connsiteY2" fmla="*/ 5761715 h 5789753"/>
                <a:gd name="connsiteX3" fmla="*/ 21429946 w 43884390"/>
                <a:gd name="connsiteY3" fmla="*/ 3016328 h 5789753"/>
                <a:gd name="connsiteX4" fmla="*/ 0 w 43884390"/>
                <a:gd name="connsiteY4" fmla="*/ 5789753 h 5789753"/>
                <a:gd name="connsiteX5" fmla="*/ 6633 w 43884390"/>
                <a:gd name="connsiteY5" fmla="*/ 4153 h 5789753"/>
                <a:gd name="connsiteX0" fmla="*/ 6633 w 43884392"/>
                <a:gd name="connsiteY0" fmla="*/ 0 h 5785600"/>
                <a:gd name="connsiteX1" fmla="*/ 43884392 w 43884392"/>
                <a:gd name="connsiteY1" fmla="*/ 1 h 5785600"/>
                <a:gd name="connsiteX2" fmla="*/ 43829914 w 43884392"/>
                <a:gd name="connsiteY2" fmla="*/ 5757562 h 5785600"/>
                <a:gd name="connsiteX3" fmla="*/ 21429946 w 43884392"/>
                <a:gd name="connsiteY3" fmla="*/ 3012175 h 5785600"/>
                <a:gd name="connsiteX4" fmla="*/ 0 w 43884392"/>
                <a:gd name="connsiteY4" fmla="*/ 5785600 h 5785600"/>
                <a:gd name="connsiteX5" fmla="*/ 6633 w 43884392"/>
                <a:gd name="connsiteY5" fmla="*/ 0 h 5785600"/>
                <a:gd name="connsiteX0" fmla="*/ 6633 w 43876785"/>
                <a:gd name="connsiteY0" fmla="*/ 7053 h 5792653"/>
                <a:gd name="connsiteX1" fmla="*/ 43876785 w 43876785"/>
                <a:gd name="connsiteY1" fmla="*/ 0 h 5792653"/>
                <a:gd name="connsiteX2" fmla="*/ 43829914 w 43876785"/>
                <a:gd name="connsiteY2" fmla="*/ 5764615 h 5792653"/>
                <a:gd name="connsiteX3" fmla="*/ 21429946 w 43876785"/>
                <a:gd name="connsiteY3" fmla="*/ 3019228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429946 w 43876785"/>
                <a:gd name="connsiteY3" fmla="*/ 3019228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852793 w 43876785"/>
                <a:gd name="connsiteY3" fmla="*/ 3019229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852793 w 43876785"/>
                <a:gd name="connsiteY3" fmla="*/ 3019229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64377 w 43876785"/>
                <a:gd name="connsiteY3" fmla="*/ 3000419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44088 w 43876785"/>
                <a:gd name="connsiteY3" fmla="*/ 3000419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801199"/>
                <a:gd name="connsiteX1" fmla="*/ 43876785 w 43876785"/>
                <a:gd name="connsiteY1" fmla="*/ 0 h 5801199"/>
                <a:gd name="connsiteX2" fmla="*/ 43831664 w 43876785"/>
                <a:gd name="connsiteY2" fmla="*/ 5801199 h 5801199"/>
                <a:gd name="connsiteX3" fmla="*/ 21923799 w 43876785"/>
                <a:gd name="connsiteY3" fmla="*/ 3009824 h 5801199"/>
                <a:gd name="connsiteX4" fmla="*/ 0 w 43876785"/>
                <a:gd name="connsiteY4" fmla="*/ 5792653 h 5801199"/>
                <a:gd name="connsiteX5" fmla="*/ 6633 w 43876785"/>
                <a:gd name="connsiteY5" fmla="*/ 7053 h 5801199"/>
                <a:gd name="connsiteX0" fmla="*/ 6633 w 43876785"/>
                <a:gd name="connsiteY0" fmla="*/ 7053 h 5811651"/>
                <a:gd name="connsiteX1" fmla="*/ 43876785 w 43876785"/>
                <a:gd name="connsiteY1" fmla="*/ 0 h 5811651"/>
                <a:gd name="connsiteX2" fmla="*/ 43826110 w 43876785"/>
                <a:gd name="connsiteY2" fmla="*/ 5811651 h 5811651"/>
                <a:gd name="connsiteX3" fmla="*/ 21923799 w 43876785"/>
                <a:gd name="connsiteY3" fmla="*/ 3009824 h 5811651"/>
                <a:gd name="connsiteX4" fmla="*/ 0 w 43876785"/>
                <a:gd name="connsiteY4" fmla="*/ 5792653 h 5811651"/>
                <a:gd name="connsiteX5" fmla="*/ 6633 w 43876785"/>
                <a:gd name="connsiteY5" fmla="*/ 7053 h 5811651"/>
                <a:gd name="connsiteX0" fmla="*/ -1 w 43870151"/>
                <a:gd name="connsiteY0" fmla="*/ 7053 h 5818785"/>
                <a:gd name="connsiteX1" fmla="*/ 43870151 w 43870151"/>
                <a:gd name="connsiteY1" fmla="*/ 0 h 5818785"/>
                <a:gd name="connsiteX2" fmla="*/ 43819476 w 43870151"/>
                <a:gd name="connsiteY2" fmla="*/ 5811651 h 5818785"/>
                <a:gd name="connsiteX3" fmla="*/ 21917165 w 43870151"/>
                <a:gd name="connsiteY3" fmla="*/ 3009824 h 5818785"/>
                <a:gd name="connsiteX4" fmla="*/ 4477 w 43870151"/>
                <a:gd name="connsiteY4" fmla="*/ 5818785 h 5818785"/>
                <a:gd name="connsiteX5" fmla="*/ -1 w 43870151"/>
                <a:gd name="connsiteY5" fmla="*/ 7053 h 5818785"/>
                <a:gd name="connsiteX0" fmla="*/ 239 w 43870391"/>
                <a:gd name="connsiteY0" fmla="*/ 7053 h 5814778"/>
                <a:gd name="connsiteX1" fmla="*/ 43870391 w 43870391"/>
                <a:gd name="connsiteY1" fmla="*/ 0 h 5814778"/>
                <a:gd name="connsiteX2" fmla="*/ 43819716 w 43870391"/>
                <a:gd name="connsiteY2" fmla="*/ 5811651 h 5814778"/>
                <a:gd name="connsiteX3" fmla="*/ 21917405 w 43870391"/>
                <a:gd name="connsiteY3" fmla="*/ 3009824 h 5814778"/>
                <a:gd name="connsiteX4" fmla="*/ 457 w 43870391"/>
                <a:gd name="connsiteY4" fmla="*/ 5814778 h 5814778"/>
                <a:gd name="connsiteX5" fmla="*/ 239 w 43870391"/>
                <a:gd name="connsiteY5" fmla="*/ 7053 h 5814778"/>
                <a:gd name="connsiteX0" fmla="*/ 239 w 43870391"/>
                <a:gd name="connsiteY0" fmla="*/ 7053 h 5811651"/>
                <a:gd name="connsiteX1" fmla="*/ 43870391 w 43870391"/>
                <a:gd name="connsiteY1" fmla="*/ 0 h 5811651"/>
                <a:gd name="connsiteX2" fmla="*/ 43819716 w 43870391"/>
                <a:gd name="connsiteY2" fmla="*/ 5811651 h 5811651"/>
                <a:gd name="connsiteX3" fmla="*/ 21917405 w 43870391"/>
                <a:gd name="connsiteY3" fmla="*/ 3009824 h 5811651"/>
                <a:gd name="connsiteX4" fmla="*/ 457 w 43870391"/>
                <a:gd name="connsiteY4" fmla="*/ 5806763 h 5811651"/>
                <a:gd name="connsiteX5" fmla="*/ 239 w 43870391"/>
                <a:gd name="connsiteY5" fmla="*/ 7053 h 5811651"/>
                <a:gd name="connsiteX0" fmla="*/ 239 w 43870391"/>
                <a:gd name="connsiteY0" fmla="*/ 7053 h 5811651"/>
                <a:gd name="connsiteX1" fmla="*/ 43870391 w 43870391"/>
                <a:gd name="connsiteY1" fmla="*/ 0 h 5811651"/>
                <a:gd name="connsiteX2" fmla="*/ 43819716 w 43870391"/>
                <a:gd name="connsiteY2" fmla="*/ 5811651 h 5811651"/>
                <a:gd name="connsiteX3" fmla="*/ 21917405 w 43870391"/>
                <a:gd name="connsiteY3" fmla="*/ 3009824 h 5811651"/>
                <a:gd name="connsiteX4" fmla="*/ 457 w 43870391"/>
                <a:gd name="connsiteY4" fmla="*/ 5798748 h 5811651"/>
                <a:gd name="connsiteX5" fmla="*/ 239 w 43870391"/>
                <a:gd name="connsiteY5" fmla="*/ 7053 h 5811651"/>
                <a:gd name="connsiteX0" fmla="*/ 239 w 43870391"/>
                <a:gd name="connsiteY0" fmla="*/ 7053 h 5811651"/>
                <a:gd name="connsiteX1" fmla="*/ 43870391 w 43870391"/>
                <a:gd name="connsiteY1" fmla="*/ 0 h 5811651"/>
                <a:gd name="connsiteX2" fmla="*/ 43819716 w 43870391"/>
                <a:gd name="connsiteY2" fmla="*/ 5811651 h 5811651"/>
                <a:gd name="connsiteX3" fmla="*/ 21917405 w 43870391"/>
                <a:gd name="connsiteY3" fmla="*/ 3009824 h 5811651"/>
                <a:gd name="connsiteX4" fmla="*/ 457 w 43870391"/>
                <a:gd name="connsiteY4" fmla="*/ 5798748 h 5811651"/>
                <a:gd name="connsiteX5" fmla="*/ 239 w 43870391"/>
                <a:gd name="connsiteY5" fmla="*/ 7053 h 5811651"/>
                <a:gd name="connsiteX0" fmla="*/ 239 w 43842825"/>
                <a:gd name="connsiteY0" fmla="*/ 7053 h 5811651"/>
                <a:gd name="connsiteX1" fmla="*/ 43842825 w 43842825"/>
                <a:gd name="connsiteY1" fmla="*/ 0 h 5811651"/>
                <a:gd name="connsiteX2" fmla="*/ 43819716 w 43842825"/>
                <a:gd name="connsiteY2" fmla="*/ 5811651 h 5811651"/>
                <a:gd name="connsiteX3" fmla="*/ 21917405 w 43842825"/>
                <a:gd name="connsiteY3" fmla="*/ 3009824 h 5811651"/>
                <a:gd name="connsiteX4" fmla="*/ 457 w 43842825"/>
                <a:gd name="connsiteY4" fmla="*/ 5798748 h 5811651"/>
                <a:gd name="connsiteX5" fmla="*/ 239 w 43842825"/>
                <a:gd name="connsiteY5" fmla="*/ 7053 h 5811651"/>
                <a:gd name="connsiteX0" fmla="*/ 239 w 43824446"/>
                <a:gd name="connsiteY0" fmla="*/ 7053 h 5811651"/>
                <a:gd name="connsiteX1" fmla="*/ 43824446 w 43824446"/>
                <a:gd name="connsiteY1" fmla="*/ 0 h 5811651"/>
                <a:gd name="connsiteX2" fmla="*/ 43819716 w 43824446"/>
                <a:gd name="connsiteY2" fmla="*/ 5811651 h 5811651"/>
                <a:gd name="connsiteX3" fmla="*/ 21917405 w 43824446"/>
                <a:gd name="connsiteY3" fmla="*/ 3009824 h 5811651"/>
                <a:gd name="connsiteX4" fmla="*/ 457 w 43824446"/>
                <a:gd name="connsiteY4" fmla="*/ 5798748 h 5811651"/>
                <a:gd name="connsiteX5" fmla="*/ 239 w 43824446"/>
                <a:gd name="connsiteY5" fmla="*/ 7053 h 581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4446" h="5811651">
                  <a:moveTo>
                    <a:pt x="239" y="7053"/>
                  </a:moveTo>
                  <a:lnTo>
                    <a:pt x="43824446" y="0"/>
                  </a:lnTo>
                  <a:cubicBezTo>
                    <a:pt x="43822869" y="1937217"/>
                    <a:pt x="43821293" y="3874434"/>
                    <a:pt x="43819716" y="5811651"/>
                  </a:cubicBezTo>
                  <a:cubicBezTo>
                    <a:pt x="38268362" y="4032785"/>
                    <a:pt x="30438085" y="2966157"/>
                    <a:pt x="21917405" y="3009824"/>
                  </a:cubicBezTo>
                  <a:cubicBezTo>
                    <a:pt x="14614291" y="3047251"/>
                    <a:pt x="6453731" y="3277510"/>
                    <a:pt x="457" y="5798748"/>
                  </a:cubicBezTo>
                  <a:cubicBezTo>
                    <a:pt x="-1036" y="3861504"/>
                    <a:pt x="1732" y="1944297"/>
                    <a:pt x="239" y="7053"/>
                  </a:cubicBezTo>
                  <a:close/>
                </a:path>
              </a:pathLst>
            </a:custGeom>
            <a:gradFill flip="none" rotWithShape="1">
              <a:gsLst>
                <a:gs pos="0">
                  <a:schemeClr val="accent6"/>
                </a:gs>
                <a:gs pos="100000">
                  <a:schemeClr val="accent4"/>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165"/>
            </a:p>
          </p:txBody>
        </p:sp>
        <p:sp>
          <p:nvSpPr>
            <p:cNvPr id="76" name="Rectangle 16"/>
            <p:cNvSpPr/>
            <p:nvPr userDrawn="1"/>
          </p:nvSpPr>
          <p:spPr>
            <a:xfrm>
              <a:off x="-4323" y="5744"/>
              <a:ext cx="27440229" cy="4555641"/>
            </a:xfrm>
            <a:custGeom>
              <a:avLst/>
              <a:gdLst>
                <a:gd name="connsiteX0" fmla="*/ 0 w 43891200"/>
                <a:gd name="connsiteY0" fmla="*/ 0 h 7027483"/>
                <a:gd name="connsiteX1" fmla="*/ 43891200 w 43891200"/>
                <a:gd name="connsiteY1" fmla="*/ 0 h 7027483"/>
                <a:gd name="connsiteX2" fmla="*/ 43891200 w 43891200"/>
                <a:gd name="connsiteY2" fmla="*/ 7027483 h 7027483"/>
                <a:gd name="connsiteX3" fmla="*/ 0 w 43891200"/>
                <a:gd name="connsiteY3" fmla="*/ 7027483 h 7027483"/>
                <a:gd name="connsiteX4" fmla="*/ 0 w 43891200"/>
                <a:gd name="connsiteY4"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617527 w 43891200"/>
                <a:gd name="connsiteY3" fmla="*/ 6999261 h 7027483"/>
                <a:gd name="connsiteX4" fmla="*/ 0 w 43891200"/>
                <a:gd name="connsiteY4" fmla="*/ 702748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0 w 43891200"/>
                <a:gd name="connsiteY4" fmla="*/ 702748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100503"/>
                <a:gd name="connsiteX1" fmla="*/ 43891200 w 43891200"/>
                <a:gd name="connsiteY1" fmla="*/ 0 h 7100503"/>
                <a:gd name="connsiteX2" fmla="*/ 43891200 w 43891200"/>
                <a:gd name="connsiteY2" fmla="*/ 7027483 h 7100503"/>
                <a:gd name="connsiteX3" fmla="*/ 21448200 w 43891200"/>
                <a:gd name="connsiteY3" fmla="*/ 3838305 h 7100503"/>
                <a:gd name="connsiteX4" fmla="*/ 28221 w 43891200"/>
                <a:gd name="connsiteY4" fmla="*/ 6688809 h 7100503"/>
                <a:gd name="connsiteX5" fmla="*/ 0 w 43891200"/>
                <a:gd name="connsiteY5" fmla="*/ 0 h 7100503"/>
                <a:gd name="connsiteX0" fmla="*/ 0 w 43891200"/>
                <a:gd name="connsiteY0" fmla="*/ 0 h 7100503"/>
                <a:gd name="connsiteX1" fmla="*/ 43891200 w 43891200"/>
                <a:gd name="connsiteY1" fmla="*/ 0 h 7100503"/>
                <a:gd name="connsiteX2" fmla="*/ 43891200 w 43891200"/>
                <a:gd name="connsiteY2" fmla="*/ 7027483 h 7100503"/>
                <a:gd name="connsiteX3" fmla="*/ 21448200 w 43891200"/>
                <a:gd name="connsiteY3" fmla="*/ 3838305 h 7100503"/>
                <a:gd name="connsiteX4" fmla="*/ 28221 w 43891200"/>
                <a:gd name="connsiteY4" fmla="*/ 6688809 h 7100503"/>
                <a:gd name="connsiteX5" fmla="*/ 0 w 43891200"/>
                <a:gd name="connsiteY5" fmla="*/ 0 h 710050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968081"/>
                <a:gd name="connsiteY0" fmla="*/ 0 h 6688809"/>
                <a:gd name="connsiteX1" fmla="*/ 43891200 w 43968081"/>
                <a:gd name="connsiteY1" fmla="*/ 0 h 6688809"/>
                <a:gd name="connsiteX2" fmla="*/ 43968081 w 43968081"/>
                <a:gd name="connsiteY2" fmla="*/ 6358199 h 6688809"/>
                <a:gd name="connsiteX3" fmla="*/ 21448200 w 43968081"/>
                <a:gd name="connsiteY3" fmla="*/ 3838305 h 6688809"/>
                <a:gd name="connsiteX4" fmla="*/ 28221 w 43968081"/>
                <a:gd name="connsiteY4" fmla="*/ 6688809 h 6688809"/>
                <a:gd name="connsiteX5" fmla="*/ 0 w 43968081"/>
                <a:gd name="connsiteY5" fmla="*/ 0 h 6688809"/>
                <a:gd name="connsiteX0" fmla="*/ 0 w 43891200"/>
                <a:gd name="connsiteY0" fmla="*/ 0 h 6688809"/>
                <a:gd name="connsiteX1" fmla="*/ 43891200 w 43891200"/>
                <a:gd name="connsiteY1" fmla="*/ 0 h 6688809"/>
                <a:gd name="connsiteX2" fmla="*/ 43793664 w 43891200"/>
                <a:gd name="connsiteY2" fmla="*/ 6218350 h 6688809"/>
                <a:gd name="connsiteX3" fmla="*/ 21448200 w 43891200"/>
                <a:gd name="connsiteY3" fmla="*/ 3838305 h 6688809"/>
                <a:gd name="connsiteX4" fmla="*/ 28221 w 43891200"/>
                <a:gd name="connsiteY4" fmla="*/ 6688809 h 6688809"/>
                <a:gd name="connsiteX5" fmla="*/ 0 w 43891200"/>
                <a:gd name="connsiteY5" fmla="*/ 0 h 6688809"/>
                <a:gd name="connsiteX0" fmla="*/ 0 w 43891200"/>
                <a:gd name="connsiteY0" fmla="*/ 0 h 6688809"/>
                <a:gd name="connsiteX1" fmla="*/ 43891200 w 43891200"/>
                <a:gd name="connsiteY1" fmla="*/ 0 h 6688809"/>
                <a:gd name="connsiteX2" fmla="*/ 43823938 w 43891200"/>
                <a:gd name="connsiteY2" fmla="*/ 6183672 h 6688809"/>
                <a:gd name="connsiteX3" fmla="*/ 21448200 w 43891200"/>
                <a:gd name="connsiteY3" fmla="*/ 3838305 h 6688809"/>
                <a:gd name="connsiteX4" fmla="*/ 28221 w 43891200"/>
                <a:gd name="connsiteY4" fmla="*/ 6688809 h 6688809"/>
                <a:gd name="connsiteX5" fmla="*/ 0 w 43891200"/>
                <a:gd name="connsiteY5" fmla="*/ 0 h 6688809"/>
                <a:gd name="connsiteX0" fmla="*/ 0 w 43823938"/>
                <a:gd name="connsiteY0" fmla="*/ 0 h 6688809"/>
                <a:gd name="connsiteX1" fmla="*/ 43800376 w 43823938"/>
                <a:gd name="connsiteY1" fmla="*/ 0 h 6688809"/>
                <a:gd name="connsiteX2" fmla="*/ 43823938 w 43823938"/>
                <a:gd name="connsiteY2" fmla="*/ 6183672 h 6688809"/>
                <a:gd name="connsiteX3" fmla="*/ 21448200 w 43823938"/>
                <a:gd name="connsiteY3" fmla="*/ 3838305 h 6688809"/>
                <a:gd name="connsiteX4" fmla="*/ 28221 w 43823938"/>
                <a:gd name="connsiteY4" fmla="*/ 6688809 h 6688809"/>
                <a:gd name="connsiteX5" fmla="*/ 0 w 43823938"/>
                <a:gd name="connsiteY5" fmla="*/ 0 h 6688809"/>
                <a:gd name="connsiteX0" fmla="*/ 0 w 43883631"/>
                <a:gd name="connsiteY0" fmla="*/ 0 h 6688809"/>
                <a:gd name="connsiteX1" fmla="*/ 43883631 w 43883631"/>
                <a:gd name="connsiteY1" fmla="*/ 41614 h 6688809"/>
                <a:gd name="connsiteX2" fmla="*/ 43823938 w 43883631"/>
                <a:gd name="connsiteY2" fmla="*/ 6183672 h 6688809"/>
                <a:gd name="connsiteX3" fmla="*/ 21448200 w 43883631"/>
                <a:gd name="connsiteY3" fmla="*/ 3838305 h 6688809"/>
                <a:gd name="connsiteX4" fmla="*/ 28221 w 43883631"/>
                <a:gd name="connsiteY4" fmla="*/ 6688809 h 6688809"/>
                <a:gd name="connsiteX5" fmla="*/ 0 w 43883631"/>
                <a:gd name="connsiteY5" fmla="*/ 0 h 6688809"/>
                <a:gd name="connsiteX0" fmla="*/ 0 w 43876062"/>
                <a:gd name="connsiteY0" fmla="*/ 0 h 6688809"/>
                <a:gd name="connsiteX1" fmla="*/ 43876062 w 43876062"/>
                <a:gd name="connsiteY1" fmla="*/ 6936 h 6688809"/>
                <a:gd name="connsiteX2" fmla="*/ 43823938 w 43876062"/>
                <a:gd name="connsiteY2" fmla="*/ 6183672 h 6688809"/>
                <a:gd name="connsiteX3" fmla="*/ 21448200 w 43876062"/>
                <a:gd name="connsiteY3" fmla="*/ 3838305 h 6688809"/>
                <a:gd name="connsiteX4" fmla="*/ 28221 w 43876062"/>
                <a:gd name="connsiteY4" fmla="*/ 6688809 h 6688809"/>
                <a:gd name="connsiteX5" fmla="*/ 0 w 43876062"/>
                <a:gd name="connsiteY5" fmla="*/ 0 h 6688809"/>
                <a:gd name="connsiteX0" fmla="*/ 0 w 43883634"/>
                <a:gd name="connsiteY0" fmla="*/ 6936 h 6695745"/>
                <a:gd name="connsiteX1" fmla="*/ 43883634 w 43883634"/>
                <a:gd name="connsiteY1" fmla="*/ 0 h 6695745"/>
                <a:gd name="connsiteX2" fmla="*/ 43823938 w 43883634"/>
                <a:gd name="connsiteY2" fmla="*/ 6190608 h 6695745"/>
                <a:gd name="connsiteX3" fmla="*/ 21448200 w 43883634"/>
                <a:gd name="connsiteY3" fmla="*/ 3845241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448200 w 43883634"/>
                <a:gd name="connsiteY3" fmla="*/ 3845241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86368 w 43883634"/>
                <a:gd name="connsiteY3" fmla="*/ 3845241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871047 w 43883634"/>
                <a:gd name="connsiteY3" fmla="*/ 3810016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82633 w 43883634"/>
                <a:gd name="connsiteY3" fmla="*/ 3782129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1837"/>
                <a:gd name="connsiteX1" fmla="*/ 43883634 w 43883634"/>
                <a:gd name="connsiteY1" fmla="*/ 0 h 6691837"/>
                <a:gd name="connsiteX2" fmla="*/ 43827740 w 43883634"/>
                <a:gd name="connsiteY2" fmla="*/ 6180150 h 6691837"/>
                <a:gd name="connsiteX3" fmla="*/ 21911623 w 43883634"/>
                <a:gd name="connsiteY3" fmla="*/ 3791425 h 6691837"/>
                <a:gd name="connsiteX4" fmla="*/ 66513 w 43883634"/>
                <a:gd name="connsiteY4" fmla="*/ 6691837 h 6691837"/>
                <a:gd name="connsiteX5" fmla="*/ 0 w 43883634"/>
                <a:gd name="connsiteY5" fmla="*/ 6936 h 6691837"/>
                <a:gd name="connsiteX0" fmla="*/ 0 w 43883634"/>
                <a:gd name="connsiteY0" fmla="*/ 6936 h 6695746"/>
                <a:gd name="connsiteX1" fmla="*/ 43883634 w 43883634"/>
                <a:gd name="connsiteY1" fmla="*/ 0 h 6695746"/>
                <a:gd name="connsiteX2" fmla="*/ 43827740 w 43883634"/>
                <a:gd name="connsiteY2" fmla="*/ 6180150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40 w 43883634"/>
                <a:gd name="connsiteY2" fmla="*/ 6180150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40 w 43883634"/>
                <a:gd name="connsiteY2" fmla="*/ 6180150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40 w 43883634"/>
                <a:gd name="connsiteY2" fmla="*/ 6180150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39 w 43883634"/>
                <a:gd name="connsiteY2" fmla="*/ 5777889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39 w 43883634"/>
                <a:gd name="connsiteY2" fmla="*/ 5777889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39 w 43883634"/>
                <a:gd name="connsiteY2" fmla="*/ 5777889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39 w 43883634"/>
                <a:gd name="connsiteY2" fmla="*/ 5777889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39 w 43883634"/>
                <a:gd name="connsiteY2" fmla="*/ 5777889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23933 w 43834140"/>
                <a:gd name="connsiteY0" fmla="*/ 15369 h 6695746"/>
                <a:gd name="connsiteX1" fmla="*/ 43834140 w 43834140"/>
                <a:gd name="connsiteY1" fmla="*/ 0 h 6695746"/>
                <a:gd name="connsiteX2" fmla="*/ 43778245 w 43834140"/>
                <a:gd name="connsiteY2" fmla="*/ 5777889 h 6695746"/>
                <a:gd name="connsiteX3" fmla="*/ 21862129 w 43834140"/>
                <a:gd name="connsiteY3" fmla="*/ 3791425 h 6695746"/>
                <a:gd name="connsiteX4" fmla="*/ 0 w 43834140"/>
                <a:gd name="connsiteY4" fmla="*/ 6695746 h 6695746"/>
                <a:gd name="connsiteX5" fmla="*/ 23933 w 43834140"/>
                <a:gd name="connsiteY5" fmla="*/ 15369 h 6695746"/>
                <a:gd name="connsiteX0" fmla="*/ 1414 w 43848334"/>
                <a:gd name="connsiteY0" fmla="*/ 15369 h 6695746"/>
                <a:gd name="connsiteX1" fmla="*/ 43848334 w 43848334"/>
                <a:gd name="connsiteY1" fmla="*/ 0 h 6695746"/>
                <a:gd name="connsiteX2" fmla="*/ 43792439 w 43848334"/>
                <a:gd name="connsiteY2" fmla="*/ 5777889 h 6695746"/>
                <a:gd name="connsiteX3" fmla="*/ 21876323 w 43848334"/>
                <a:gd name="connsiteY3" fmla="*/ 3791425 h 6695746"/>
                <a:gd name="connsiteX4" fmla="*/ 14194 w 43848334"/>
                <a:gd name="connsiteY4" fmla="*/ 6695746 h 6695746"/>
                <a:gd name="connsiteX5" fmla="*/ 1414 w 43848334"/>
                <a:gd name="connsiteY5" fmla="*/ 15369 h 6695746"/>
                <a:gd name="connsiteX0" fmla="*/ 1414 w 43792439"/>
                <a:gd name="connsiteY0" fmla="*/ 6936 h 6687313"/>
                <a:gd name="connsiteX1" fmla="*/ 43729019 w 43792439"/>
                <a:gd name="connsiteY1" fmla="*/ 0 h 6687313"/>
                <a:gd name="connsiteX2" fmla="*/ 43792439 w 43792439"/>
                <a:gd name="connsiteY2" fmla="*/ 5769456 h 6687313"/>
                <a:gd name="connsiteX3" fmla="*/ 21876323 w 43792439"/>
                <a:gd name="connsiteY3" fmla="*/ 3782992 h 6687313"/>
                <a:gd name="connsiteX4" fmla="*/ 14194 w 43792439"/>
                <a:gd name="connsiteY4" fmla="*/ 6687313 h 6687313"/>
                <a:gd name="connsiteX5" fmla="*/ 1414 w 43792439"/>
                <a:gd name="connsiteY5" fmla="*/ 6936 h 6687313"/>
                <a:gd name="connsiteX0" fmla="*/ 1414 w 43792439"/>
                <a:gd name="connsiteY0" fmla="*/ 0 h 6680377"/>
                <a:gd name="connsiteX1" fmla="*/ 43600524 w 43792439"/>
                <a:gd name="connsiteY1" fmla="*/ 77395 h 6680377"/>
                <a:gd name="connsiteX2" fmla="*/ 43792439 w 43792439"/>
                <a:gd name="connsiteY2" fmla="*/ 5762520 h 6680377"/>
                <a:gd name="connsiteX3" fmla="*/ 21876323 w 43792439"/>
                <a:gd name="connsiteY3" fmla="*/ 3776056 h 6680377"/>
                <a:gd name="connsiteX4" fmla="*/ 14194 w 43792439"/>
                <a:gd name="connsiteY4" fmla="*/ 6680377 h 6680377"/>
                <a:gd name="connsiteX5" fmla="*/ 1414 w 43792439"/>
                <a:gd name="connsiteY5" fmla="*/ 0 h 6680377"/>
                <a:gd name="connsiteX0" fmla="*/ 1414 w 43792439"/>
                <a:gd name="connsiteY0" fmla="*/ 0 h 6680377"/>
                <a:gd name="connsiteX1" fmla="*/ 43683128 w 43792439"/>
                <a:gd name="connsiteY1" fmla="*/ 119561 h 6680377"/>
                <a:gd name="connsiteX2" fmla="*/ 43792439 w 43792439"/>
                <a:gd name="connsiteY2" fmla="*/ 5762520 h 6680377"/>
                <a:gd name="connsiteX3" fmla="*/ 21876323 w 43792439"/>
                <a:gd name="connsiteY3" fmla="*/ 3776056 h 6680377"/>
                <a:gd name="connsiteX4" fmla="*/ 14194 w 43792439"/>
                <a:gd name="connsiteY4" fmla="*/ 6680377 h 6680377"/>
                <a:gd name="connsiteX5" fmla="*/ 1414 w 43792439"/>
                <a:gd name="connsiteY5" fmla="*/ 0 h 6680377"/>
                <a:gd name="connsiteX0" fmla="*/ 1414 w 43793267"/>
                <a:gd name="connsiteY0" fmla="*/ 0 h 6680377"/>
                <a:gd name="connsiteX1" fmla="*/ 43793267 w 43793267"/>
                <a:gd name="connsiteY1" fmla="*/ 1497 h 6680377"/>
                <a:gd name="connsiteX2" fmla="*/ 43792439 w 43793267"/>
                <a:gd name="connsiteY2" fmla="*/ 5762520 h 6680377"/>
                <a:gd name="connsiteX3" fmla="*/ 21876323 w 43793267"/>
                <a:gd name="connsiteY3" fmla="*/ 3776056 h 6680377"/>
                <a:gd name="connsiteX4" fmla="*/ 14194 w 43793267"/>
                <a:gd name="connsiteY4" fmla="*/ 6680377 h 6680377"/>
                <a:gd name="connsiteX5" fmla="*/ 1414 w 43793267"/>
                <a:gd name="connsiteY5" fmla="*/ 0 h 6680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93267" h="6680377">
                  <a:moveTo>
                    <a:pt x="1414" y="0"/>
                  </a:moveTo>
                  <a:lnTo>
                    <a:pt x="43793267" y="1497"/>
                  </a:lnTo>
                  <a:cubicBezTo>
                    <a:pt x="43793267" y="2343991"/>
                    <a:pt x="43792439" y="3420026"/>
                    <a:pt x="43792439" y="5762520"/>
                  </a:cubicBezTo>
                  <a:cubicBezTo>
                    <a:pt x="38990659" y="4549272"/>
                    <a:pt x="29172697" y="3623080"/>
                    <a:pt x="21876323" y="3776056"/>
                  </a:cubicBezTo>
                  <a:cubicBezTo>
                    <a:pt x="14579949" y="3929032"/>
                    <a:pt x="6467468" y="4159139"/>
                    <a:pt x="14194" y="6680377"/>
                  </a:cubicBezTo>
                  <a:cubicBezTo>
                    <a:pt x="22172" y="4453585"/>
                    <a:pt x="-6564" y="2226792"/>
                    <a:pt x="1414" y="0"/>
                  </a:cubicBezTo>
                  <a:close/>
                </a:path>
              </a:pathLst>
            </a:custGeom>
            <a:gradFill flip="none" rotWithShape="1">
              <a:gsLst>
                <a:gs pos="0">
                  <a:schemeClr val="accent6"/>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165"/>
            </a:p>
          </p:txBody>
        </p:sp>
        <p:sp>
          <p:nvSpPr>
            <p:cNvPr id="77" name="Rectangle 15"/>
            <p:cNvSpPr/>
            <p:nvPr userDrawn="1"/>
          </p:nvSpPr>
          <p:spPr>
            <a:xfrm>
              <a:off x="-14192" y="1382"/>
              <a:ext cx="27451941" cy="4570666"/>
            </a:xfrm>
            <a:custGeom>
              <a:avLst/>
              <a:gdLst>
                <a:gd name="connsiteX0" fmla="*/ 0 w 43891200"/>
                <a:gd name="connsiteY0" fmla="*/ 0 h 2171777"/>
                <a:gd name="connsiteX1" fmla="*/ 43891200 w 43891200"/>
                <a:gd name="connsiteY1" fmla="*/ 0 h 2171777"/>
                <a:gd name="connsiteX2" fmla="*/ 43891200 w 43891200"/>
                <a:gd name="connsiteY2" fmla="*/ 2171777 h 2171777"/>
                <a:gd name="connsiteX3" fmla="*/ 0 w 43891200"/>
                <a:gd name="connsiteY3" fmla="*/ 2171777 h 2171777"/>
                <a:gd name="connsiteX4" fmla="*/ 0 w 43891200"/>
                <a:gd name="connsiteY4" fmla="*/ 0 h 2171777"/>
                <a:gd name="connsiteX0" fmla="*/ 0 w 43891200"/>
                <a:gd name="connsiteY0" fmla="*/ 0 h 2171777"/>
                <a:gd name="connsiteX1" fmla="*/ 43891200 w 43891200"/>
                <a:gd name="connsiteY1" fmla="*/ 0 h 2171777"/>
                <a:gd name="connsiteX2" fmla="*/ 43891200 w 43891200"/>
                <a:gd name="connsiteY2" fmla="*/ 2171777 h 2171777"/>
                <a:gd name="connsiteX3" fmla="*/ 21843298 w 43891200"/>
                <a:gd name="connsiteY3" fmla="*/ 2143554 h 2171777"/>
                <a:gd name="connsiteX4" fmla="*/ 0 w 43891200"/>
                <a:gd name="connsiteY4" fmla="*/ 2171777 h 2171777"/>
                <a:gd name="connsiteX5" fmla="*/ 0 w 43891200"/>
                <a:gd name="connsiteY5" fmla="*/ 0 h 2171777"/>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90029"/>
                <a:gd name="connsiteX1" fmla="*/ 43891200 w 43891200"/>
                <a:gd name="connsiteY1" fmla="*/ 0 h 5390029"/>
                <a:gd name="connsiteX2" fmla="*/ 43891200 w 43891200"/>
                <a:gd name="connsiteY2" fmla="*/ 2171777 h 5390029"/>
                <a:gd name="connsiteX3" fmla="*/ 21843298 w 43891200"/>
                <a:gd name="connsiteY3" fmla="*/ 2143554 h 5390029"/>
                <a:gd name="connsiteX4" fmla="*/ 28221 w 43891200"/>
                <a:gd name="connsiteY4" fmla="*/ 5360956 h 5390029"/>
                <a:gd name="connsiteX5" fmla="*/ 0 w 43891200"/>
                <a:gd name="connsiteY5" fmla="*/ 0 h 5390029"/>
                <a:gd name="connsiteX0" fmla="*/ 0 w 43891200"/>
                <a:gd name="connsiteY0" fmla="*/ 0 h 5390029"/>
                <a:gd name="connsiteX1" fmla="*/ 43891200 w 43891200"/>
                <a:gd name="connsiteY1" fmla="*/ 0 h 5390029"/>
                <a:gd name="connsiteX2" fmla="*/ 43891200 w 43891200"/>
                <a:gd name="connsiteY2" fmla="*/ 2171777 h 5390029"/>
                <a:gd name="connsiteX3" fmla="*/ 21843298 w 43891200"/>
                <a:gd name="connsiteY3" fmla="*/ 2143554 h 5390029"/>
                <a:gd name="connsiteX4" fmla="*/ 28221 w 43891200"/>
                <a:gd name="connsiteY4" fmla="*/ 5360956 h 5390029"/>
                <a:gd name="connsiteX5" fmla="*/ 0 w 43891200"/>
                <a:gd name="connsiteY5" fmla="*/ 0 h 5390029"/>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691988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778314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197 w 43891200"/>
                <a:gd name="connsiteY2" fmla="*/ 2143554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197 w 43891200"/>
                <a:gd name="connsiteY2" fmla="*/ 2143554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83162"/>
                <a:gd name="connsiteX1" fmla="*/ 43891200 w 43891200"/>
                <a:gd name="connsiteY1" fmla="*/ 0 h 5383162"/>
                <a:gd name="connsiteX2" fmla="*/ 43891197 w 43891200"/>
                <a:gd name="connsiteY2" fmla="*/ 2143554 h 5383162"/>
                <a:gd name="connsiteX3" fmla="*/ 21843298 w 43891200"/>
                <a:gd name="connsiteY3" fmla="*/ 1381537 h 5383162"/>
                <a:gd name="connsiteX4" fmla="*/ 12981 w 43891200"/>
                <a:gd name="connsiteY4" fmla="*/ 5383162 h 5383162"/>
                <a:gd name="connsiteX5" fmla="*/ 0 w 43891200"/>
                <a:gd name="connsiteY5" fmla="*/ 0 h 5383162"/>
                <a:gd name="connsiteX0" fmla="*/ 0 w 43891200"/>
                <a:gd name="connsiteY0" fmla="*/ 0 h 5353553"/>
                <a:gd name="connsiteX1" fmla="*/ 43891200 w 43891200"/>
                <a:gd name="connsiteY1" fmla="*/ 0 h 5353553"/>
                <a:gd name="connsiteX2" fmla="*/ 43891197 w 43891200"/>
                <a:gd name="connsiteY2" fmla="*/ 2143554 h 5353553"/>
                <a:gd name="connsiteX3" fmla="*/ 21843298 w 43891200"/>
                <a:gd name="connsiteY3" fmla="*/ 1381537 h 5353553"/>
                <a:gd name="connsiteX4" fmla="*/ 12981 w 43891200"/>
                <a:gd name="connsiteY4" fmla="*/ 5353553 h 5353553"/>
                <a:gd name="connsiteX5" fmla="*/ 0 w 43891200"/>
                <a:gd name="connsiteY5" fmla="*/ 0 h 5353553"/>
                <a:gd name="connsiteX0" fmla="*/ 0 w 43891200"/>
                <a:gd name="connsiteY0" fmla="*/ 0 h 5375759"/>
                <a:gd name="connsiteX1" fmla="*/ 43891200 w 43891200"/>
                <a:gd name="connsiteY1" fmla="*/ 0 h 5375759"/>
                <a:gd name="connsiteX2" fmla="*/ 43891197 w 43891200"/>
                <a:gd name="connsiteY2" fmla="*/ 2143554 h 5375759"/>
                <a:gd name="connsiteX3" fmla="*/ 21843298 w 43891200"/>
                <a:gd name="connsiteY3" fmla="*/ 1381537 h 5375759"/>
                <a:gd name="connsiteX4" fmla="*/ 2821 w 43891200"/>
                <a:gd name="connsiteY4" fmla="*/ 5375759 h 5375759"/>
                <a:gd name="connsiteX5" fmla="*/ 0 w 43891200"/>
                <a:gd name="connsiteY5" fmla="*/ 0 h 5375759"/>
                <a:gd name="connsiteX0" fmla="*/ 0 w 43891200"/>
                <a:gd name="connsiteY0" fmla="*/ 0 h 5391472"/>
                <a:gd name="connsiteX1" fmla="*/ 43891200 w 43891200"/>
                <a:gd name="connsiteY1" fmla="*/ 0 h 5391472"/>
                <a:gd name="connsiteX2" fmla="*/ 43891197 w 43891200"/>
                <a:gd name="connsiteY2" fmla="*/ 2143554 h 5391472"/>
                <a:gd name="connsiteX3" fmla="*/ 21843298 w 43891200"/>
                <a:gd name="connsiteY3" fmla="*/ 1381537 h 5391472"/>
                <a:gd name="connsiteX4" fmla="*/ 24143 w 43891200"/>
                <a:gd name="connsiteY4" fmla="*/ 5391472 h 5391472"/>
                <a:gd name="connsiteX5" fmla="*/ 0 w 43891200"/>
                <a:gd name="connsiteY5" fmla="*/ 0 h 5391472"/>
                <a:gd name="connsiteX0" fmla="*/ 0 w 43891200"/>
                <a:gd name="connsiteY0" fmla="*/ 0 h 5388329"/>
                <a:gd name="connsiteX1" fmla="*/ 43891200 w 43891200"/>
                <a:gd name="connsiteY1" fmla="*/ 0 h 5388329"/>
                <a:gd name="connsiteX2" fmla="*/ 43891197 w 43891200"/>
                <a:gd name="connsiteY2" fmla="*/ 2143554 h 5388329"/>
                <a:gd name="connsiteX3" fmla="*/ 21843298 w 43891200"/>
                <a:gd name="connsiteY3" fmla="*/ 1381537 h 5388329"/>
                <a:gd name="connsiteX4" fmla="*/ 11350 w 43891200"/>
                <a:gd name="connsiteY4" fmla="*/ 5388329 h 5388329"/>
                <a:gd name="connsiteX5" fmla="*/ 0 w 43891200"/>
                <a:gd name="connsiteY5" fmla="*/ 0 h 5388329"/>
                <a:gd name="connsiteX0" fmla="*/ 0 w 43918796"/>
                <a:gd name="connsiteY0" fmla="*/ 0 h 5388329"/>
                <a:gd name="connsiteX1" fmla="*/ 43918796 w 43918796"/>
                <a:gd name="connsiteY1" fmla="*/ 0 h 5388329"/>
                <a:gd name="connsiteX2" fmla="*/ 43918793 w 43918796"/>
                <a:gd name="connsiteY2" fmla="*/ 2143554 h 5388329"/>
                <a:gd name="connsiteX3" fmla="*/ 21870894 w 43918796"/>
                <a:gd name="connsiteY3" fmla="*/ 1381537 h 5388329"/>
                <a:gd name="connsiteX4" fmla="*/ 38946 w 43918796"/>
                <a:gd name="connsiteY4" fmla="*/ 5388329 h 5388329"/>
                <a:gd name="connsiteX5" fmla="*/ 0 w 43918796"/>
                <a:gd name="connsiteY5" fmla="*/ 0 h 5388329"/>
                <a:gd name="connsiteX0" fmla="*/ 0 w 43882001"/>
                <a:gd name="connsiteY0" fmla="*/ 6780 h 5388329"/>
                <a:gd name="connsiteX1" fmla="*/ 43882001 w 43882001"/>
                <a:gd name="connsiteY1" fmla="*/ 0 h 5388329"/>
                <a:gd name="connsiteX2" fmla="*/ 43881998 w 43882001"/>
                <a:gd name="connsiteY2" fmla="*/ 2143554 h 5388329"/>
                <a:gd name="connsiteX3" fmla="*/ 21834099 w 43882001"/>
                <a:gd name="connsiteY3" fmla="*/ 1381537 h 5388329"/>
                <a:gd name="connsiteX4" fmla="*/ 2151 w 43882001"/>
                <a:gd name="connsiteY4" fmla="*/ 5388329 h 5388329"/>
                <a:gd name="connsiteX5" fmla="*/ 0 w 43882001"/>
                <a:gd name="connsiteY5" fmla="*/ 6780 h 5388329"/>
                <a:gd name="connsiteX0" fmla="*/ 0 w 43909597"/>
                <a:gd name="connsiteY0" fmla="*/ 6780 h 5388329"/>
                <a:gd name="connsiteX1" fmla="*/ 43909597 w 43909597"/>
                <a:gd name="connsiteY1" fmla="*/ 0 h 5388329"/>
                <a:gd name="connsiteX2" fmla="*/ 43909594 w 43909597"/>
                <a:gd name="connsiteY2" fmla="*/ 2143554 h 5388329"/>
                <a:gd name="connsiteX3" fmla="*/ 21861695 w 43909597"/>
                <a:gd name="connsiteY3" fmla="*/ 1381537 h 5388329"/>
                <a:gd name="connsiteX4" fmla="*/ 29747 w 43909597"/>
                <a:gd name="connsiteY4" fmla="*/ 5388329 h 5388329"/>
                <a:gd name="connsiteX5" fmla="*/ 0 w 43909597"/>
                <a:gd name="connsiteY5" fmla="*/ 6780 h 5388329"/>
                <a:gd name="connsiteX0" fmla="*/ 16283 w 43879886"/>
                <a:gd name="connsiteY0" fmla="*/ 13560 h 5388329"/>
                <a:gd name="connsiteX1" fmla="*/ 43879886 w 43879886"/>
                <a:gd name="connsiteY1" fmla="*/ 0 h 5388329"/>
                <a:gd name="connsiteX2" fmla="*/ 43879883 w 43879886"/>
                <a:gd name="connsiteY2" fmla="*/ 2143554 h 5388329"/>
                <a:gd name="connsiteX3" fmla="*/ 21831984 w 43879886"/>
                <a:gd name="connsiteY3" fmla="*/ 1381537 h 5388329"/>
                <a:gd name="connsiteX4" fmla="*/ 36 w 43879886"/>
                <a:gd name="connsiteY4" fmla="*/ 5388329 h 5388329"/>
                <a:gd name="connsiteX5" fmla="*/ 16283 w 43879886"/>
                <a:gd name="connsiteY5" fmla="*/ 13560 h 5388329"/>
                <a:gd name="connsiteX0" fmla="*/ 7118 w 43879920"/>
                <a:gd name="connsiteY0" fmla="*/ 6780 h 5388329"/>
                <a:gd name="connsiteX1" fmla="*/ 43879920 w 43879920"/>
                <a:gd name="connsiteY1" fmla="*/ 0 h 5388329"/>
                <a:gd name="connsiteX2" fmla="*/ 43879917 w 43879920"/>
                <a:gd name="connsiteY2" fmla="*/ 2143554 h 5388329"/>
                <a:gd name="connsiteX3" fmla="*/ 21832018 w 43879920"/>
                <a:gd name="connsiteY3" fmla="*/ 1381537 h 5388329"/>
                <a:gd name="connsiteX4" fmla="*/ 70 w 43879920"/>
                <a:gd name="connsiteY4" fmla="*/ 5388329 h 5388329"/>
                <a:gd name="connsiteX5" fmla="*/ 7118 w 43879920"/>
                <a:gd name="connsiteY5" fmla="*/ 6780 h 5388329"/>
                <a:gd name="connsiteX0" fmla="*/ 0 w 43900399"/>
                <a:gd name="connsiteY0" fmla="*/ 0 h 5388329"/>
                <a:gd name="connsiteX1" fmla="*/ 43900399 w 43900399"/>
                <a:gd name="connsiteY1" fmla="*/ 0 h 5388329"/>
                <a:gd name="connsiteX2" fmla="*/ 43900396 w 43900399"/>
                <a:gd name="connsiteY2" fmla="*/ 2143554 h 5388329"/>
                <a:gd name="connsiteX3" fmla="*/ 21852497 w 43900399"/>
                <a:gd name="connsiteY3" fmla="*/ 1381537 h 5388329"/>
                <a:gd name="connsiteX4" fmla="*/ 20549 w 43900399"/>
                <a:gd name="connsiteY4" fmla="*/ 5388329 h 5388329"/>
                <a:gd name="connsiteX5" fmla="*/ 0 w 43900399"/>
                <a:gd name="connsiteY5" fmla="*/ 0 h 5388329"/>
                <a:gd name="connsiteX0" fmla="*/ 0 w 43900396"/>
                <a:gd name="connsiteY0" fmla="*/ 0 h 5388329"/>
                <a:gd name="connsiteX1" fmla="*/ 43854405 w 43900396"/>
                <a:gd name="connsiteY1" fmla="*/ 27119 h 5388329"/>
                <a:gd name="connsiteX2" fmla="*/ 43900396 w 43900396"/>
                <a:gd name="connsiteY2" fmla="*/ 2143554 h 5388329"/>
                <a:gd name="connsiteX3" fmla="*/ 21852497 w 43900396"/>
                <a:gd name="connsiteY3" fmla="*/ 1381537 h 5388329"/>
                <a:gd name="connsiteX4" fmla="*/ 20549 w 43900396"/>
                <a:gd name="connsiteY4" fmla="*/ 5388329 h 5388329"/>
                <a:gd name="connsiteX5" fmla="*/ 0 w 43900396"/>
                <a:gd name="connsiteY5" fmla="*/ 0 h 5388329"/>
                <a:gd name="connsiteX0" fmla="*/ 0 w 43900398"/>
                <a:gd name="connsiteY0" fmla="*/ 0 h 5388329"/>
                <a:gd name="connsiteX1" fmla="*/ 43900398 w 43900398"/>
                <a:gd name="connsiteY1" fmla="*/ 6780 h 5388329"/>
                <a:gd name="connsiteX2" fmla="*/ 43900396 w 43900398"/>
                <a:gd name="connsiteY2" fmla="*/ 2143554 h 5388329"/>
                <a:gd name="connsiteX3" fmla="*/ 21852497 w 43900398"/>
                <a:gd name="connsiteY3" fmla="*/ 1381537 h 5388329"/>
                <a:gd name="connsiteX4" fmla="*/ 20549 w 43900398"/>
                <a:gd name="connsiteY4" fmla="*/ 5388329 h 5388329"/>
                <a:gd name="connsiteX5" fmla="*/ 0 w 43900398"/>
                <a:gd name="connsiteY5" fmla="*/ 0 h 5388329"/>
                <a:gd name="connsiteX0" fmla="*/ 0 w 43909598"/>
                <a:gd name="connsiteY0" fmla="*/ 0 h 5388329"/>
                <a:gd name="connsiteX1" fmla="*/ 43909598 w 43909598"/>
                <a:gd name="connsiteY1" fmla="*/ 6780 h 5388329"/>
                <a:gd name="connsiteX2" fmla="*/ 43900396 w 43909598"/>
                <a:gd name="connsiteY2" fmla="*/ 2143554 h 5388329"/>
                <a:gd name="connsiteX3" fmla="*/ 21852497 w 43909598"/>
                <a:gd name="connsiteY3" fmla="*/ 1381537 h 5388329"/>
                <a:gd name="connsiteX4" fmla="*/ 20549 w 43909598"/>
                <a:gd name="connsiteY4" fmla="*/ 5388329 h 5388329"/>
                <a:gd name="connsiteX5" fmla="*/ 0 w 43909598"/>
                <a:gd name="connsiteY5" fmla="*/ 0 h 538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909598" h="5388329">
                  <a:moveTo>
                    <a:pt x="0" y="0"/>
                  </a:moveTo>
                  <a:lnTo>
                    <a:pt x="43909598" y="6780"/>
                  </a:lnTo>
                  <a:cubicBezTo>
                    <a:pt x="43909597" y="719038"/>
                    <a:pt x="43900397" y="1431296"/>
                    <a:pt x="43900396" y="2143554"/>
                  </a:cubicBezTo>
                  <a:cubicBezTo>
                    <a:pt x="37284373" y="1358490"/>
                    <a:pt x="29162993" y="845303"/>
                    <a:pt x="21852497" y="1381537"/>
                  </a:cubicBezTo>
                  <a:cubicBezTo>
                    <a:pt x="14542001" y="1917771"/>
                    <a:pt x="6144574" y="2782191"/>
                    <a:pt x="20549" y="5388329"/>
                  </a:cubicBezTo>
                  <a:cubicBezTo>
                    <a:pt x="19609" y="3596409"/>
                    <a:pt x="940" y="1791920"/>
                    <a:pt x="0" y="0"/>
                  </a:cubicBezTo>
                  <a:close/>
                </a:path>
              </a:pathLst>
            </a:custGeom>
            <a:gradFill flip="none" rotWithShape="1">
              <a:gsLst>
                <a:gs pos="0">
                  <a:schemeClr val="tx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165" dirty="0">
                <a:ln>
                  <a:noFill/>
                </a:ln>
                <a:solidFill>
                  <a:schemeClr val="accent1"/>
                </a:solidFill>
              </a:endParaRPr>
            </a:p>
          </p:txBody>
        </p:sp>
      </p:grpSp>
      <p:sp>
        <p:nvSpPr>
          <p:cNvPr id="73" name="Text Box 14"/>
          <p:cNvSpPr txBox="1">
            <a:spLocks noChangeArrowheads="1"/>
          </p:cNvSpPr>
          <p:nvPr userDrawn="1"/>
        </p:nvSpPr>
        <p:spPr bwMode="auto">
          <a:xfrm>
            <a:off x="1003120" y="32156324"/>
            <a:ext cx="3786383" cy="329310"/>
          </a:xfrm>
          <a:prstGeom prst="rect">
            <a:avLst/>
          </a:prstGeom>
          <a:noFill/>
          <a:ln w="9525">
            <a:noFill/>
            <a:miter lim="800000"/>
            <a:headEnd/>
            <a:tailEnd/>
          </a:ln>
          <a:effectLst/>
        </p:spPr>
        <p:txBody>
          <a:bodyPr wrap="square" lIns="78298" tIns="39142" rIns="78298" bIns="39142">
            <a:spAutoFit/>
          </a:bodyPr>
          <a:lstStyle/>
          <a:p>
            <a:pPr eaLnBrk="0" hangingPunct="0">
              <a:lnSpc>
                <a:spcPct val="65000"/>
              </a:lnSpc>
              <a:spcBef>
                <a:spcPct val="50000"/>
              </a:spcBef>
              <a:defRPr/>
            </a:pPr>
            <a:r>
              <a:rPr lang="en-US" sz="600" b="1" dirty="0">
                <a:solidFill>
                  <a:schemeClr val="bg1">
                    <a:lumMod val="75000"/>
                  </a:schemeClr>
                </a:solidFill>
                <a:latin typeface="Arial" charset="0"/>
              </a:rPr>
              <a:t>RESEARCH POSTER PRESENTATION DESIGN © 2019</a:t>
            </a:r>
          </a:p>
          <a:p>
            <a:pPr eaLnBrk="0" hangingPunct="0">
              <a:lnSpc>
                <a:spcPct val="65000"/>
              </a:lnSpc>
              <a:spcBef>
                <a:spcPct val="50000"/>
              </a:spcBef>
              <a:defRPr/>
            </a:pPr>
            <a:r>
              <a:rPr lang="en-US" sz="1050" b="1" dirty="0">
                <a:solidFill>
                  <a:schemeClr val="bg1">
                    <a:lumMod val="75000"/>
                  </a:schemeClr>
                </a:solidFill>
                <a:latin typeface="Arial" charset="0"/>
              </a:rPr>
              <a:t>www.PosterPresentations.com</a:t>
            </a:r>
          </a:p>
        </p:txBody>
      </p:sp>
      <p:graphicFrame>
        <p:nvGraphicFramePr>
          <p:cNvPr id="78" name="Table 77">
            <a:extLst>
              <a:ext uri="{FF2B5EF4-FFF2-40B4-BE49-F238E27FC236}">
                <a16:creationId xmlns:a16="http://schemas.microsoft.com/office/drawing/2014/main" id="{5373C3A2-708A-CA45-9DA9-BCEAB1E0E126}"/>
              </a:ext>
            </a:extLst>
          </p:cNvPr>
          <p:cNvGraphicFramePr>
            <a:graphicFrameLocks noGrp="1"/>
          </p:cNvGraphicFramePr>
          <p:nvPr userDrawn="1">
            <p:extLst>
              <p:ext uri="{D42A27DB-BD31-4B8C-83A1-F6EECF244321}">
                <p14:modId xmlns:p14="http://schemas.microsoft.com/office/powerpoint/2010/main" val="2677946538"/>
              </p:ext>
            </p:extLst>
          </p:nvPr>
        </p:nvGraphicFramePr>
        <p:xfrm>
          <a:off x="-10611118" y="14100"/>
          <a:ext cx="9776870" cy="32679223"/>
        </p:xfrm>
        <a:graphic>
          <a:graphicData uri="http://schemas.openxmlformats.org/drawingml/2006/table">
            <a:tbl>
              <a:tblPr firstRow="1" bandRow="1">
                <a:tableStyleId>{5C22544A-7EE6-4342-B048-85BDC9FD1C3A}</a:tableStyleId>
              </a:tblPr>
              <a:tblGrid>
                <a:gridCol w="4192246">
                  <a:extLst>
                    <a:ext uri="{9D8B030D-6E8A-4147-A177-3AD203B41FA5}">
                      <a16:colId xmlns:a16="http://schemas.microsoft.com/office/drawing/2014/main" val="20000"/>
                    </a:ext>
                  </a:extLst>
                </a:gridCol>
                <a:gridCol w="5584624">
                  <a:extLst>
                    <a:ext uri="{9D8B030D-6E8A-4147-A177-3AD203B41FA5}">
                      <a16:colId xmlns:a16="http://schemas.microsoft.com/office/drawing/2014/main" val="20001"/>
                    </a:ext>
                  </a:extLst>
                </a:gridCol>
              </a:tblGrid>
              <a:tr h="1329113">
                <a:tc gridSpan="2">
                  <a:txBody>
                    <a:bodyPr/>
                    <a:lstStyle/>
                    <a:p>
                      <a:pPr marL="0" marR="0" indent="0" algn="ctr" defTabSz="4388900" rtl="0" eaLnBrk="1" fontAlgn="auto" latinLnBrk="0" hangingPunct="1">
                        <a:lnSpc>
                          <a:spcPct val="100000"/>
                        </a:lnSpc>
                        <a:spcBef>
                          <a:spcPts val="0"/>
                        </a:spcBef>
                        <a:spcAft>
                          <a:spcPts val="0"/>
                        </a:spcAft>
                        <a:buClrTx/>
                        <a:buSzTx/>
                        <a:buFontTx/>
                        <a:buNone/>
                        <a:tabLst/>
                        <a:defRPr/>
                      </a:pPr>
                      <a:r>
                        <a:rPr lang="en-US" sz="3600" b="0" spc="600" dirty="0">
                          <a:solidFill>
                            <a:srgbClr val="1F3A4E"/>
                          </a:solidFill>
                          <a:latin typeface="Arial Black" panose="020B0A04020102020204" pitchFamily="34" charset="0"/>
                        </a:rPr>
                        <a:t>QUICK START GUIDE</a:t>
                      </a:r>
                      <a:br>
                        <a:rPr lang="en-US" sz="3600" b="0" spc="600" dirty="0">
                          <a:solidFill>
                            <a:srgbClr val="1F3A4E"/>
                          </a:solidFill>
                          <a:latin typeface="Arial Black" panose="020B0A04020102020204" pitchFamily="34" charset="0"/>
                        </a:rPr>
                      </a:br>
                      <a:r>
                        <a:rPr lang="en-US" sz="2800" b="1" spc="0" dirty="0">
                          <a:solidFill>
                            <a:srgbClr val="FF0000"/>
                          </a:solidFill>
                          <a:latin typeface="Trebuchet MS" pitchFamily="34" charset="0"/>
                        </a:rPr>
                        <a:t>(THIS SIDEBAR WILL NOT PRINT)</a:t>
                      </a:r>
                      <a:endParaRPr lang="en-US" sz="3600" b="1" spc="600" dirty="0">
                        <a:solidFill>
                          <a:schemeClr val="bg1"/>
                        </a:solidFill>
                        <a:latin typeface="Trebuchet MS" pitchFamily="34" charset="0"/>
                      </a:endParaRPr>
                    </a:p>
                  </a:txBody>
                  <a:tcPr marL="182880" marT="137160">
                    <a:solidFill>
                      <a:srgbClr val="FFC000"/>
                    </a:solidFill>
                  </a:tcPr>
                </a:tc>
                <a:tc hMerge="1">
                  <a:txBody>
                    <a:bodyPr/>
                    <a:lstStyle/>
                    <a:p>
                      <a:endParaRPr lang="en-US" dirty="0"/>
                    </a:p>
                  </a:txBody>
                  <a:tcPr/>
                </a:tc>
                <a:extLst>
                  <a:ext uri="{0D108BD9-81ED-4DB2-BD59-A6C34878D82A}">
                    <a16:rowId xmlns:a16="http://schemas.microsoft.com/office/drawing/2014/main" val="10000"/>
                  </a:ext>
                </a:extLst>
              </a:tr>
              <a:tr h="4206624">
                <a:tc gridSpan="2">
                  <a:txBody>
                    <a:bodyPr/>
                    <a:lstStyle/>
                    <a:p>
                      <a:pPr defTabSz="3765639"/>
                      <a:r>
                        <a:rPr lang="en-US" sz="2000" i="0" dirty="0">
                          <a:solidFill>
                            <a:srgbClr val="D9D9D9"/>
                          </a:solidFill>
                          <a:latin typeface="Arial"/>
                          <a:cs typeface="Arial"/>
                        </a:rPr>
                        <a:t>This PowerPoint template produces a </a:t>
                      </a:r>
                      <a:r>
                        <a:rPr lang="en-US" sz="2000" i="0" dirty="0">
                          <a:solidFill>
                            <a:srgbClr val="FFC000"/>
                          </a:solidFill>
                          <a:latin typeface="Arial"/>
                          <a:cs typeface="Arial"/>
                        </a:rPr>
                        <a:t>36"x48" </a:t>
                      </a:r>
                      <a:r>
                        <a:rPr lang="en-US" sz="2000" i="0" dirty="0">
                          <a:solidFill>
                            <a:srgbClr val="D9D9D9"/>
                          </a:solidFill>
                          <a:latin typeface="Arial"/>
                          <a:cs typeface="Arial"/>
                        </a:rPr>
                        <a:t>presentation poster. You can use it to create your research poster by placing your title, subtitle, text, tables, charts and photos. </a:t>
                      </a:r>
                    </a:p>
                    <a:p>
                      <a:pPr defTabSz="3765639"/>
                      <a:endParaRPr lang="en-US" sz="2000" i="0" dirty="0">
                        <a:solidFill>
                          <a:srgbClr val="D9D9D9"/>
                        </a:solidFill>
                        <a:latin typeface="Arial"/>
                        <a:cs typeface="Arial"/>
                      </a:endParaRPr>
                    </a:p>
                    <a:p>
                      <a:pPr defTabSz="3765639"/>
                      <a:r>
                        <a:rPr lang="en-US" sz="2000" i="0" dirty="0">
                          <a:solidFill>
                            <a:srgbClr val="D9D9D9"/>
                          </a:solidFill>
                          <a:latin typeface="Arial"/>
                          <a:cs typeface="Arial"/>
                        </a:rPr>
                        <a:t>We provide a series of online tutorials that will guide you through the poster design process and answer your poster production questions. For complete template tutorials, go online to </a:t>
                      </a:r>
                      <a:r>
                        <a:rPr lang="en-US" sz="2000" i="0" dirty="0" err="1">
                          <a:solidFill>
                            <a:srgbClr val="FFC000"/>
                          </a:solidFill>
                          <a:latin typeface="Arial"/>
                          <a:cs typeface="Arial"/>
                        </a:rPr>
                        <a:t>PosterPresentations.com</a:t>
                      </a:r>
                      <a:r>
                        <a:rPr lang="en-US" sz="2000" i="0" dirty="0">
                          <a:solidFill>
                            <a:srgbClr val="D9D9D9"/>
                          </a:solidFill>
                          <a:latin typeface="Arial"/>
                          <a:cs typeface="Arial"/>
                        </a:rPr>
                        <a:t> and click on the  </a:t>
                      </a:r>
                      <a:r>
                        <a:rPr lang="en-US" sz="2000" i="0" dirty="0">
                          <a:solidFill>
                            <a:srgbClr val="FFC000"/>
                          </a:solidFill>
                          <a:latin typeface="Arial"/>
                          <a:cs typeface="Arial"/>
                        </a:rPr>
                        <a:t>HELP DESK</a:t>
                      </a:r>
                      <a:r>
                        <a:rPr lang="en-US" sz="2000" i="0" baseline="0" dirty="0">
                          <a:solidFill>
                            <a:srgbClr val="D9D9D9"/>
                          </a:solidFill>
                          <a:latin typeface="Arial"/>
                          <a:cs typeface="Arial"/>
                        </a:rPr>
                        <a:t> </a:t>
                      </a:r>
                      <a:r>
                        <a:rPr lang="en-US" sz="2000" i="0" dirty="0">
                          <a:solidFill>
                            <a:srgbClr val="D9D9D9"/>
                          </a:solidFill>
                          <a:latin typeface="Arial"/>
                          <a:cs typeface="Arial"/>
                        </a:rPr>
                        <a:t>tab.</a:t>
                      </a:r>
                    </a:p>
                    <a:p>
                      <a:pPr defTabSz="3765639"/>
                      <a:endParaRPr lang="en-US" sz="2000" i="0" dirty="0">
                        <a:solidFill>
                          <a:srgbClr val="D9D9D9"/>
                        </a:solidFill>
                        <a:latin typeface="Arial"/>
                        <a:cs typeface="Arial"/>
                      </a:endParaRPr>
                    </a:p>
                    <a:p>
                      <a:pPr defTabSz="3765639"/>
                      <a:r>
                        <a:rPr lang="en-US" sz="2000" i="0" dirty="0">
                          <a:solidFill>
                            <a:srgbClr val="D9D9D9"/>
                          </a:solidFill>
                          <a:latin typeface="Arial"/>
                          <a:cs typeface="Arial"/>
                        </a:rPr>
                        <a:t>To print your poster using our same-day professional printing service, go online to </a:t>
                      </a:r>
                      <a:r>
                        <a:rPr lang="en-US" sz="2000" i="0" dirty="0" err="1">
                          <a:solidFill>
                            <a:srgbClr val="FFC000"/>
                          </a:solidFill>
                          <a:latin typeface="Arial"/>
                          <a:cs typeface="Arial"/>
                        </a:rPr>
                        <a:t>PosterPresentations.com</a:t>
                      </a:r>
                      <a:r>
                        <a:rPr lang="en-US" sz="2000" i="0" dirty="0">
                          <a:solidFill>
                            <a:srgbClr val="D9D9D9"/>
                          </a:solidFill>
                          <a:latin typeface="Arial"/>
                          <a:cs typeface="Arial"/>
                        </a:rPr>
                        <a:t> and click on "</a:t>
                      </a:r>
                      <a:r>
                        <a:rPr lang="en-US" sz="2000" i="0" dirty="0">
                          <a:solidFill>
                            <a:srgbClr val="FFC000"/>
                          </a:solidFill>
                          <a:latin typeface="Arial"/>
                          <a:cs typeface="Arial"/>
                        </a:rPr>
                        <a:t>Order your poster</a:t>
                      </a:r>
                      <a:r>
                        <a:rPr lang="en-US" sz="2000" i="0" dirty="0">
                          <a:solidFill>
                            <a:srgbClr val="D9D9D9"/>
                          </a:solidFill>
                          <a:latin typeface="Arial"/>
                          <a:cs typeface="Arial"/>
                        </a:rPr>
                        <a:t>".</a:t>
                      </a:r>
                      <a:endParaRPr lang="en-US" sz="2000" b="1" dirty="0">
                        <a:solidFill>
                          <a:srgbClr val="D9D9D9"/>
                        </a:solidFill>
                        <a:latin typeface="Arial"/>
                        <a:cs typeface="Arial"/>
                      </a:endParaRPr>
                    </a:p>
                  </a:txBody>
                  <a:tcPr marL="182880" marT="137160">
                    <a:solidFill>
                      <a:srgbClr val="010101"/>
                    </a:solidFill>
                  </a:tcPr>
                </a:tc>
                <a:tc hMerge="1">
                  <a:txBody>
                    <a:bodyPr/>
                    <a:lstStyle/>
                    <a:p>
                      <a:pPr marL="0" indent="0" algn="l" defTabSz="114300"/>
                      <a:endParaRPr lang="en-US" sz="2400" b="0" baseline="0" dirty="0">
                        <a:solidFill>
                          <a:srgbClr val="FFC000"/>
                        </a:solidFill>
                        <a:latin typeface="Arial" panose="020B0604020202020204" pitchFamily="34" charset="0"/>
                        <a:cs typeface="Arial" panose="020B0604020202020204" pitchFamily="34" charset="0"/>
                      </a:endParaRPr>
                    </a:p>
                  </a:txBody>
                  <a:tcPr>
                    <a:solidFill>
                      <a:schemeClr val="tx1">
                        <a:lumMod val="95000"/>
                        <a:lumOff val="5000"/>
                      </a:schemeClr>
                    </a:solidFill>
                  </a:tcPr>
                </a:tc>
                <a:extLst>
                  <a:ext uri="{0D108BD9-81ED-4DB2-BD59-A6C34878D82A}">
                    <a16:rowId xmlns:a16="http://schemas.microsoft.com/office/drawing/2014/main" val="677555919"/>
                  </a:ext>
                </a:extLst>
              </a:tr>
              <a:tr h="4572418">
                <a:tc>
                  <a:txBody>
                    <a:bodyPr/>
                    <a:lstStyle/>
                    <a:p>
                      <a:pPr algn="ctr"/>
                      <a:endParaRPr lang="en-US" sz="2000" dirty="0">
                        <a:solidFill>
                          <a:srgbClr val="1F3A4E"/>
                        </a:solidFill>
                      </a:endParaRPr>
                    </a:p>
                    <a:p>
                      <a:pPr algn="ctr"/>
                      <a:endParaRPr lang="en-US" sz="2000" dirty="0">
                        <a:solidFill>
                          <a:srgbClr val="1F3A4E"/>
                        </a:solidFill>
                      </a:endParaRPr>
                    </a:p>
                    <a:p>
                      <a:pPr algn="ctr"/>
                      <a:r>
                        <a:rPr lang="en-US" sz="2000" dirty="0">
                          <a:solidFill>
                            <a:schemeClr val="bg1"/>
                          </a:solidFill>
                          <a:latin typeface="Arial" panose="020B0604020202020204" pitchFamily="34" charset="0"/>
                          <a:cs typeface="Arial" panose="020B0604020202020204" pitchFamily="34" charset="0"/>
                        </a:rPr>
                        <a:t>This is a template for a </a:t>
                      </a:r>
                    </a:p>
                    <a:p>
                      <a:pPr algn="ctr"/>
                      <a:r>
                        <a:rPr lang="en-US" sz="2000" dirty="0">
                          <a:solidFill>
                            <a:schemeClr val="bg1"/>
                          </a:solidFill>
                          <a:latin typeface="Arial" panose="020B0604020202020204" pitchFamily="34" charset="0"/>
                          <a:cs typeface="Arial" panose="020B0604020202020204" pitchFamily="34" charset="0"/>
                        </a:rPr>
                        <a:t>presentation poster</a:t>
                      </a:r>
                      <a:br>
                        <a:rPr lang="en-US" sz="2000" dirty="0">
                          <a:solidFill>
                            <a:schemeClr val="bg1"/>
                          </a:solidFill>
                          <a:latin typeface="Arial" panose="020B0604020202020204" pitchFamily="34" charset="0"/>
                          <a:cs typeface="Arial" panose="020B0604020202020204" pitchFamily="34" charset="0"/>
                        </a:rPr>
                      </a:br>
                      <a:r>
                        <a:rPr lang="en-US" sz="3600" b="1" dirty="0">
                          <a:solidFill>
                            <a:srgbClr val="FFC000"/>
                          </a:solidFill>
                          <a:latin typeface="Arial" panose="020B0604020202020204" pitchFamily="34" charset="0"/>
                          <a:cs typeface="Arial" panose="020B0604020202020204" pitchFamily="34" charset="0"/>
                        </a:rPr>
                        <a:t>36 inches tall</a:t>
                      </a:r>
                      <a:br>
                        <a:rPr lang="en-US" sz="3600" b="1" dirty="0">
                          <a:solidFill>
                            <a:srgbClr val="FFC000"/>
                          </a:solidFill>
                          <a:latin typeface="Arial" panose="020B0604020202020204" pitchFamily="34" charset="0"/>
                          <a:cs typeface="Arial" panose="020B0604020202020204" pitchFamily="34" charset="0"/>
                        </a:rPr>
                      </a:br>
                      <a:r>
                        <a:rPr lang="en-US" sz="3600" b="1" dirty="0">
                          <a:solidFill>
                            <a:srgbClr val="FFC000"/>
                          </a:solidFill>
                          <a:latin typeface="Arial" panose="020B0604020202020204" pitchFamily="34" charset="0"/>
                          <a:cs typeface="Arial" panose="020B0604020202020204" pitchFamily="34" charset="0"/>
                        </a:rPr>
                        <a:t>by</a:t>
                      </a:r>
                      <a:br>
                        <a:rPr lang="en-US" sz="3600" b="1" dirty="0">
                          <a:solidFill>
                            <a:srgbClr val="FFC000"/>
                          </a:solidFill>
                          <a:latin typeface="Arial" panose="020B0604020202020204" pitchFamily="34" charset="0"/>
                          <a:cs typeface="Arial" panose="020B0604020202020204" pitchFamily="34" charset="0"/>
                        </a:rPr>
                      </a:br>
                      <a:r>
                        <a:rPr lang="en-US" sz="3600" b="1" dirty="0">
                          <a:solidFill>
                            <a:srgbClr val="FFC000"/>
                          </a:solidFill>
                          <a:latin typeface="Arial" panose="020B0604020202020204" pitchFamily="34" charset="0"/>
                          <a:cs typeface="Arial" panose="020B0604020202020204" pitchFamily="34" charset="0"/>
                        </a:rPr>
                        <a:t>48 inches wide</a:t>
                      </a:r>
                      <a:br>
                        <a:rPr lang="en-US" sz="2000" dirty="0">
                          <a:solidFill>
                            <a:schemeClr val="bg1"/>
                          </a:solidFill>
                          <a:latin typeface="Arial" panose="020B0604020202020204" pitchFamily="34" charset="0"/>
                          <a:cs typeface="Arial" panose="020B0604020202020204" pitchFamily="34" charset="0"/>
                        </a:rPr>
                      </a:br>
                      <a:endParaRPr lang="en-US" sz="2000" dirty="0">
                        <a:solidFill>
                          <a:srgbClr val="1F3A4E"/>
                        </a:solidFill>
                      </a:endParaRPr>
                    </a:p>
                  </a:txBody>
                  <a:tcPr>
                    <a:solidFill>
                      <a:srgbClr val="010101"/>
                    </a:solidFill>
                  </a:tcPr>
                </a:tc>
                <a:tc>
                  <a:txBody>
                    <a:bodyPr/>
                    <a:lstStyle/>
                    <a:p>
                      <a:pPr marL="0" marR="0" indent="0" algn="l" defTabSz="4388900" rtl="0" eaLnBrk="1" fontAlgn="auto" latinLnBrk="0" hangingPunct="1">
                        <a:lnSpc>
                          <a:spcPct val="100000"/>
                        </a:lnSpc>
                        <a:spcBef>
                          <a:spcPts val="0"/>
                        </a:spcBef>
                        <a:spcAft>
                          <a:spcPts val="0"/>
                        </a:spcAft>
                        <a:buClrTx/>
                        <a:buSzTx/>
                        <a:buFontTx/>
                        <a:buNone/>
                        <a:tabLst/>
                        <a:defRPr/>
                      </a:pPr>
                      <a:r>
                        <a:rPr lang="en-US" sz="2400" b="1" baseline="0" dirty="0">
                          <a:solidFill>
                            <a:srgbClr val="FFC000"/>
                          </a:solidFill>
                          <a:latin typeface="Arial" panose="020B0604020202020204" pitchFamily="34" charset="0"/>
                          <a:cs typeface="Arial" panose="020B0604020202020204" pitchFamily="34" charset="0"/>
                        </a:rPr>
                        <a:t>Important: Check the template size</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Before you start working on your poster and to avoid printing problems check that you have downloaded and that you are using the correct size template for your poster presentation.</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This template can also be printed at the following sizes without distortion and without any additional formatting:</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30 tall x 40 wide</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42 tall x 56 wide</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48 tall x 64 wide</a:t>
                      </a:r>
                    </a:p>
                  </a:txBody>
                  <a:tcPr marL="182880" marT="137160">
                    <a:solidFill>
                      <a:srgbClr val="010101"/>
                    </a:solidFill>
                  </a:tcPr>
                </a:tc>
                <a:extLst>
                  <a:ext uri="{0D108BD9-81ED-4DB2-BD59-A6C34878D82A}">
                    <a16:rowId xmlns:a16="http://schemas.microsoft.com/office/drawing/2014/main" val="10008"/>
                  </a:ext>
                </a:extLst>
              </a:tr>
              <a:tr h="4288692">
                <a:tc>
                  <a:txBody>
                    <a:bodyPr/>
                    <a:lstStyle/>
                    <a:p>
                      <a:endParaRPr lang="en-US" sz="2000" dirty="0">
                        <a:solidFill>
                          <a:srgbClr val="1F3A4E"/>
                        </a:solidFill>
                      </a:endParaRPr>
                    </a:p>
                  </a:txBody>
                  <a:tcPr>
                    <a:blipFill rotWithShape="1">
                      <a:blip r:embed="rId3"/>
                      <a:stretch>
                        <a:fillRect/>
                      </a:stretch>
                    </a:blipFill>
                  </a:tcPr>
                </a:tc>
                <a:tc>
                  <a:txBody>
                    <a:bodyPr/>
                    <a:lstStyle/>
                    <a:p>
                      <a:pPr algn="l"/>
                      <a:r>
                        <a:rPr lang="en-US" sz="2400" b="1" baseline="0" dirty="0">
                          <a:solidFill>
                            <a:srgbClr val="FFC000"/>
                          </a:solidFill>
                          <a:latin typeface="Arial" panose="020B0604020202020204" pitchFamily="34" charset="0"/>
                          <a:cs typeface="Arial" panose="020B0604020202020204" pitchFamily="34" charset="0"/>
                        </a:rPr>
                        <a:t>How to </a:t>
                      </a:r>
                      <a:r>
                        <a:rPr lang="en-US" sz="4000" b="1" baseline="0" dirty="0">
                          <a:solidFill>
                            <a:srgbClr val="FFC000"/>
                          </a:solidFill>
                          <a:latin typeface="Arial" panose="020B0604020202020204" pitchFamily="34" charset="0"/>
                          <a:cs typeface="Arial" panose="020B0604020202020204" pitchFamily="34" charset="0"/>
                        </a:rPr>
                        <a:t>Zoom in </a:t>
                      </a:r>
                      <a:r>
                        <a:rPr lang="en-US" sz="2400" b="1" baseline="0" dirty="0">
                          <a:solidFill>
                            <a:srgbClr val="FFC000"/>
                          </a:solidFill>
                          <a:latin typeface="Arial" panose="020B0604020202020204" pitchFamily="34" charset="0"/>
                          <a:cs typeface="Arial" panose="020B0604020202020204" pitchFamily="34" charset="0"/>
                        </a:rPr>
                        <a:t>and </a:t>
                      </a:r>
                      <a:r>
                        <a:rPr lang="en-US" sz="1800" b="1" baseline="0" dirty="0">
                          <a:solidFill>
                            <a:srgbClr val="FFC000"/>
                          </a:solidFill>
                          <a:latin typeface="Arial" panose="020B0604020202020204" pitchFamily="34" charset="0"/>
                          <a:cs typeface="Arial" panose="020B0604020202020204" pitchFamily="34" charset="0"/>
                        </a:rPr>
                        <a:t>out</a:t>
                      </a:r>
                      <a:endParaRPr lang="en-US" sz="2400" b="1" baseline="0" dirty="0">
                        <a:solidFill>
                          <a:srgbClr val="FFC000"/>
                        </a:solidFill>
                        <a:latin typeface="Arial" panose="020B0604020202020204" pitchFamily="34" charset="0"/>
                        <a:cs typeface="Arial" panose="020B0604020202020204" pitchFamily="34" charset="0"/>
                      </a:endParaRPr>
                    </a:p>
                    <a:p>
                      <a:pPr algn="l"/>
                      <a:r>
                        <a:rPr lang="en-US" sz="2000" b="0" baseline="0" dirty="0">
                          <a:solidFill>
                            <a:srgbClr val="D9D9D9"/>
                          </a:solidFill>
                          <a:latin typeface="Arial" panose="020B0604020202020204" pitchFamily="34" charset="0"/>
                          <a:cs typeface="Arial" panose="020B0604020202020204" pitchFamily="34" charset="0"/>
                        </a:rPr>
                        <a:t>Use the PowerPoint zoom tool to adjust the screen magnification to view comfortably. PowerPoint provides 2 ways to zoom: </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1. </a:t>
                      </a:r>
                      <a:r>
                        <a:rPr lang="en-US" sz="2000" b="0" baseline="0" dirty="0">
                          <a:solidFill>
                            <a:srgbClr val="D9D9D9"/>
                          </a:solidFill>
                          <a:latin typeface="Arial" panose="020B0604020202020204" pitchFamily="34" charset="0"/>
                          <a:cs typeface="Arial" panose="020B0604020202020204" pitchFamily="34" charset="0"/>
                        </a:rPr>
                        <a:t>On the top menu bar click on the VIEW tab and then click on ZOOM. Choose the zoom percentage that works best for you. </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2. </a:t>
                      </a:r>
                      <a:r>
                        <a:rPr lang="en-US" sz="2000" b="0" baseline="0" dirty="0">
                          <a:solidFill>
                            <a:srgbClr val="D9D9D9"/>
                          </a:solidFill>
                          <a:latin typeface="Arial" panose="020B0604020202020204" pitchFamily="34" charset="0"/>
                          <a:cs typeface="Arial" panose="020B0604020202020204" pitchFamily="34" charset="0"/>
                        </a:rPr>
                        <a:t>For better zoom flexibility, use the zoom slider at the bottom right of the window.</a:t>
                      </a:r>
                    </a:p>
                  </a:txBody>
                  <a:tcPr marL="182880" marT="137160">
                    <a:solidFill>
                      <a:srgbClr val="010101"/>
                    </a:solidFill>
                  </a:tcPr>
                </a:tc>
                <a:extLst>
                  <a:ext uri="{0D108BD9-81ED-4DB2-BD59-A6C34878D82A}">
                    <a16:rowId xmlns:a16="http://schemas.microsoft.com/office/drawing/2014/main" val="10001"/>
                  </a:ext>
                </a:extLst>
              </a:tr>
              <a:tr h="1800526">
                <a:tc gridSpan="2">
                  <a:txBody>
                    <a:bodyPr/>
                    <a:lstStyle/>
                    <a:p>
                      <a:pPr marL="0" marR="0" lvl="0" indent="0" algn="l" defTabSz="4388900" rtl="0" eaLnBrk="1" fontAlgn="auto" latinLnBrk="0" hangingPunct="1">
                        <a:lnSpc>
                          <a:spcPct val="100000"/>
                        </a:lnSpc>
                        <a:spcBef>
                          <a:spcPts val="0"/>
                        </a:spcBef>
                        <a:spcAft>
                          <a:spcPts val="0"/>
                        </a:spcAft>
                        <a:buClrTx/>
                        <a:buSzTx/>
                        <a:buFontTx/>
                        <a:buNone/>
                        <a:tabLst/>
                        <a:defRPr/>
                      </a:pPr>
                      <a:r>
                        <a:rPr lang="en-US" sz="2400" b="1" baseline="0" dirty="0">
                          <a:solidFill>
                            <a:srgbClr val="FFC000"/>
                          </a:solidFill>
                          <a:latin typeface="Arial" panose="020B0604020202020204" pitchFamily="34" charset="0"/>
                          <a:cs typeface="Arial" panose="020B0604020202020204" pitchFamily="34" charset="0"/>
                        </a:rPr>
                        <a:t>Ruler and Guides</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The dotted lines on his poster template are guides.  The horizontal and vertical guides will help you align your poster elements accurately. Text boxes and other elements will ”snap” to the guides and stay within the boundaries of the columns. To hide the guides go to VIEW and uncheck the Guides box.</a:t>
                      </a:r>
                    </a:p>
                  </a:txBody>
                  <a:tcPr>
                    <a:solidFill>
                      <a:srgbClr val="010101"/>
                    </a:solidFill>
                  </a:tcPr>
                </a:tc>
                <a:tc hMerge="1">
                  <a:txBody>
                    <a:bodyPr/>
                    <a:lstStyle/>
                    <a:p>
                      <a:endParaRPr lang="en-US" sz="2400" b="0" baseline="0" dirty="0">
                        <a:solidFill>
                          <a:schemeClr val="bg1"/>
                        </a:solidFill>
                        <a:latin typeface="Arial" panose="020B0604020202020204" pitchFamily="34" charset="0"/>
                        <a:cs typeface="Arial" panose="020B0604020202020204" pitchFamily="34" charset="0"/>
                      </a:endParaRPr>
                    </a:p>
                  </a:txBody>
                  <a:tcPr marL="182880" marT="137160">
                    <a:solidFill>
                      <a:schemeClr val="tx1">
                        <a:lumMod val="95000"/>
                        <a:lumOff val="5000"/>
                      </a:schemeClr>
                    </a:solidFill>
                  </a:tcPr>
                </a:tc>
                <a:extLst>
                  <a:ext uri="{0D108BD9-81ED-4DB2-BD59-A6C34878D82A}">
                    <a16:rowId xmlns:a16="http://schemas.microsoft.com/office/drawing/2014/main" val="10002"/>
                  </a:ext>
                </a:extLst>
              </a:tr>
              <a:tr h="3824339">
                <a:tc>
                  <a:txBody>
                    <a:bodyPr/>
                    <a:lstStyle/>
                    <a:p>
                      <a:endParaRPr lang="en-US" sz="2000" dirty="0">
                        <a:solidFill>
                          <a:srgbClr val="1F3A4E"/>
                        </a:solidFill>
                      </a:endParaRPr>
                    </a:p>
                  </a:txBody>
                  <a:tcPr>
                    <a:blipFill rotWithShape="1">
                      <a:blip r:embed="rId4"/>
                      <a:stretch>
                        <a:fillRect/>
                      </a:stretch>
                    </a:blipFill>
                  </a:tcPr>
                </a:tc>
                <a:tc>
                  <a:txBody>
                    <a:bodyPr/>
                    <a:lstStyle/>
                    <a:p>
                      <a:pPr marL="0" lvl="1" indent="0" algn="l" defTabSz="114300"/>
                      <a:r>
                        <a:rPr lang="en-US" sz="2400" b="1" baseline="0" dirty="0">
                          <a:solidFill>
                            <a:srgbClr val="FFC000"/>
                          </a:solidFill>
                          <a:latin typeface="Arial" panose="020B0604020202020204" pitchFamily="34" charset="0"/>
                          <a:cs typeface="Arial" panose="020B0604020202020204" pitchFamily="34" charset="0"/>
                        </a:rPr>
                        <a:t>Headers and text containers</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Included in this template are commonly used section headers such as Abstract, Objectives, Methods, Results, etc. </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a:t>
                      </a:r>
                      <a:r>
                        <a:rPr lang="en-US" sz="2000" b="0" baseline="0" dirty="0">
                          <a:solidFill>
                            <a:schemeClr val="bg1"/>
                          </a:solidFill>
                          <a:latin typeface="Arial" panose="020B0604020202020204" pitchFamily="34" charset="0"/>
                          <a:cs typeface="Arial" panose="020B0604020202020204" pitchFamily="34" charset="0"/>
                        </a:rPr>
                        <a:t> </a:t>
                      </a:r>
                      <a:r>
                        <a:rPr lang="en-US" sz="2000" b="0" baseline="0" dirty="0">
                          <a:solidFill>
                            <a:srgbClr val="D9D9D9"/>
                          </a:solidFill>
                          <a:latin typeface="Arial" panose="020B0604020202020204" pitchFamily="34" charset="0"/>
                          <a:cs typeface="Arial" panose="020B0604020202020204" pitchFamily="34" charset="0"/>
                        </a:rPr>
                        <a:t>Click inside a section header to add its text. </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a:t>
                      </a:r>
                      <a:r>
                        <a:rPr lang="en-US" sz="2000" b="0" baseline="0" dirty="0">
                          <a:solidFill>
                            <a:schemeClr val="bg1"/>
                          </a:solidFill>
                          <a:latin typeface="Arial" panose="020B0604020202020204" pitchFamily="34" charset="0"/>
                          <a:cs typeface="Arial" panose="020B0604020202020204" pitchFamily="34" charset="0"/>
                        </a:rPr>
                        <a:t> </a:t>
                      </a:r>
                      <a:r>
                        <a:rPr lang="en-US" sz="2000" b="0" baseline="0" dirty="0">
                          <a:solidFill>
                            <a:srgbClr val="D9D9D9"/>
                          </a:solidFill>
                          <a:latin typeface="Arial" panose="020B0604020202020204" pitchFamily="34" charset="0"/>
                          <a:cs typeface="Arial" panose="020B0604020202020204" pitchFamily="34" charset="0"/>
                        </a:rPr>
                        <a:t>To add another header, click on edge of the section box so that it is outlined. Copy and paste it. </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a:t>
                      </a:r>
                      <a:r>
                        <a:rPr lang="en-US" sz="2000" b="0" baseline="0" dirty="0">
                          <a:solidFill>
                            <a:schemeClr val="bg1"/>
                          </a:solidFill>
                          <a:latin typeface="Arial" panose="020B0604020202020204" pitchFamily="34" charset="0"/>
                          <a:cs typeface="Arial" panose="020B0604020202020204" pitchFamily="34" charset="0"/>
                        </a:rPr>
                        <a:t> </a:t>
                      </a:r>
                      <a:r>
                        <a:rPr lang="en-US" sz="2000" b="0" baseline="0" dirty="0">
                          <a:solidFill>
                            <a:srgbClr val="D9D9D9"/>
                          </a:solidFill>
                          <a:latin typeface="Arial" panose="020B0604020202020204" pitchFamily="34" charset="0"/>
                          <a:cs typeface="Arial" panose="020B0604020202020204" pitchFamily="34" charset="0"/>
                        </a:rPr>
                        <a:t>To increase its size, click on the white circles and expand to the the desired size.</a:t>
                      </a:r>
                    </a:p>
                  </a:txBody>
                  <a:tcPr marL="182880" marT="137160">
                    <a:solidFill>
                      <a:srgbClr val="010101"/>
                    </a:solidFill>
                  </a:tcPr>
                </a:tc>
                <a:extLst>
                  <a:ext uri="{0D108BD9-81ED-4DB2-BD59-A6C34878D82A}">
                    <a16:rowId xmlns:a16="http://schemas.microsoft.com/office/drawing/2014/main" val="10003"/>
                  </a:ext>
                </a:extLst>
              </a:tr>
              <a:tr h="3519136">
                <a:tc gridSpan="2">
                  <a:txBody>
                    <a:bodyPr/>
                    <a:lstStyle/>
                    <a:p>
                      <a:r>
                        <a:rPr lang="en-US" sz="2400" b="1" dirty="0">
                          <a:solidFill>
                            <a:srgbClr val="FFC000"/>
                          </a:solidFill>
                          <a:latin typeface="Arial" panose="020B0604020202020204" pitchFamily="34" charset="0"/>
                          <a:cs typeface="Arial" panose="020B0604020202020204" pitchFamily="34" charset="0"/>
                        </a:rPr>
                        <a:t>Adding content to the poster</a:t>
                      </a:r>
                    </a:p>
                    <a:p>
                      <a:r>
                        <a:rPr lang="en-US" sz="2000" baseline="0" dirty="0">
                          <a:solidFill>
                            <a:srgbClr val="D9D9D9"/>
                          </a:solidFill>
                          <a:latin typeface="Arial" panose="020B0604020202020204" pitchFamily="34" charset="0"/>
                          <a:cs typeface="Arial" panose="020B0604020202020204" pitchFamily="34" charset="0"/>
                        </a:rPr>
                        <a:t>Start by adding your text to each section without spending too much time with formatting. Use the default font size even if your text extends beyond the bottom of the poster. Continue until you have added all your content including text, graphics, photos, etc. Once you finish adding your content you can go back and format your text as needed.</a:t>
                      </a:r>
                    </a:p>
                    <a:p>
                      <a:pPr marL="342900" indent="-342900">
                        <a:buFontTx/>
                        <a:buChar char="-"/>
                      </a:pPr>
                      <a:r>
                        <a:rPr lang="en-US" sz="2000" baseline="0" dirty="0">
                          <a:solidFill>
                            <a:srgbClr val="D9D9D9"/>
                          </a:solidFill>
                          <a:latin typeface="Arial" panose="020B0604020202020204" pitchFamily="34" charset="0"/>
                          <a:cs typeface="Arial" panose="020B0604020202020204" pitchFamily="34" charset="0"/>
                        </a:rPr>
                        <a:t>If you run out of room, try to reduce the size of your fonts and/or the size of your graphics. If there is a lot of empty space try to increase your font sizes and the size of your graphics. The font used for references can be smaller.</a:t>
                      </a:r>
                      <a:endParaRPr lang="en-US" sz="2000" dirty="0">
                        <a:solidFill>
                          <a:srgbClr val="D9D9D9"/>
                        </a:solidFill>
                        <a:latin typeface="Arial" panose="020B0604020202020204" pitchFamily="34" charset="0"/>
                        <a:cs typeface="Arial" panose="020B0604020202020204" pitchFamily="34" charset="0"/>
                      </a:endParaRPr>
                    </a:p>
                  </a:txBody>
                  <a:tcPr>
                    <a:solidFill>
                      <a:srgbClr val="010101"/>
                    </a:solidFill>
                  </a:tcPr>
                </a:tc>
                <a:tc hMerge="1">
                  <a:txBody>
                    <a:bodyPr/>
                    <a:lstStyle/>
                    <a:p>
                      <a:endParaRPr lang="en-US" sz="2400" dirty="0">
                        <a:solidFill>
                          <a:schemeClr val="bg1"/>
                        </a:solidFill>
                        <a:latin typeface="Arial" panose="020B0604020202020204" pitchFamily="34" charset="0"/>
                        <a:cs typeface="Arial" panose="020B0604020202020204" pitchFamily="34" charset="0"/>
                      </a:endParaRPr>
                    </a:p>
                  </a:txBody>
                  <a:tcPr marL="182880" marT="137160">
                    <a:solidFill>
                      <a:srgbClr val="010101"/>
                    </a:solidFill>
                  </a:tcPr>
                </a:tc>
                <a:extLst>
                  <a:ext uri="{0D108BD9-81ED-4DB2-BD59-A6C34878D82A}">
                    <a16:rowId xmlns:a16="http://schemas.microsoft.com/office/drawing/2014/main" val="10004"/>
                  </a:ext>
                </a:extLst>
              </a:tr>
              <a:tr h="2377657">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400" b="1" noProof="0" dirty="0">
                          <a:solidFill>
                            <a:srgbClr val="FFC000"/>
                          </a:solidFill>
                          <a:latin typeface="Arial" panose="020B0604020202020204" pitchFamily="34" charset="0"/>
                          <a:cs typeface="Arial" panose="020B0604020202020204" pitchFamily="34" charset="0"/>
                        </a:rPr>
                        <a:t>Photos</a:t>
                      </a:r>
                    </a:p>
                    <a:p>
                      <a:pPr marL="0" marR="0" lvl="0" indent="0" algn="l" defTabSz="9779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D9D9D9"/>
                          </a:solidFill>
                          <a:effectLst/>
                          <a:uLnTx/>
                          <a:uFillTx/>
                          <a:latin typeface="Arial"/>
                          <a:ea typeface="+mn-ea"/>
                          <a:cs typeface="Arial"/>
                        </a:rPr>
                        <a:t>You can add photos by dragging and dropping from your desktop, copy and paste, or by going to INSERT &gt; PICTURES. Resize images proportionally by holding down the SHIFT key and dragging one of the white corner handles (dots). For a professional-looking poster, do not distort your images by stretching them disproportionally.</a:t>
                      </a:r>
                    </a:p>
                  </a:txBody>
                  <a:tcPr marL="182880" marT="137160">
                    <a:solidFill>
                      <a:srgbClr val="010101"/>
                    </a:solidFill>
                  </a:tcPr>
                </a:tc>
                <a:tc hMerge="1">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200" noProof="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r h="2293170">
                <a:tc gridSpan="2">
                  <a:txBody>
                    <a:bodyPr/>
                    <a:lstStyle/>
                    <a:p>
                      <a:endParaRPr lang="en-US" sz="2000" dirty="0">
                        <a:solidFill>
                          <a:schemeClr val="bg1"/>
                        </a:solidFill>
                        <a:latin typeface="Arial" panose="020B0604020202020204" pitchFamily="34" charset="0"/>
                        <a:cs typeface="Arial" panose="020B0604020202020204" pitchFamily="34" charset="0"/>
                      </a:endParaRPr>
                    </a:p>
                  </a:txBody>
                  <a:tcPr marL="182880" marT="137160">
                    <a:blipFill rotWithShape="1">
                      <a:blip r:embed="rId5"/>
                      <a:stretch>
                        <a:fillRect/>
                      </a:stretch>
                    </a:blipFill>
                  </a:tcPr>
                </a:tc>
                <a:tc hMerge="1">
                  <a:txBody>
                    <a:bodyPr/>
                    <a:lstStyle/>
                    <a:p>
                      <a:endParaRPr lang="en-US" sz="2400" dirty="0">
                        <a:solidFill>
                          <a:srgbClr val="1F3A4E"/>
                        </a:solidFill>
                      </a:endParaRPr>
                    </a:p>
                  </a:txBody>
                  <a:tcPr/>
                </a:tc>
                <a:extLst>
                  <a:ext uri="{0D108BD9-81ED-4DB2-BD59-A6C34878D82A}">
                    <a16:rowId xmlns:a16="http://schemas.microsoft.com/office/drawing/2014/main" val="10006"/>
                  </a:ext>
                </a:extLst>
              </a:tr>
              <a:tr h="1280278">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400" b="1" noProof="0" dirty="0">
                          <a:solidFill>
                            <a:srgbClr val="FFC000"/>
                          </a:solidFill>
                          <a:latin typeface="Arial"/>
                          <a:cs typeface="Arial"/>
                        </a:rPr>
                        <a:t>Quality check your graphics</a:t>
                      </a:r>
                    </a:p>
                    <a:p>
                      <a:pPr marL="0" marR="0" lvl="0" indent="0" algn="l" defTabSz="1518341" rtl="0" eaLnBrk="1" fontAlgn="auto" latinLnBrk="0" hangingPunct="1">
                        <a:lnSpc>
                          <a:spcPct val="100000"/>
                        </a:lnSpc>
                        <a:spcBef>
                          <a:spcPts val="0"/>
                        </a:spcBef>
                        <a:spcAft>
                          <a:spcPts val="0"/>
                        </a:spcAft>
                        <a:buClrTx/>
                        <a:buSzTx/>
                        <a:buFontTx/>
                        <a:buNone/>
                        <a:tabLst/>
                        <a:defRPr/>
                      </a:pPr>
                      <a:r>
                        <a:rPr lang="en-US" sz="2000" noProof="0" dirty="0">
                          <a:solidFill>
                            <a:srgbClr val="D9D9D9"/>
                          </a:solidFill>
                          <a:latin typeface="Arial"/>
                          <a:cs typeface="Arial"/>
                        </a:rPr>
                        <a:t>Zoom in and look at your images at 100%-200% magnification. If they look clear, they will print well. </a:t>
                      </a:r>
                    </a:p>
                  </a:txBody>
                  <a:tcPr marL="182880" marT="137160">
                    <a:solidFill>
                      <a:srgbClr val="010101"/>
                    </a:solidFill>
                  </a:tcPr>
                </a:tc>
                <a:tc hMerge="1">
                  <a:txBody>
                    <a:bodyPr/>
                    <a:lstStyle/>
                    <a:p>
                      <a:endParaRPr lang="en-US" sz="2400" dirty="0">
                        <a:solidFill>
                          <a:srgbClr val="1F3A4E"/>
                        </a:solidFill>
                      </a:endParaRPr>
                    </a:p>
                  </a:txBody>
                  <a:tcPr>
                    <a:solidFill>
                      <a:schemeClr val="tx1">
                        <a:lumMod val="95000"/>
                        <a:lumOff val="5000"/>
                      </a:schemeClr>
                    </a:solidFill>
                  </a:tcPr>
                </a:tc>
                <a:extLst>
                  <a:ext uri="{0D108BD9-81ED-4DB2-BD59-A6C34878D82A}">
                    <a16:rowId xmlns:a16="http://schemas.microsoft.com/office/drawing/2014/main" val="10007"/>
                  </a:ext>
                </a:extLst>
              </a:tr>
              <a:tr h="3187270">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000" noProof="0" dirty="0">
                        <a:solidFill>
                          <a:schemeClr val="bg1"/>
                        </a:solidFill>
                        <a:latin typeface="Arial"/>
                        <a:cs typeface="Arial"/>
                      </a:endParaRPr>
                    </a:p>
                  </a:txBody>
                  <a:tcPr marL="182880" marT="137160">
                    <a:blipFill rotWithShape="1">
                      <a:blip r:embed="rId6"/>
                      <a:stretch>
                        <a:fillRect/>
                      </a:stretch>
                    </a:blipFill>
                  </a:tcPr>
                </a:tc>
                <a:tc hMerge="1">
                  <a:txBody>
                    <a:bodyPr/>
                    <a:lstStyle/>
                    <a:p>
                      <a:endParaRPr lang="en-US"/>
                    </a:p>
                  </a:txBody>
                  <a:tcPr/>
                </a:tc>
                <a:extLst>
                  <a:ext uri="{0D108BD9-81ED-4DB2-BD59-A6C34878D82A}">
                    <a16:rowId xmlns:a16="http://schemas.microsoft.com/office/drawing/2014/main" val="10010"/>
                  </a:ext>
                </a:extLst>
              </a:tr>
            </a:tbl>
          </a:graphicData>
        </a:graphic>
      </p:graphicFrame>
      <p:graphicFrame>
        <p:nvGraphicFramePr>
          <p:cNvPr id="17" name="Table 16">
            <a:extLst>
              <a:ext uri="{FF2B5EF4-FFF2-40B4-BE49-F238E27FC236}">
                <a16:creationId xmlns:a16="http://schemas.microsoft.com/office/drawing/2014/main" id="{A4D0F77F-6F82-47F2-B14E-3B9B3E495843}"/>
              </a:ext>
            </a:extLst>
          </p:cNvPr>
          <p:cNvGraphicFramePr>
            <a:graphicFrameLocks noGrp="1"/>
          </p:cNvGraphicFramePr>
          <p:nvPr userDrawn="1">
            <p:extLst>
              <p:ext uri="{D42A27DB-BD31-4B8C-83A1-F6EECF244321}">
                <p14:modId xmlns:p14="http://schemas.microsoft.com/office/powerpoint/2010/main" val="3568378181"/>
              </p:ext>
            </p:extLst>
          </p:nvPr>
        </p:nvGraphicFramePr>
        <p:xfrm>
          <a:off x="44695229" y="-84747"/>
          <a:ext cx="9430188" cy="33075072"/>
        </p:xfrm>
        <a:graphic>
          <a:graphicData uri="http://schemas.openxmlformats.org/drawingml/2006/table">
            <a:tbl>
              <a:tblPr firstRow="1" bandRow="1">
                <a:tableStyleId>{5C22544A-7EE6-4342-B048-85BDC9FD1C3A}</a:tableStyleId>
              </a:tblPr>
              <a:tblGrid>
                <a:gridCol w="3343835">
                  <a:extLst>
                    <a:ext uri="{9D8B030D-6E8A-4147-A177-3AD203B41FA5}">
                      <a16:colId xmlns:a16="http://schemas.microsoft.com/office/drawing/2014/main" val="20000"/>
                    </a:ext>
                  </a:extLst>
                </a:gridCol>
                <a:gridCol w="1381559">
                  <a:extLst>
                    <a:ext uri="{9D8B030D-6E8A-4147-A177-3AD203B41FA5}">
                      <a16:colId xmlns:a16="http://schemas.microsoft.com/office/drawing/2014/main" val="997673227"/>
                    </a:ext>
                  </a:extLst>
                </a:gridCol>
                <a:gridCol w="4704794">
                  <a:extLst>
                    <a:ext uri="{9D8B030D-6E8A-4147-A177-3AD203B41FA5}">
                      <a16:colId xmlns:a16="http://schemas.microsoft.com/office/drawing/2014/main" val="4164475170"/>
                    </a:ext>
                  </a:extLst>
                </a:gridCol>
              </a:tblGrid>
              <a:tr h="1756432">
                <a:tc gridSpan="3">
                  <a:txBody>
                    <a:bodyPr/>
                    <a:lstStyle/>
                    <a:p>
                      <a:pPr marL="0" marR="0" indent="0" algn="ctr" defTabSz="4388900" rtl="0" eaLnBrk="1" fontAlgn="auto" latinLnBrk="0" hangingPunct="1">
                        <a:lnSpc>
                          <a:spcPct val="100000"/>
                        </a:lnSpc>
                        <a:spcBef>
                          <a:spcPts val="0"/>
                        </a:spcBef>
                        <a:spcAft>
                          <a:spcPts val="0"/>
                        </a:spcAft>
                        <a:buClrTx/>
                        <a:buSzTx/>
                        <a:buFontTx/>
                        <a:buNone/>
                        <a:tabLst/>
                        <a:defRPr/>
                      </a:pPr>
                      <a:r>
                        <a:rPr lang="en-US" sz="4000" b="0" spc="600" dirty="0">
                          <a:solidFill>
                            <a:srgbClr val="1F3A4E"/>
                          </a:solidFill>
                          <a:latin typeface="Arial Black" panose="020B0A04020102020204" pitchFamily="34" charset="0"/>
                        </a:rPr>
                        <a:t>QUICK START GUIDE</a:t>
                      </a:r>
                      <a:br>
                        <a:rPr lang="en-US" sz="4000" b="0" spc="600" dirty="0">
                          <a:solidFill>
                            <a:srgbClr val="1F3A4E"/>
                          </a:solidFill>
                          <a:latin typeface="Arial Black" panose="020B0A04020102020204" pitchFamily="34" charset="0"/>
                        </a:rPr>
                      </a:br>
                      <a:r>
                        <a:rPr lang="en-US" sz="3200" b="1" spc="0" dirty="0">
                          <a:solidFill>
                            <a:srgbClr val="FF0000"/>
                          </a:solidFill>
                          <a:latin typeface="Trebuchet MS" pitchFamily="34" charset="0"/>
                        </a:rPr>
                        <a:t>(THIS SIDEBAR WILL NOT PRINT)</a:t>
                      </a:r>
                      <a:endParaRPr lang="en-US" sz="4000" b="1" spc="600" dirty="0">
                        <a:solidFill>
                          <a:schemeClr val="bg1"/>
                        </a:solidFill>
                        <a:latin typeface="Trebuchet MS" pitchFamily="34" charset="0"/>
                      </a:endParaRPr>
                    </a:p>
                  </a:txBody>
                  <a:tcPr marL="182880" marT="137160">
                    <a:solidFill>
                      <a:srgbClr val="FFC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563102">
                <a:tc gridSpan="3">
                  <a:txBody>
                    <a:bodyPr/>
                    <a:lstStyle/>
                    <a:p>
                      <a:pPr algn="l"/>
                      <a:r>
                        <a:rPr lang="en-US" sz="2800" b="1" baseline="0" dirty="0">
                          <a:solidFill>
                            <a:srgbClr val="FFC000"/>
                          </a:solidFill>
                          <a:latin typeface="Arial" panose="020B0604020202020204" pitchFamily="34" charset="0"/>
                          <a:cs typeface="Arial" panose="020B0604020202020204" pitchFamily="34" charset="0"/>
                        </a:rPr>
                        <a:t>How to change the template colors</a:t>
                      </a:r>
                    </a:p>
                    <a:p>
                      <a:pPr marL="0" indent="0" algn="l" defTabSz="114300"/>
                      <a:r>
                        <a:rPr lang="en-US" sz="2400" b="0" baseline="0" dirty="0">
                          <a:solidFill>
                            <a:srgbClr val="D9D9D9"/>
                          </a:solidFill>
                          <a:latin typeface="Arial" panose="020B0604020202020204" pitchFamily="34" charset="0"/>
                          <a:cs typeface="Arial" panose="020B0604020202020204" pitchFamily="34" charset="0"/>
                        </a:rPr>
                        <a:t>You can change the overall template color theme by clicking on the COLORS dropdown menu under the DESIGN tab. You can see a tutorial here: </a:t>
                      </a:r>
                      <a:r>
                        <a:rPr lang="en-US" sz="2400" dirty="0">
                          <a:solidFill>
                            <a:srgbClr val="FFC000"/>
                          </a:solidFill>
                          <a:hlinkClick r:id="rId7">
                            <a:extLst>
                              <a:ext uri="{A12FA001-AC4F-418D-AE19-62706E023703}">
                                <ahyp:hlinkClr xmlns:ahyp="http://schemas.microsoft.com/office/drawing/2018/hyperlinkcolor" val="tx"/>
                              </a:ext>
                            </a:extLst>
                          </a:hlinkClick>
                        </a:rPr>
                        <a:t>https://www.posterpresentations.com/how-to-change-the-research-poster-template-colors.html</a:t>
                      </a:r>
                      <a:endParaRPr lang="en-US" sz="2400" dirty="0">
                        <a:solidFill>
                          <a:srgbClr val="FFC000"/>
                        </a:solidFill>
                      </a:endParaRPr>
                    </a:p>
                    <a:p>
                      <a:pPr marL="0" indent="0" algn="l" defTabSz="114300"/>
                      <a:endParaRPr lang="en-US" sz="2400" b="0" baseline="0" dirty="0">
                        <a:solidFill>
                          <a:srgbClr val="D9D9D9"/>
                        </a:solidFill>
                        <a:latin typeface="Arial" panose="020B0604020202020204" pitchFamily="34" charset="0"/>
                        <a:cs typeface="Arial" panose="020B0604020202020204" pitchFamily="34" charset="0"/>
                      </a:endParaRPr>
                    </a:p>
                    <a:p>
                      <a:pPr marL="0" indent="0" algn="l" defTabSz="114300"/>
                      <a:r>
                        <a:rPr lang="en-US" sz="2400" b="0" baseline="0" dirty="0">
                          <a:solidFill>
                            <a:srgbClr val="D9D9D9"/>
                          </a:solidFill>
                          <a:latin typeface="Arial" panose="020B0604020202020204" pitchFamily="34" charset="0"/>
                          <a:cs typeface="Arial" panose="020B0604020202020204" pitchFamily="34" charset="0"/>
                        </a:rPr>
                        <a:t>You can also manually change the color of individual elements by going to VIEW &gt; SLIDE MASTER. On the left side of your screen select the background master where you can change the template background, column sizes, etc. </a:t>
                      </a:r>
                    </a:p>
                    <a:p>
                      <a:pPr marL="0" indent="0" algn="l" defTabSz="114300"/>
                      <a:endParaRPr lang="en-US" sz="2400" b="0" baseline="0" dirty="0">
                        <a:solidFill>
                          <a:srgbClr val="D9D9D9"/>
                        </a:solidFill>
                        <a:latin typeface="Arial" panose="020B0604020202020204" pitchFamily="34" charset="0"/>
                        <a:cs typeface="Arial" panose="020B0604020202020204" pitchFamily="34" charset="0"/>
                      </a:endParaRPr>
                    </a:p>
                    <a:p>
                      <a:pPr marL="0" indent="0" algn="l" defTabSz="114300"/>
                      <a:r>
                        <a:rPr lang="en-US" sz="2400" b="0" baseline="0" dirty="0">
                          <a:solidFill>
                            <a:srgbClr val="D9D9D9"/>
                          </a:solidFill>
                          <a:latin typeface="Arial" panose="020B0604020202020204" pitchFamily="34" charset="0"/>
                          <a:cs typeface="Arial" panose="020B0604020202020204" pitchFamily="34" charset="0"/>
                        </a:rPr>
                        <a:t>After you finish working on the SLIDE MASTER, it is important that you go to VIEW &gt; NORMAL to continue working on your poster. </a:t>
                      </a:r>
                    </a:p>
                  </a:txBody>
                  <a:tcPr marL="182880" marT="137160">
                    <a:solidFill>
                      <a:schemeClr val="tx1"/>
                    </a:solidFill>
                  </a:tcPr>
                </a:tc>
                <a:tc hMerge="1">
                  <a:txBody>
                    <a:bodyPr/>
                    <a:lstStyle/>
                    <a:p>
                      <a:endParaRPr lang="en-US" sz="2400" dirty="0">
                        <a:solidFill>
                          <a:srgbClr val="1F3A4E"/>
                        </a:solidFill>
                      </a:endParaRPr>
                    </a:p>
                  </a:txBody>
                  <a:tcPr marL="182880" marT="137160">
                    <a:blipFill rotWithShape="1">
                      <a:blip r:embed="rId8"/>
                      <a:stretch>
                        <a:fillRect/>
                      </a:stretch>
                    </a:blipFill>
                  </a:tcPr>
                </a:tc>
                <a:tc hMerge="1">
                  <a:txBody>
                    <a:bodyPr/>
                    <a:lstStyle/>
                    <a:p>
                      <a:endParaRPr lang="en-US"/>
                    </a:p>
                  </a:txBody>
                  <a:tcPr/>
                </a:tc>
                <a:extLst>
                  <a:ext uri="{0D108BD9-81ED-4DB2-BD59-A6C34878D82A}">
                    <a16:rowId xmlns:a16="http://schemas.microsoft.com/office/drawing/2014/main" val="10001"/>
                  </a:ext>
                </a:extLst>
              </a:tr>
              <a:tr h="3667720">
                <a:tc gridSpan="3">
                  <a:txBody>
                    <a:bodyPr/>
                    <a:lstStyle/>
                    <a:p>
                      <a:r>
                        <a:rPr lang="en-US" sz="2800" b="1" dirty="0">
                          <a:solidFill>
                            <a:srgbClr val="FFC000"/>
                          </a:solidFill>
                          <a:latin typeface="Arial" panose="020B0604020202020204" pitchFamily="34" charset="0"/>
                          <a:cs typeface="Arial" panose="020B0604020202020204" pitchFamily="34" charset="0"/>
                        </a:rPr>
                        <a:t>How to change the column layout configuration</a:t>
                      </a:r>
                    </a:p>
                    <a:p>
                      <a:r>
                        <a:rPr lang="en-US" sz="2400" dirty="0">
                          <a:solidFill>
                            <a:srgbClr val="D9D9D9"/>
                          </a:solidFill>
                          <a:latin typeface="Arial" panose="020B0604020202020204" pitchFamily="34" charset="0"/>
                          <a:cs typeface="Arial" panose="020B0604020202020204" pitchFamily="34" charset="0"/>
                        </a:rPr>
                        <a:t>You can manually change the configuration on the columns by going to VIEW &gt; SLIDE MASTER. You can delete columns, resize them or modify them as needed for your layout. </a:t>
                      </a:r>
                    </a:p>
                    <a:p>
                      <a:pPr marL="0" marR="0" indent="0" algn="l" defTabSz="3765366" rtl="0" eaLnBrk="1" fontAlgn="auto" latinLnBrk="0" hangingPunct="1">
                        <a:lnSpc>
                          <a:spcPct val="100000"/>
                        </a:lnSpc>
                        <a:spcBef>
                          <a:spcPts val="0"/>
                        </a:spcBef>
                        <a:spcAft>
                          <a:spcPts val="0"/>
                        </a:spcAft>
                        <a:buClrTx/>
                        <a:buSzTx/>
                        <a:buFontTx/>
                        <a:buNone/>
                        <a:tabLst/>
                        <a:defRPr/>
                      </a:pPr>
                      <a:r>
                        <a:rPr lang="en-US" sz="2400" dirty="0">
                          <a:solidFill>
                            <a:srgbClr val="D9D9D9"/>
                          </a:solidFill>
                          <a:latin typeface="Arial" panose="020B0604020202020204" pitchFamily="34" charset="0"/>
                          <a:cs typeface="Arial" panose="020B0604020202020204" pitchFamily="34" charset="0"/>
                        </a:rPr>
                        <a:t>You can see a tutorial here: </a:t>
                      </a:r>
                      <a:r>
                        <a:rPr lang="en-US" sz="2400" u="sng" dirty="0">
                          <a:solidFill>
                            <a:srgbClr val="FFC000"/>
                          </a:solidFill>
                          <a:latin typeface="Arial" panose="020B0604020202020204" pitchFamily="34" charset="0"/>
                          <a:cs typeface="Arial" panose="020B0604020202020204" pitchFamily="34" charset="0"/>
                        </a:rPr>
                        <a:t>https://</a:t>
                      </a:r>
                      <a:r>
                        <a:rPr lang="en-US" sz="2400" u="sng" dirty="0" err="1">
                          <a:solidFill>
                            <a:srgbClr val="FFC000"/>
                          </a:solidFill>
                          <a:latin typeface="Arial" panose="020B0604020202020204" pitchFamily="34" charset="0"/>
                          <a:cs typeface="Arial" panose="020B0604020202020204" pitchFamily="34" charset="0"/>
                        </a:rPr>
                        <a:t>www.posterpresentations.com</a:t>
                      </a:r>
                      <a:r>
                        <a:rPr lang="en-US" sz="2400" u="sng" dirty="0">
                          <a:solidFill>
                            <a:srgbClr val="FFC000"/>
                          </a:solidFill>
                          <a:latin typeface="Arial" panose="020B0604020202020204" pitchFamily="34" charset="0"/>
                          <a:cs typeface="Arial" panose="020B0604020202020204" pitchFamily="34" charset="0"/>
                        </a:rPr>
                        <a:t>/how-to-change-the-column-</a:t>
                      </a:r>
                      <a:r>
                        <a:rPr lang="en-US" sz="2400" u="sng" dirty="0" err="1">
                          <a:solidFill>
                            <a:srgbClr val="FFC000"/>
                          </a:solidFill>
                          <a:latin typeface="Arial" panose="020B0604020202020204" pitchFamily="34" charset="0"/>
                          <a:cs typeface="Arial" panose="020B0604020202020204" pitchFamily="34" charset="0"/>
                        </a:rPr>
                        <a:t>configuration.html</a:t>
                      </a:r>
                      <a:endParaRPr lang="en-US" sz="8600" u="sng" dirty="0">
                        <a:solidFill>
                          <a:srgbClr val="FFC000"/>
                        </a:solidFill>
                      </a:endParaRPr>
                    </a:p>
                  </a:txBody>
                  <a:tcPr marL="182880" marT="137160">
                    <a:solidFill>
                      <a:schemeClr val="tx1"/>
                    </a:solidFill>
                  </a:tcPr>
                </a:tc>
                <a:tc hMerge="1">
                  <a:txBody>
                    <a:bodyPr/>
                    <a:lstStyle/>
                    <a:p>
                      <a:endParaRPr lang="en-US" sz="2400" dirty="0">
                        <a:solidFill>
                          <a:srgbClr val="1F3A4E"/>
                        </a:solidFill>
                      </a:endParaRPr>
                    </a:p>
                  </a:txBody>
                  <a:tcPr marL="182880" marT="137160">
                    <a:blipFill rotWithShape="1">
                      <a:blip r:embed="rId9"/>
                      <a:stretch>
                        <a:fillRect/>
                      </a:stretch>
                    </a:blipFill>
                  </a:tcPr>
                </a:tc>
                <a:tc hMerge="1">
                  <a:txBody>
                    <a:bodyPr/>
                    <a:lstStyle/>
                    <a:p>
                      <a:endParaRPr lang="en-US" dirty="0"/>
                    </a:p>
                  </a:txBody>
                  <a:tcPr marL="182880" marT="137160">
                    <a:solidFill>
                      <a:srgbClr val="010101"/>
                    </a:solidFill>
                  </a:tcPr>
                </a:tc>
                <a:extLst>
                  <a:ext uri="{0D108BD9-81ED-4DB2-BD59-A6C34878D82A}">
                    <a16:rowId xmlns:a16="http://schemas.microsoft.com/office/drawing/2014/main" val="10004"/>
                  </a:ext>
                </a:extLst>
              </a:tr>
              <a:tr h="5177074">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400" noProof="0" dirty="0">
                        <a:solidFill>
                          <a:srgbClr val="D9D9D9"/>
                        </a:solidFill>
                        <a:latin typeface="Arial" panose="020B0604020202020204" pitchFamily="34" charset="0"/>
                        <a:cs typeface="Arial" panose="020B0604020202020204" pitchFamily="34" charset="0"/>
                      </a:endParaRPr>
                    </a:p>
                  </a:txBody>
                  <a:tcPr marL="182880" marT="137160">
                    <a:blipFill dpi="0" rotWithShape="1">
                      <a:blip r:embed="rId10">
                        <a:extLst>
                          <a:ext uri="{28A0092B-C50C-407E-A947-70E740481C1C}">
                            <a14:useLocalDpi xmlns:a14="http://schemas.microsoft.com/office/drawing/2010/main" val="0"/>
                          </a:ext>
                        </a:extLst>
                      </a:blip>
                      <a:srcRect/>
                      <a:stretch>
                        <a:fillRect/>
                      </a:stretch>
                    </a:blipFill>
                  </a:tcPr>
                </a:tc>
                <a:tc hMerge="1">
                  <a:txBody>
                    <a:bodyPr/>
                    <a:lstStyle/>
                    <a:p>
                      <a:endParaRPr lang="en-US"/>
                    </a:p>
                  </a:txBody>
                  <a:tcPr/>
                </a:tc>
                <a:tc row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800" b="1" noProof="0" dirty="0">
                          <a:solidFill>
                            <a:srgbClr val="FFC000"/>
                          </a:solidFill>
                          <a:latin typeface="Arial" panose="020B0604020202020204" pitchFamily="34" charset="0"/>
                          <a:cs typeface="Arial" panose="020B0604020202020204" pitchFamily="34" charset="0"/>
                        </a:rPr>
                        <a:t>How to hide the QUICK START GUIDE bars from the sides of the template</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noProof="0" dirty="0">
                          <a:solidFill>
                            <a:srgbClr val="D9D9D9"/>
                          </a:solidFill>
                          <a:latin typeface="Arial" panose="020B0604020202020204" pitchFamily="34" charset="0"/>
                          <a:cs typeface="Arial" panose="020B0604020202020204" pitchFamily="34" charset="0"/>
                        </a:rPr>
                        <a:t>The Quick Start</a:t>
                      </a:r>
                      <a:r>
                        <a:rPr lang="en-US" sz="2400" baseline="0" noProof="0" dirty="0">
                          <a:solidFill>
                            <a:srgbClr val="D9D9D9"/>
                          </a:solidFill>
                          <a:latin typeface="Arial" panose="020B0604020202020204" pitchFamily="34" charset="0"/>
                          <a:cs typeface="Arial" panose="020B0604020202020204" pitchFamily="34" charset="0"/>
                        </a:rPr>
                        <a:t> Guides</a:t>
                      </a:r>
                      <a:r>
                        <a:rPr lang="en-US" sz="2400" noProof="0" dirty="0">
                          <a:solidFill>
                            <a:srgbClr val="D9D9D9"/>
                          </a:solidFill>
                          <a:latin typeface="Arial" panose="020B0604020202020204" pitchFamily="34" charset="0"/>
                          <a:cs typeface="Arial" panose="020B0604020202020204" pitchFamily="34" charset="0"/>
                        </a:rPr>
                        <a:t> </a:t>
                      </a:r>
                      <a:r>
                        <a:rPr lang="en-US" sz="2400" u="sng" noProof="0" dirty="0">
                          <a:solidFill>
                            <a:srgbClr val="D9D9D9"/>
                          </a:solidFill>
                          <a:latin typeface="Arial" panose="020B0604020202020204" pitchFamily="34" charset="0"/>
                          <a:cs typeface="Arial" panose="020B0604020202020204" pitchFamily="34" charset="0"/>
                        </a:rPr>
                        <a:t>are outside the template’s printable area</a:t>
                      </a:r>
                      <a:r>
                        <a:rPr lang="en-US" sz="2400" noProof="0" dirty="0">
                          <a:solidFill>
                            <a:srgbClr val="D9D9D9"/>
                          </a:solidFill>
                          <a:latin typeface="Arial" panose="020B0604020202020204" pitchFamily="34" charset="0"/>
                          <a:cs typeface="Arial" panose="020B0604020202020204" pitchFamily="34" charset="0"/>
                        </a:rPr>
                        <a:t> and they will not be on the printed poster</a:t>
                      </a:r>
                      <a:r>
                        <a:rPr lang="en-US" sz="2400" baseline="0" noProof="0" dirty="0">
                          <a:solidFill>
                            <a:srgbClr val="D9D9D9"/>
                          </a:solidFill>
                          <a:latin typeface="Arial" panose="020B0604020202020204" pitchFamily="34" charset="0"/>
                          <a:cs typeface="Arial" panose="020B0604020202020204" pitchFamily="34" charset="0"/>
                        </a:rPr>
                        <a:t>. </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aseline="0" noProof="0" dirty="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baseline="0" noProof="0" dirty="0">
                          <a:solidFill>
                            <a:srgbClr val="D9D9D9"/>
                          </a:solidFill>
                          <a:latin typeface="Arial" panose="020B0604020202020204" pitchFamily="34" charset="0"/>
                          <a:cs typeface="Arial" panose="020B0604020202020204" pitchFamily="34" charset="0"/>
                        </a:rPr>
                        <a:t>If you create a PDF file from your template, the guides will not be included.</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aseline="0" noProof="0" dirty="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baseline="0" noProof="0" dirty="0">
                          <a:solidFill>
                            <a:srgbClr val="D9D9D9"/>
                          </a:solidFill>
                          <a:latin typeface="Arial" panose="020B0604020202020204" pitchFamily="34" charset="0"/>
                          <a:cs typeface="Arial" panose="020B0604020202020204" pitchFamily="34" charset="0"/>
                        </a:rPr>
                        <a:t>To hide the guides click on the </a:t>
                      </a:r>
                      <a:r>
                        <a:rPr lang="en-US" sz="2400" b="1" baseline="0" noProof="0" dirty="0">
                          <a:solidFill>
                            <a:srgbClr val="D9D9D9"/>
                          </a:solidFill>
                          <a:latin typeface="Arial" panose="020B0604020202020204" pitchFamily="34" charset="0"/>
                          <a:cs typeface="Arial" panose="020B0604020202020204" pitchFamily="34" charset="0"/>
                        </a:rPr>
                        <a:t>Home</a:t>
                      </a:r>
                      <a:r>
                        <a:rPr lang="en-US" sz="2400" baseline="0" noProof="0" dirty="0">
                          <a:solidFill>
                            <a:srgbClr val="D9D9D9"/>
                          </a:solidFill>
                          <a:latin typeface="Arial" panose="020B0604020202020204" pitchFamily="34" charset="0"/>
                          <a:cs typeface="Arial" panose="020B0604020202020204" pitchFamily="34" charset="0"/>
                        </a:rPr>
                        <a:t> tab (top of the screen) and then click on the </a:t>
                      </a:r>
                      <a:r>
                        <a:rPr lang="en-US" sz="2400" b="1" baseline="0" noProof="0" dirty="0">
                          <a:solidFill>
                            <a:srgbClr val="D9D9D9"/>
                          </a:solidFill>
                          <a:latin typeface="Arial" panose="020B0604020202020204" pitchFamily="34" charset="0"/>
                          <a:cs typeface="Arial" panose="020B0604020202020204" pitchFamily="34" charset="0"/>
                        </a:rPr>
                        <a:t>Layout</a:t>
                      </a:r>
                      <a:r>
                        <a:rPr lang="en-US" sz="2400" baseline="0" noProof="0" dirty="0">
                          <a:solidFill>
                            <a:srgbClr val="D9D9D9"/>
                          </a:solidFill>
                          <a:latin typeface="Arial" panose="020B0604020202020204" pitchFamily="34" charset="0"/>
                          <a:cs typeface="Arial" panose="020B0604020202020204" pitchFamily="34" charset="0"/>
                        </a:rPr>
                        <a:t> button below to see the available layouts. Choose the </a:t>
                      </a:r>
                      <a:r>
                        <a:rPr lang="en-US" sz="2400" b="1" baseline="0" noProof="0" dirty="0">
                          <a:solidFill>
                            <a:srgbClr val="D9D9D9"/>
                          </a:solidFill>
                          <a:latin typeface="Arial" panose="020B0604020202020204" pitchFamily="34" charset="0"/>
                          <a:cs typeface="Arial" panose="020B0604020202020204" pitchFamily="34" charset="0"/>
                        </a:rPr>
                        <a:t>Without Guides </a:t>
                      </a:r>
                      <a:r>
                        <a:rPr lang="en-US" sz="2400" b="0" baseline="0" noProof="0" dirty="0">
                          <a:solidFill>
                            <a:srgbClr val="D9D9D9"/>
                          </a:solidFill>
                          <a:latin typeface="Arial" panose="020B0604020202020204" pitchFamily="34" charset="0"/>
                          <a:cs typeface="Arial" panose="020B0604020202020204" pitchFamily="34" charset="0"/>
                        </a:rPr>
                        <a:t>layout</a:t>
                      </a:r>
                      <a:r>
                        <a:rPr lang="en-US" sz="2400" baseline="0" noProof="0" dirty="0">
                          <a:solidFill>
                            <a:srgbClr val="D9D9D9"/>
                          </a:solidFill>
                          <a:latin typeface="Arial" panose="020B0604020202020204" pitchFamily="34" charset="0"/>
                          <a:cs typeface="Arial" panose="020B0604020202020204" pitchFamily="34" charset="0"/>
                        </a:rPr>
                        <a:t>.</a:t>
                      </a:r>
                      <a:endParaRPr lang="en-US" sz="2400" noProof="0" dirty="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noProof="0" dirty="0">
                        <a:solidFill>
                          <a:srgbClr val="D9D9D9"/>
                        </a:solidFill>
                        <a:latin typeface="Arial" panose="020B0604020202020204" pitchFamily="34" charset="0"/>
                        <a:cs typeface="Arial" panose="020B0604020202020204" pitchFamily="34" charset="0"/>
                      </a:endParaRPr>
                    </a:p>
                  </a:txBody>
                  <a:tcPr marL="182880" marT="137160">
                    <a:solidFill>
                      <a:srgbClr val="010101"/>
                    </a:solidFill>
                  </a:tcPr>
                </a:tc>
                <a:extLst>
                  <a:ext uri="{0D108BD9-81ED-4DB2-BD59-A6C34878D82A}">
                    <a16:rowId xmlns:a16="http://schemas.microsoft.com/office/drawing/2014/main" val="10005"/>
                  </a:ext>
                </a:extLst>
              </a:tr>
              <a:tr h="2888327">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400" noProof="0" dirty="0">
                        <a:solidFill>
                          <a:srgbClr val="D9D9D9"/>
                        </a:solidFill>
                        <a:latin typeface="Arial" panose="020B0604020202020204" pitchFamily="34" charset="0"/>
                        <a:cs typeface="Arial" panose="020B0604020202020204" pitchFamily="34" charset="0"/>
                      </a:endParaRPr>
                    </a:p>
                  </a:txBody>
                  <a:tcPr marL="182880" marT="137160">
                    <a:solidFill>
                      <a:srgbClr val="010101"/>
                    </a:solidFill>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1766341567"/>
                  </a:ext>
                </a:extLst>
              </a:tr>
              <a:tr h="3781426">
                <a:tc gridSpan="2">
                  <a:txBody>
                    <a:bodyPr/>
                    <a:lstStyle/>
                    <a:p>
                      <a:r>
                        <a:rPr lang="en-US" sz="2800" b="1" dirty="0">
                          <a:solidFill>
                            <a:srgbClr val="FFC000"/>
                          </a:solidFill>
                          <a:latin typeface="Arial" panose="020B0604020202020204" pitchFamily="34" charset="0"/>
                          <a:cs typeface="Arial" panose="020B0604020202020204" pitchFamily="34" charset="0"/>
                        </a:rPr>
                        <a:t>How to</a:t>
                      </a:r>
                      <a:r>
                        <a:rPr lang="en-US" sz="2800" b="1" baseline="0" dirty="0">
                          <a:solidFill>
                            <a:srgbClr val="FFC000"/>
                          </a:solidFill>
                          <a:latin typeface="Arial" panose="020B0604020202020204" pitchFamily="34" charset="0"/>
                          <a:cs typeface="Arial" panose="020B0604020202020204" pitchFamily="34" charset="0"/>
                        </a:rPr>
                        <a:t> preview your poster prior to printing</a:t>
                      </a:r>
                      <a:endParaRPr lang="en-US" sz="2800" b="1" dirty="0">
                        <a:solidFill>
                          <a:srgbClr val="FFC000"/>
                        </a:solidFill>
                        <a:latin typeface="Arial" panose="020B0604020202020204" pitchFamily="34" charset="0"/>
                        <a:cs typeface="Arial" panose="020B0604020202020204" pitchFamily="34" charset="0"/>
                      </a:endParaRPr>
                    </a:p>
                    <a:p>
                      <a:r>
                        <a:rPr lang="en-US" sz="2400" dirty="0">
                          <a:solidFill>
                            <a:srgbClr val="D9D9D9"/>
                          </a:solidFill>
                          <a:latin typeface="Arial" panose="020B0604020202020204" pitchFamily="34" charset="0"/>
                          <a:cs typeface="Arial" panose="020B0604020202020204" pitchFamily="34" charset="0"/>
                        </a:rPr>
                        <a:t>You can preview your poster at any time by pressing the </a:t>
                      </a:r>
                      <a:r>
                        <a:rPr lang="en-US" sz="2400" dirty="0">
                          <a:solidFill>
                            <a:srgbClr val="FFC000"/>
                          </a:solidFill>
                          <a:latin typeface="Arial" panose="020B0604020202020204" pitchFamily="34" charset="0"/>
                          <a:cs typeface="Arial" panose="020B0604020202020204" pitchFamily="34" charset="0"/>
                        </a:rPr>
                        <a:t>F5 key</a:t>
                      </a:r>
                      <a:r>
                        <a:rPr lang="en-US" sz="2400" dirty="0">
                          <a:solidFill>
                            <a:srgbClr val="D9D9D9"/>
                          </a:solidFill>
                          <a:latin typeface="Arial" panose="020B0604020202020204" pitchFamily="34" charset="0"/>
                          <a:cs typeface="Arial" panose="020B0604020202020204" pitchFamily="34" charset="0"/>
                        </a:rPr>
                        <a:t> on your keyboard. You will see on the screen what's on your poster and how it should look when printed. Press the </a:t>
                      </a:r>
                      <a:r>
                        <a:rPr lang="en-US" sz="2400" dirty="0">
                          <a:solidFill>
                            <a:srgbClr val="FFC000"/>
                          </a:solidFill>
                          <a:latin typeface="Arial" panose="020B0604020202020204" pitchFamily="34" charset="0"/>
                          <a:cs typeface="Arial" panose="020B0604020202020204" pitchFamily="34" charset="0"/>
                        </a:rPr>
                        <a:t>ESC key </a:t>
                      </a:r>
                      <a:r>
                        <a:rPr lang="en-US" sz="2400" dirty="0">
                          <a:solidFill>
                            <a:srgbClr val="D9D9D9"/>
                          </a:solidFill>
                          <a:latin typeface="Arial" panose="020B0604020202020204" pitchFamily="34" charset="0"/>
                          <a:cs typeface="Arial" panose="020B0604020202020204" pitchFamily="34" charset="0"/>
                        </a:rPr>
                        <a:t>to exit Preview.</a:t>
                      </a:r>
                    </a:p>
                  </a:txBody>
                  <a:tcPr marL="182880" marT="137160">
                    <a:solidFill>
                      <a:srgbClr val="010101"/>
                    </a:solidFill>
                  </a:tcPr>
                </a:tc>
                <a:tc hMerge="1">
                  <a:txBody>
                    <a:bodyPr/>
                    <a:lstStyle/>
                    <a:p>
                      <a:endParaRPr lang="en-US"/>
                    </a:p>
                  </a:txBody>
                  <a:tcPr/>
                </a:tc>
                <a:tc>
                  <a:txBody>
                    <a:bodyPr/>
                    <a:lstStyle/>
                    <a:p>
                      <a:pPr algn="ctr"/>
                      <a:r>
                        <a:rPr lang="en-US" sz="11500" b="1" dirty="0">
                          <a:solidFill>
                            <a:srgbClr val="D9D9D9"/>
                          </a:solidFill>
                          <a:latin typeface="Arial" panose="020B0604020202020204" pitchFamily="34" charset="0"/>
                          <a:cs typeface="Arial" panose="020B0604020202020204" pitchFamily="34" charset="0"/>
                        </a:rPr>
                        <a:t>F5</a:t>
                      </a:r>
                      <a:r>
                        <a:rPr lang="en-US" sz="2400" baseline="0" dirty="0">
                          <a:solidFill>
                            <a:srgbClr val="D9D9D9"/>
                          </a:solidFill>
                          <a:latin typeface="Arial" panose="020B0604020202020204" pitchFamily="34" charset="0"/>
                          <a:cs typeface="Arial" panose="020B0604020202020204" pitchFamily="34" charset="0"/>
                        </a:rPr>
                        <a:t> </a:t>
                      </a:r>
                      <a:endParaRPr lang="en-US" sz="8600" dirty="0"/>
                    </a:p>
                  </a:txBody>
                  <a:tcPr marL="182880" marT="137160" anchor="ctr">
                    <a:solidFill>
                      <a:schemeClr val="tx1">
                        <a:lumMod val="95000"/>
                        <a:lumOff val="5000"/>
                      </a:schemeClr>
                    </a:solidFill>
                  </a:tcPr>
                </a:tc>
                <a:extLst>
                  <a:ext uri="{0D108BD9-81ED-4DB2-BD59-A6C34878D82A}">
                    <a16:rowId xmlns:a16="http://schemas.microsoft.com/office/drawing/2014/main" val="10006"/>
                  </a:ext>
                </a:extLst>
              </a:tr>
              <a:tr h="5674009">
                <a:tc gridSpan="3">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800" b="1" noProof="0" dirty="0">
                          <a:solidFill>
                            <a:srgbClr val="FFC000"/>
                          </a:solidFill>
                          <a:latin typeface="Arial"/>
                          <a:cs typeface="Arial"/>
                        </a:rPr>
                        <a:t>How to print your poster</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noProof="0" dirty="0">
                          <a:solidFill>
                            <a:srgbClr val="D9D9D9"/>
                          </a:solidFill>
                          <a:latin typeface="Arial"/>
                          <a:cs typeface="Arial"/>
                        </a:rPr>
                        <a:t>When you are ready to have your poster printed go online to </a:t>
                      </a:r>
                      <a:r>
                        <a:rPr lang="en-US" sz="2400" noProof="0" dirty="0" err="1">
                          <a:solidFill>
                            <a:srgbClr val="FFC000"/>
                          </a:solidFill>
                          <a:latin typeface="Arial"/>
                          <a:cs typeface="Arial"/>
                        </a:rPr>
                        <a:t>PosterPresentations.com</a:t>
                      </a:r>
                      <a:r>
                        <a:rPr lang="en-US" sz="2400" noProof="0" dirty="0">
                          <a:solidFill>
                            <a:srgbClr val="D9D9D9"/>
                          </a:solidFill>
                          <a:latin typeface="Arial"/>
                          <a:cs typeface="Arial"/>
                        </a:rPr>
                        <a:t> and click on the "</a:t>
                      </a:r>
                      <a:r>
                        <a:rPr lang="en-US" sz="2400" noProof="0" dirty="0">
                          <a:solidFill>
                            <a:srgbClr val="FFC000"/>
                          </a:solidFill>
                          <a:latin typeface="Arial"/>
                          <a:cs typeface="Arial"/>
                        </a:rPr>
                        <a:t>Order Your Poster</a:t>
                      </a:r>
                      <a:r>
                        <a:rPr lang="en-US" sz="2400" noProof="0" dirty="0">
                          <a:solidFill>
                            <a:srgbClr val="D9D9D9"/>
                          </a:solidFill>
                          <a:latin typeface="Arial"/>
                          <a:cs typeface="Arial"/>
                        </a:rPr>
                        <a:t>" button. You can have your poster printed on professional papers, fabric for easy traveling and a variety of other materials. </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noProof="0" dirty="0">
                          <a:solidFill>
                            <a:srgbClr val="D9D9D9"/>
                          </a:solidFill>
                          <a:latin typeface="Arial"/>
                          <a:cs typeface="Arial"/>
                        </a:rPr>
                        <a:t>If you submit a PowerPoint document, you will be receiving a PDF proof for your approval prior to printing. If your order is placed and paid for before noon (Pacific time) Monday-Friday, your order will ship out that same day. FedEx Next day, Second day, Third day, and Free Ground services are offered. </a:t>
                      </a:r>
                    </a:p>
                    <a:p>
                      <a:pPr marL="0" marR="0" lvl="0" indent="0" algn="l" defTabSz="114300" rtl="0" eaLnBrk="1" fontAlgn="auto" latinLnBrk="0" hangingPunct="1">
                        <a:lnSpc>
                          <a:spcPct val="100000"/>
                        </a:lnSpc>
                        <a:spcBef>
                          <a:spcPts val="0"/>
                        </a:spcBef>
                        <a:spcAft>
                          <a:spcPts val="0"/>
                        </a:spcAft>
                        <a:buClrTx/>
                        <a:buSzTx/>
                        <a:buFontTx/>
                        <a:buNone/>
                        <a:tabLst/>
                        <a:defRPr/>
                      </a:pPr>
                      <a:br>
                        <a:rPr lang="en-US" sz="2400" noProof="0" dirty="0">
                          <a:solidFill>
                            <a:srgbClr val="D9D9D9"/>
                          </a:solidFill>
                          <a:latin typeface="Arial"/>
                          <a:cs typeface="Arial"/>
                        </a:rPr>
                      </a:br>
                      <a:r>
                        <a:rPr lang="en-US" sz="2400" noProof="0" dirty="0">
                          <a:solidFill>
                            <a:srgbClr val="D9D9D9"/>
                          </a:solidFill>
                          <a:latin typeface="Arial"/>
                          <a:cs typeface="Arial"/>
                        </a:rPr>
                        <a:t>Go to </a:t>
                      </a:r>
                      <a:r>
                        <a:rPr lang="en-US" sz="2400" noProof="0" dirty="0" err="1">
                          <a:solidFill>
                            <a:srgbClr val="FFC000"/>
                          </a:solidFill>
                          <a:latin typeface="Arial"/>
                          <a:cs typeface="Arial"/>
                        </a:rPr>
                        <a:t>PosterPresentations.com</a:t>
                      </a:r>
                      <a:r>
                        <a:rPr lang="en-US" sz="2400" noProof="0" dirty="0">
                          <a:solidFill>
                            <a:srgbClr val="D9D9D9"/>
                          </a:solidFill>
                          <a:latin typeface="Arial"/>
                          <a:cs typeface="Arial"/>
                        </a:rPr>
                        <a:t> for more information.</a:t>
                      </a:r>
                    </a:p>
                  </a:txBody>
                  <a:tcPr marL="182880" marT="137160">
                    <a:solidFill>
                      <a:srgbClr val="01010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354778">
                <a:tc gridSpan="3">
                  <a:txBody>
                    <a:bodyPr/>
                    <a:lstStyle/>
                    <a:p>
                      <a:endParaRPr lang="en-US" sz="2400" dirty="0">
                        <a:solidFill>
                          <a:srgbClr val="1F3A4E"/>
                        </a:solidFill>
                      </a:endParaRPr>
                    </a:p>
                  </a:txBody>
                  <a:tcPr marL="182880" marT="137160">
                    <a:blipFill dpi="0" rotWithShape="1">
                      <a:blip r:embed="rId11">
                        <a:extLst>
                          <a:ext uri="{28A0092B-C50C-407E-A947-70E740481C1C}">
                            <a14:useLocalDpi xmlns:a14="http://schemas.microsoft.com/office/drawing/2010/main" val="0"/>
                          </a:ext>
                        </a:extLst>
                      </a:blip>
                      <a:srcRect/>
                      <a:stretch>
                        <a:fillRect/>
                      </a:stretch>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3212204">
                <a:tc>
                  <a:txBody>
                    <a:bodyPr/>
                    <a:lstStyle/>
                    <a:p>
                      <a:pPr>
                        <a:lnSpc>
                          <a:spcPts val="2600"/>
                        </a:lnSpc>
                      </a:pPr>
                      <a:r>
                        <a:rPr lang="en-US" sz="2000" dirty="0">
                          <a:solidFill>
                            <a:schemeClr val="bg1">
                              <a:lumMod val="85000"/>
                            </a:schemeClr>
                          </a:solidFill>
                          <a:latin typeface="Arial"/>
                          <a:cs typeface="Arial"/>
                        </a:rPr>
                        <a:t>© 2019</a:t>
                      </a:r>
                      <a:r>
                        <a:rPr lang="en-US" sz="2000" baseline="0" dirty="0">
                          <a:solidFill>
                            <a:schemeClr val="bg1">
                              <a:lumMod val="85000"/>
                            </a:schemeClr>
                          </a:solidFill>
                          <a:latin typeface="Arial"/>
                          <a:cs typeface="Arial"/>
                        </a:rPr>
                        <a:t> </a:t>
                      </a:r>
                      <a:r>
                        <a:rPr lang="en-US" sz="2000" dirty="0" err="1">
                          <a:solidFill>
                            <a:schemeClr val="bg1">
                              <a:lumMod val="85000"/>
                            </a:schemeClr>
                          </a:solidFill>
                          <a:latin typeface="Arial"/>
                          <a:cs typeface="Arial"/>
                        </a:rPr>
                        <a:t>PosterPresentations.com</a:t>
                      </a:r>
                      <a:br>
                        <a:rPr lang="en-US" sz="2000" dirty="0">
                          <a:solidFill>
                            <a:schemeClr val="bg1">
                              <a:lumMod val="85000"/>
                            </a:schemeClr>
                          </a:solidFill>
                          <a:latin typeface="Arial"/>
                          <a:cs typeface="Arial"/>
                        </a:rPr>
                      </a:br>
                      <a:r>
                        <a:rPr lang="en-US" sz="2000" dirty="0">
                          <a:solidFill>
                            <a:schemeClr val="bg1">
                              <a:lumMod val="85000"/>
                            </a:schemeClr>
                          </a:solidFill>
                          <a:latin typeface="Arial"/>
                          <a:cs typeface="Arial"/>
                        </a:rPr>
                        <a:t>2117 Fourth Street ,</a:t>
                      </a:r>
                      <a:r>
                        <a:rPr lang="en-US" sz="2000" baseline="0" dirty="0">
                          <a:solidFill>
                            <a:schemeClr val="bg1">
                              <a:lumMod val="85000"/>
                            </a:schemeClr>
                          </a:solidFill>
                          <a:latin typeface="Arial"/>
                          <a:cs typeface="Arial"/>
                        </a:rPr>
                        <a:t> STE C        </a:t>
                      </a:r>
                    </a:p>
                    <a:p>
                      <a:pPr>
                        <a:lnSpc>
                          <a:spcPts val="2600"/>
                        </a:lnSpc>
                      </a:pPr>
                      <a:r>
                        <a:rPr lang="en-US" sz="2000" baseline="0" dirty="0">
                          <a:solidFill>
                            <a:schemeClr val="bg1">
                              <a:lumMod val="85000"/>
                            </a:schemeClr>
                          </a:solidFill>
                          <a:latin typeface="Arial"/>
                          <a:cs typeface="Arial"/>
                        </a:rPr>
                        <a:t>Berkeley CA 94710 USA</a:t>
                      </a:r>
                      <a:endParaRPr lang="en-US" sz="2000" dirty="0">
                        <a:solidFill>
                          <a:schemeClr val="bg1">
                            <a:lumMod val="85000"/>
                          </a:schemeClr>
                        </a:solidFill>
                        <a:latin typeface="Arial"/>
                        <a:cs typeface="Arial"/>
                      </a:endParaRPr>
                    </a:p>
                  </a:txBody>
                  <a:tcPr marL="182880" marT="137160">
                    <a:solidFill>
                      <a:srgbClr val="010101"/>
                    </a:solidFill>
                  </a:tcPr>
                </a:tc>
                <a:tc gridSpan="2">
                  <a:txBody>
                    <a:bodyPr/>
                    <a:lstStyle/>
                    <a:p>
                      <a:pPr marL="0" marR="0" indent="0" algn="l" defTabSz="4388900" rtl="0" eaLnBrk="1" fontAlgn="auto" latinLnBrk="0" hangingPunct="1">
                        <a:lnSpc>
                          <a:spcPct val="100000"/>
                        </a:lnSpc>
                        <a:spcBef>
                          <a:spcPts val="0"/>
                        </a:spcBef>
                        <a:spcAft>
                          <a:spcPts val="0"/>
                        </a:spcAft>
                        <a:buClrTx/>
                        <a:buSzTx/>
                        <a:buFontTx/>
                        <a:buNone/>
                        <a:tabLst/>
                        <a:defRPr/>
                      </a:pPr>
                      <a:r>
                        <a:rPr lang="en-US" sz="2400" b="1" dirty="0">
                          <a:solidFill>
                            <a:srgbClr val="D0D0D0"/>
                          </a:solidFill>
                          <a:latin typeface="Arial"/>
                          <a:cs typeface="Arial"/>
                        </a:rPr>
                        <a:t>For complete tutorials</a:t>
                      </a:r>
                      <a:r>
                        <a:rPr lang="en-US" sz="2400" b="1" baseline="0" dirty="0">
                          <a:solidFill>
                            <a:srgbClr val="D0D0D0"/>
                          </a:solidFill>
                          <a:latin typeface="Arial"/>
                          <a:cs typeface="Arial"/>
                        </a:rPr>
                        <a:t> visit:</a:t>
                      </a:r>
                    </a:p>
                    <a:p>
                      <a:pPr marL="0" marR="0" indent="0" algn="l" defTabSz="4388900" rtl="0" eaLnBrk="1" fontAlgn="auto" latinLnBrk="0" hangingPunct="1">
                        <a:lnSpc>
                          <a:spcPct val="100000"/>
                        </a:lnSpc>
                        <a:spcBef>
                          <a:spcPts val="0"/>
                        </a:spcBef>
                        <a:spcAft>
                          <a:spcPts val="0"/>
                        </a:spcAft>
                        <a:buClrTx/>
                        <a:buSzTx/>
                        <a:buFontTx/>
                        <a:buNone/>
                        <a:tabLst/>
                        <a:defRPr/>
                      </a:pPr>
                      <a:r>
                        <a:rPr lang="en-US" sz="1800" b="1" dirty="0">
                          <a:solidFill>
                            <a:srgbClr val="FFC000"/>
                          </a:solidFill>
                          <a:latin typeface="Arial"/>
                          <a:cs typeface="Arial"/>
                        </a:rPr>
                        <a:t>https://</a:t>
                      </a:r>
                      <a:r>
                        <a:rPr lang="en-US" sz="1800" b="1" dirty="0" err="1">
                          <a:solidFill>
                            <a:srgbClr val="FFC000"/>
                          </a:solidFill>
                          <a:latin typeface="Arial"/>
                          <a:cs typeface="Arial"/>
                        </a:rPr>
                        <a:t>www.posterpresentations.com</a:t>
                      </a:r>
                      <a:r>
                        <a:rPr lang="en-US" sz="1800" b="1" dirty="0">
                          <a:solidFill>
                            <a:srgbClr val="FFC000"/>
                          </a:solidFill>
                          <a:latin typeface="Arial"/>
                          <a:cs typeface="Arial"/>
                        </a:rPr>
                        <a:t>/</a:t>
                      </a:r>
                      <a:r>
                        <a:rPr lang="en-US" sz="1800" b="1" dirty="0" err="1">
                          <a:solidFill>
                            <a:srgbClr val="FFC000"/>
                          </a:solidFill>
                          <a:latin typeface="Arial"/>
                          <a:cs typeface="Arial"/>
                        </a:rPr>
                        <a:t>helpdesk.html</a:t>
                      </a:r>
                      <a:endParaRPr lang="en-US" sz="1800" dirty="0">
                        <a:solidFill>
                          <a:schemeClr val="bg1">
                            <a:lumMod val="85000"/>
                          </a:schemeClr>
                        </a:solidFill>
                        <a:latin typeface="Arial"/>
                        <a:cs typeface="Arial"/>
                      </a:endParaRPr>
                    </a:p>
                  </a:txBody>
                  <a:tcPr marL="182880" marT="137160">
                    <a:solidFill>
                      <a:srgbClr val="010101"/>
                    </a:solidFill>
                  </a:tcPr>
                </a:tc>
                <a:tc hMerge="1">
                  <a:txBody>
                    <a:bodyPr/>
                    <a:lstStyle/>
                    <a:p>
                      <a:endParaRPr lang="en-US"/>
                    </a:p>
                  </a:txBody>
                  <a:tcPr/>
                </a:tc>
                <a:extLst>
                  <a:ext uri="{0D108BD9-81ED-4DB2-BD59-A6C34878D82A}">
                    <a16:rowId xmlns:a16="http://schemas.microsoft.com/office/drawing/2014/main" val="10009"/>
                  </a:ext>
                </a:extLst>
              </a:tr>
            </a:tbl>
          </a:graphicData>
        </a:graphic>
      </p:graphicFrame>
      <p:grpSp>
        <p:nvGrpSpPr>
          <p:cNvPr id="24" name="Group 23">
            <a:extLst>
              <a:ext uri="{FF2B5EF4-FFF2-40B4-BE49-F238E27FC236}">
                <a16:creationId xmlns:a16="http://schemas.microsoft.com/office/drawing/2014/main" id="{B1E7C499-DC71-C947-A6B6-EB19BA774C6A}"/>
              </a:ext>
            </a:extLst>
          </p:cNvPr>
          <p:cNvGrpSpPr/>
          <p:nvPr userDrawn="1"/>
        </p:nvGrpSpPr>
        <p:grpSpPr>
          <a:xfrm>
            <a:off x="-43304" y="11286"/>
            <a:ext cx="43905392" cy="4120075"/>
            <a:chOff x="-43304" y="11286"/>
            <a:chExt cx="43905392" cy="4120075"/>
          </a:xfrm>
        </p:grpSpPr>
        <p:sp>
          <p:nvSpPr>
            <p:cNvPr id="25" name="Rectangle 24">
              <a:extLst>
                <a:ext uri="{FF2B5EF4-FFF2-40B4-BE49-F238E27FC236}">
                  <a16:creationId xmlns:a16="http://schemas.microsoft.com/office/drawing/2014/main" id="{6943A4C9-462C-4248-AA91-7B6B4581B716}"/>
                </a:ext>
              </a:extLst>
            </p:cNvPr>
            <p:cNvSpPr/>
            <p:nvPr userDrawn="1"/>
          </p:nvSpPr>
          <p:spPr>
            <a:xfrm>
              <a:off x="-1" y="1106328"/>
              <a:ext cx="43854834" cy="3025033"/>
            </a:xfrm>
            <a:prstGeom prst="rect">
              <a:avLst/>
            </a:prstGeom>
            <a:gradFill flip="none" rotWithShape="1">
              <a:gsLst>
                <a:gs pos="0">
                  <a:schemeClr val="accent6"/>
                </a:gs>
                <a:gs pos="100000">
                  <a:schemeClr val="accent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65"/>
            </a:p>
          </p:txBody>
        </p:sp>
        <p:grpSp>
          <p:nvGrpSpPr>
            <p:cNvPr id="26" name="Group 25">
              <a:extLst>
                <a:ext uri="{FF2B5EF4-FFF2-40B4-BE49-F238E27FC236}">
                  <a16:creationId xmlns:a16="http://schemas.microsoft.com/office/drawing/2014/main" id="{765D9DA6-06BB-E34C-908B-960C1E52E1C3}"/>
                </a:ext>
              </a:extLst>
            </p:cNvPr>
            <p:cNvGrpSpPr/>
            <p:nvPr userDrawn="1"/>
          </p:nvGrpSpPr>
          <p:grpSpPr>
            <a:xfrm>
              <a:off x="-43304" y="11286"/>
              <a:ext cx="43905392" cy="4036528"/>
              <a:chOff x="-14192" y="1382"/>
              <a:chExt cx="27451941" cy="4572641"/>
            </a:xfrm>
          </p:grpSpPr>
          <p:sp>
            <p:nvSpPr>
              <p:cNvPr id="27" name="Rectangle 16">
                <a:extLst>
                  <a:ext uri="{FF2B5EF4-FFF2-40B4-BE49-F238E27FC236}">
                    <a16:creationId xmlns:a16="http://schemas.microsoft.com/office/drawing/2014/main" id="{EC8A9FF7-CCDD-0F43-A972-ADC3A60A8878}"/>
                  </a:ext>
                </a:extLst>
              </p:cNvPr>
              <p:cNvSpPr/>
              <p:nvPr userDrawn="1"/>
            </p:nvSpPr>
            <p:spPr>
              <a:xfrm>
                <a:off x="4001" y="707797"/>
                <a:ext cx="27429212" cy="3866226"/>
              </a:xfrm>
              <a:custGeom>
                <a:avLst/>
                <a:gdLst>
                  <a:gd name="connsiteX0" fmla="*/ 0 w 43891200"/>
                  <a:gd name="connsiteY0" fmla="*/ 0 h 7027483"/>
                  <a:gd name="connsiteX1" fmla="*/ 43891200 w 43891200"/>
                  <a:gd name="connsiteY1" fmla="*/ 0 h 7027483"/>
                  <a:gd name="connsiteX2" fmla="*/ 43891200 w 43891200"/>
                  <a:gd name="connsiteY2" fmla="*/ 7027483 h 7027483"/>
                  <a:gd name="connsiteX3" fmla="*/ 0 w 43891200"/>
                  <a:gd name="connsiteY3" fmla="*/ 7027483 h 7027483"/>
                  <a:gd name="connsiteX4" fmla="*/ 0 w 43891200"/>
                  <a:gd name="connsiteY4"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617527 w 43891200"/>
                  <a:gd name="connsiteY3" fmla="*/ 6999261 h 7027483"/>
                  <a:gd name="connsiteX4" fmla="*/ 0 w 43891200"/>
                  <a:gd name="connsiteY4" fmla="*/ 702748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0 w 43891200"/>
                  <a:gd name="connsiteY4" fmla="*/ 702748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100503"/>
                  <a:gd name="connsiteX1" fmla="*/ 43891200 w 43891200"/>
                  <a:gd name="connsiteY1" fmla="*/ 0 h 7100503"/>
                  <a:gd name="connsiteX2" fmla="*/ 43891200 w 43891200"/>
                  <a:gd name="connsiteY2" fmla="*/ 7027483 h 7100503"/>
                  <a:gd name="connsiteX3" fmla="*/ 21448200 w 43891200"/>
                  <a:gd name="connsiteY3" fmla="*/ 3838305 h 7100503"/>
                  <a:gd name="connsiteX4" fmla="*/ 28221 w 43891200"/>
                  <a:gd name="connsiteY4" fmla="*/ 6688809 h 7100503"/>
                  <a:gd name="connsiteX5" fmla="*/ 0 w 43891200"/>
                  <a:gd name="connsiteY5" fmla="*/ 0 h 7100503"/>
                  <a:gd name="connsiteX0" fmla="*/ 0 w 43891200"/>
                  <a:gd name="connsiteY0" fmla="*/ 0 h 7100503"/>
                  <a:gd name="connsiteX1" fmla="*/ 43891200 w 43891200"/>
                  <a:gd name="connsiteY1" fmla="*/ 0 h 7100503"/>
                  <a:gd name="connsiteX2" fmla="*/ 43891200 w 43891200"/>
                  <a:gd name="connsiteY2" fmla="*/ 7027483 h 7100503"/>
                  <a:gd name="connsiteX3" fmla="*/ 21448200 w 43891200"/>
                  <a:gd name="connsiteY3" fmla="*/ 3838305 h 7100503"/>
                  <a:gd name="connsiteX4" fmla="*/ 28221 w 43891200"/>
                  <a:gd name="connsiteY4" fmla="*/ 6688809 h 7100503"/>
                  <a:gd name="connsiteX5" fmla="*/ 0 w 43891200"/>
                  <a:gd name="connsiteY5" fmla="*/ 0 h 710050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84664 w 43891200"/>
                  <a:gd name="connsiteY4" fmla="*/ 553167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532864 w 43891200"/>
                  <a:gd name="connsiteY3" fmla="*/ 3330294 h 7027483"/>
                  <a:gd name="connsiteX4" fmla="*/ 84664 w 43891200"/>
                  <a:gd name="connsiteY4" fmla="*/ 553167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589306 w 43891200"/>
                  <a:gd name="connsiteY3" fmla="*/ 3104512 h 7027483"/>
                  <a:gd name="connsiteX4" fmla="*/ 84664 w 43891200"/>
                  <a:gd name="connsiteY4" fmla="*/ 553167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589306 w 43891200"/>
                  <a:gd name="connsiteY3" fmla="*/ 3104512 h 7027483"/>
                  <a:gd name="connsiteX4" fmla="*/ 84664 w 43891200"/>
                  <a:gd name="connsiteY4" fmla="*/ 5531673 h 7027483"/>
                  <a:gd name="connsiteX5" fmla="*/ 0 w 43891200"/>
                  <a:gd name="connsiteY5" fmla="*/ 0 h 7027483"/>
                  <a:gd name="connsiteX0" fmla="*/ 0 w 43891200"/>
                  <a:gd name="connsiteY0" fmla="*/ 0 h 7272584"/>
                  <a:gd name="connsiteX1" fmla="*/ 43891200 w 43891200"/>
                  <a:gd name="connsiteY1" fmla="*/ 0 h 7272584"/>
                  <a:gd name="connsiteX2" fmla="*/ 43891200 w 43891200"/>
                  <a:gd name="connsiteY2" fmla="*/ 7027483 h 7272584"/>
                  <a:gd name="connsiteX3" fmla="*/ 37534349 w 43891200"/>
                  <a:gd name="connsiteY3" fmla="*/ 5432466 h 7272584"/>
                  <a:gd name="connsiteX4" fmla="*/ 21589306 w 43891200"/>
                  <a:gd name="connsiteY4" fmla="*/ 3104512 h 7272584"/>
                  <a:gd name="connsiteX5" fmla="*/ 84664 w 43891200"/>
                  <a:gd name="connsiteY5" fmla="*/ 5531673 h 7272584"/>
                  <a:gd name="connsiteX6" fmla="*/ 0 w 43891200"/>
                  <a:gd name="connsiteY6" fmla="*/ 0 h 7272584"/>
                  <a:gd name="connsiteX0" fmla="*/ 0 w 43891200"/>
                  <a:gd name="connsiteY0" fmla="*/ 0 h 7027483"/>
                  <a:gd name="connsiteX1" fmla="*/ 43891200 w 43891200"/>
                  <a:gd name="connsiteY1" fmla="*/ 0 h 7027483"/>
                  <a:gd name="connsiteX2" fmla="*/ 43891200 w 43891200"/>
                  <a:gd name="connsiteY2" fmla="*/ 7027483 h 7027483"/>
                  <a:gd name="connsiteX3" fmla="*/ 37534349 w 43891200"/>
                  <a:gd name="connsiteY3" fmla="*/ 5432466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423313 w 43891200"/>
                  <a:gd name="connsiteY4" fmla="*/ 3012175 h 7027483"/>
                  <a:gd name="connsiteX5" fmla="*/ 84664 w 43891200"/>
                  <a:gd name="connsiteY5" fmla="*/ 5531673 h 7027483"/>
                  <a:gd name="connsiteX6" fmla="*/ 0 w 43891200"/>
                  <a:gd name="connsiteY6" fmla="*/ 0 h 7027483"/>
                  <a:gd name="connsiteX0" fmla="*/ 0 w 43891200"/>
                  <a:gd name="connsiteY0" fmla="*/ 0 h 6029592"/>
                  <a:gd name="connsiteX1" fmla="*/ 43891200 w 43891200"/>
                  <a:gd name="connsiteY1" fmla="*/ 0 h 6029592"/>
                  <a:gd name="connsiteX2" fmla="*/ 43852760 w 43891200"/>
                  <a:gd name="connsiteY2" fmla="*/ 6029592 h 6029592"/>
                  <a:gd name="connsiteX3" fmla="*/ 37534347 w 43891200"/>
                  <a:gd name="connsiteY3" fmla="*/ 5179307 h 6029592"/>
                  <a:gd name="connsiteX4" fmla="*/ 21423313 w 43891200"/>
                  <a:gd name="connsiteY4" fmla="*/ 3012175 h 6029592"/>
                  <a:gd name="connsiteX5" fmla="*/ 84664 w 43891200"/>
                  <a:gd name="connsiteY5" fmla="*/ 5531673 h 6029592"/>
                  <a:gd name="connsiteX6" fmla="*/ 0 w 43891200"/>
                  <a:gd name="connsiteY6" fmla="*/ 0 h 6029592"/>
                  <a:gd name="connsiteX0" fmla="*/ 0 w 43891200"/>
                  <a:gd name="connsiteY0" fmla="*/ 0 h 6029592"/>
                  <a:gd name="connsiteX1" fmla="*/ 43891200 w 43891200"/>
                  <a:gd name="connsiteY1" fmla="*/ 0 h 6029592"/>
                  <a:gd name="connsiteX2" fmla="*/ 43852760 w 43891200"/>
                  <a:gd name="connsiteY2" fmla="*/ 6029592 h 6029592"/>
                  <a:gd name="connsiteX3" fmla="*/ 36342689 w 43891200"/>
                  <a:gd name="connsiteY3" fmla="*/ 4466527 h 6029592"/>
                  <a:gd name="connsiteX4" fmla="*/ 21423313 w 43891200"/>
                  <a:gd name="connsiteY4" fmla="*/ 3012175 h 6029592"/>
                  <a:gd name="connsiteX5" fmla="*/ 84664 w 43891200"/>
                  <a:gd name="connsiteY5" fmla="*/ 5531673 h 6029592"/>
                  <a:gd name="connsiteX6" fmla="*/ 0 w 43891200"/>
                  <a:gd name="connsiteY6" fmla="*/ 0 h 6029592"/>
                  <a:gd name="connsiteX0" fmla="*/ 0 w 43891200"/>
                  <a:gd name="connsiteY0" fmla="*/ 0 h 6079664"/>
                  <a:gd name="connsiteX1" fmla="*/ 43891200 w 43891200"/>
                  <a:gd name="connsiteY1" fmla="*/ 0 h 6079664"/>
                  <a:gd name="connsiteX2" fmla="*/ 43852760 w 43891200"/>
                  <a:gd name="connsiteY2" fmla="*/ 6029592 h 6079664"/>
                  <a:gd name="connsiteX3" fmla="*/ 21423313 w 43891200"/>
                  <a:gd name="connsiteY3" fmla="*/ 3012175 h 6079664"/>
                  <a:gd name="connsiteX4" fmla="*/ 84664 w 43891200"/>
                  <a:gd name="connsiteY4" fmla="*/ 5531673 h 6079664"/>
                  <a:gd name="connsiteX5" fmla="*/ 0 w 43891200"/>
                  <a:gd name="connsiteY5" fmla="*/ 0 h 6079664"/>
                  <a:gd name="connsiteX0" fmla="*/ 0 w 43891200"/>
                  <a:gd name="connsiteY0" fmla="*/ 0 h 6029592"/>
                  <a:gd name="connsiteX1" fmla="*/ 43891200 w 43891200"/>
                  <a:gd name="connsiteY1" fmla="*/ 0 h 6029592"/>
                  <a:gd name="connsiteX2" fmla="*/ 43852760 w 43891200"/>
                  <a:gd name="connsiteY2" fmla="*/ 6029592 h 6029592"/>
                  <a:gd name="connsiteX3" fmla="*/ 21423313 w 43891200"/>
                  <a:gd name="connsiteY3" fmla="*/ 3012175 h 6029592"/>
                  <a:gd name="connsiteX4" fmla="*/ 84664 w 43891200"/>
                  <a:gd name="connsiteY4" fmla="*/ 5531673 h 6029592"/>
                  <a:gd name="connsiteX5" fmla="*/ 0 w 43891200"/>
                  <a:gd name="connsiteY5" fmla="*/ 0 h 6029592"/>
                  <a:gd name="connsiteX0" fmla="*/ 0 w 43891200"/>
                  <a:gd name="connsiteY0" fmla="*/ 0 h 6029592"/>
                  <a:gd name="connsiteX1" fmla="*/ 43891200 w 43891200"/>
                  <a:gd name="connsiteY1" fmla="*/ 0 h 6029592"/>
                  <a:gd name="connsiteX2" fmla="*/ 43852760 w 43891200"/>
                  <a:gd name="connsiteY2" fmla="*/ 6029592 h 6029592"/>
                  <a:gd name="connsiteX3" fmla="*/ 21423313 w 43891200"/>
                  <a:gd name="connsiteY3" fmla="*/ 3012175 h 6029592"/>
                  <a:gd name="connsiteX4" fmla="*/ 84664 w 43891200"/>
                  <a:gd name="connsiteY4" fmla="*/ 5531673 h 6029592"/>
                  <a:gd name="connsiteX5" fmla="*/ 0 w 43891200"/>
                  <a:gd name="connsiteY5" fmla="*/ 0 h 6029592"/>
                  <a:gd name="connsiteX0" fmla="*/ 0 w 43891200"/>
                  <a:gd name="connsiteY0" fmla="*/ 0 h 5887037"/>
                  <a:gd name="connsiteX1" fmla="*/ 43891200 w 43891200"/>
                  <a:gd name="connsiteY1" fmla="*/ 0 h 5887037"/>
                  <a:gd name="connsiteX2" fmla="*/ 43814321 w 43891200"/>
                  <a:gd name="connsiteY2" fmla="*/ 5887037 h 5887037"/>
                  <a:gd name="connsiteX3" fmla="*/ 21423313 w 43891200"/>
                  <a:gd name="connsiteY3" fmla="*/ 3012175 h 5887037"/>
                  <a:gd name="connsiteX4" fmla="*/ 84664 w 43891200"/>
                  <a:gd name="connsiteY4" fmla="*/ 5531673 h 5887037"/>
                  <a:gd name="connsiteX5" fmla="*/ 0 w 43891200"/>
                  <a:gd name="connsiteY5" fmla="*/ 0 h 5887037"/>
                  <a:gd name="connsiteX0" fmla="*/ 0 w 43891200"/>
                  <a:gd name="connsiteY0" fmla="*/ 0 h 5745966"/>
                  <a:gd name="connsiteX1" fmla="*/ 43891200 w 43891200"/>
                  <a:gd name="connsiteY1" fmla="*/ 0 h 5745966"/>
                  <a:gd name="connsiteX2" fmla="*/ 43814319 w 43891200"/>
                  <a:gd name="connsiteY2" fmla="*/ 5745966 h 5745966"/>
                  <a:gd name="connsiteX3" fmla="*/ 21423313 w 43891200"/>
                  <a:gd name="connsiteY3" fmla="*/ 3012175 h 5745966"/>
                  <a:gd name="connsiteX4" fmla="*/ 84664 w 43891200"/>
                  <a:gd name="connsiteY4" fmla="*/ 5531673 h 5745966"/>
                  <a:gd name="connsiteX5" fmla="*/ 0 w 43891200"/>
                  <a:gd name="connsiteY5" fmla="*/ 0 h 5745966"/>
                  <a:gd name="connsiteX0" fmla="*/ 0 w 43891200"/>
                  <a:gd name="connsiteY0" fmla="*/ 0 h 5774180"/>
                  <a:gd name="connsiteX1" fmla="*/ 43891200 w 43891200"/>
                  <a:gd name="connsiteY1" fmla="*/ 0 h 5774180"/>
                  <a:gd name="connsiteX2" fmla="*/ 43814319 w 43891200"/>
                  <a:gd name="connsiteY2" fmla="*/ 5774180 h 5774180"/>
                  <a:gd name="connsiteX3" fmla="*/ 21423313 w 43891200"/>
                  <a:gd name="connsiteY3" fmla="*/ 3012175 h 5774180"/>
                  <a:gd name="connsiteX4" fmla="*/ 84664 w 43891200"/>
                  <a:gd name="connsiteY4" fmla="*/ 5531673 h 5774180"/>
                  <a:gd name="connsiteX5" fmla="*/ 0 w 43891200"/>
                  <a:gd name="connsiteY5" fmla="*/ 0 h 5774180"/>
                  <a:gd name="connsiteX0" fmla="*/ 6633 w 43897833"/>
                  <a:gd name="connsiteY0" fmla="*/ 0 h 5774180"/>
                  <a:gd name="connsiteX1" fmla="*/ 43897833 w 43897833"/>
                  <a:gd name="connsiteY1" fmla="*/ 0 h 5774180"/>
                  <a:gd name="connsiteX2" fmla="*/ 43820952 w 43897833"/>
                  <a:gd name="connsiteY2" fmla="*/ 5774180 h 5774180"/>
                  <a:gd name="connsiteX3" fmla="*/ 21429946 w 43897833"/>
                  <a:gd name="connsiteY3" fmla="*/ 3012175 h 5774180"/>
                  <a:gd name="connsiteX4" fmla="*/ 0 w 43897833"/>
                  <a:gd name="connsiteY4" fmla="*/ 5757386 h 5774180"/>
                  <a:gd name="connsiteX5" fmla="*/ 6633 w 43897833"/>
                  <a:gd name="connsiteY5" fmla="*/ 0 h 5774180"/>
                  <a:gd name="connsiteX0" fmla="*/ 6633 w 43897833"/>
                  <a:gd name="connsiteY0" fmla="*/ 0 h 5785600"/>
                  <a:gd name="connsiteX1" fmla="*/ 43897833 w 43897833"/>
                  <a:gd name="connsiteY1" fmla="*/ 0 h 5785600"/>
                  <a:gd name="connsiteX2" fmla="*/ 43820952 w 43897833"/>
                  <a:gd name="connsiteY2" fmla="*/ 5774180 h 5785600"/>
                  <a:gd name="connsiteX3" fmla="*/ 21429946 w 43897833"/>
                  <a:gd name="connsiteY3" fmla="*/ 3012175 h 5785600"/>
                  <a:gd name="connsiteX4" fmla="*/ 0 w 43897833"/>
                  <a:gd name="connsiteY4" fmla="*/ 5785600 h 5785600"/>
                  <a:gd name="connsiteX5" fmla="*/ 6633 w 43897833"/>
                  <a:gd name="connsiteY5" fmla="*/ 0 h 5785600"/>
                  <a:gd name="connsiteX0" fmla="*/ 6633 w 43897833"/>
                  <a:gd name="connsiteY0" fmla="*/ 0 h 5785600"/>
                  <a:gd name="connsiteX1" fmla="*/ 43897833 w 43897833"/>
                  <a:gd name="connsiteY1" fmla="*/ 0 h 5785600"/>
                  <a:gd name="connsiteX2" fmla="*/ 43829914 w 43897833"/>
                  <a:gd name="connsiteY2" fmla="*/ 5757562 h 5785600"/>
                  <a:gd name="connsiteX3" fmla="*/ 21429946 w 43897833"/>
                  <a:gd name="connsiteY3" fmla="*/ 3012175 h 5785600"/>
                  <a:gd name="connsiteX4" fmla="*/ 0 w 43897833"/>
                  <a:gd name="connsiteY4" fmla="*/ 5785600 h 5785600"/>
                  <a:gd name="connsiteX5" fmla="*/ 6633 w 43897833"/>
                  <a:gd name="connsiteY5" fmla="*/ 0 h 5785600"/>
                  <a:gd name="connsiteX0" fmla="*/ 6633 w 43884390"/>
                  <a:gd name="connsiteY0" fmla="*/ 4153 h 5789753"/>
                  <a:gd name="connsiteX1" fmla="*/ 43884390 w 43884390"/>
                  <a:gd name="connsiteY1" fmla="*/ 0 h 5789753"/>
                  <a:gd name="connsiteX2" fmla="*/ 43829914 w 43884390"/>
                  <a:gd name="connsiteY2" fmla="*/ 5761715 h 5789753"/>
                  <a:gd name="connsiteX3" fmla="*/ 21429946 w 43884390"/>
                  <a:gd name="connsiteY3" fmla="*/ 3016328 h 5789753"/>
                  <a:gd name="connsiteX4" fmla="*/ 0 w 43884390"/>
                  <a:gd name="connsiteY4" fmla="*/ 5789753 h 5789753"/>
                  <a:gd name="connsiteX5" fmla="*/ 6633 w 43884390"/>
                  <a:gd name="connsiteY5" fmla="*/ 4153 h 5789753"/>
                  <a:gd name="connsiteX0" fmla="*/ 6633 w 43884392"/>
                  <a:gd name="connsiteY0" fmla="*/ 0 h 5785600"/>
                  <a:gd name="connsiteX1" fmla="*/ 43884392 w 43884392"/>
                  <a:gd name="connsiteY1" fmla="*/ 1 h 5785600"/>
                  <a:gd name="connsiteX2" fmla="*/ 43829914 w 43884392"/>
                  <a:gd name="connsiteY2" fmla="*/ 5757562 h 5785600"/>
                  <a:gd name="connsiteX3" fmla="*/ 21429946 w 43884392"/>
                  <a:gd name="connsiteY3" fmla="*/ 3012175 h 5785600"/>
                  <a:gd name="connsiteX4" fmla="*/ 0 w 43884392"/>
                  <a:gd name="connsiteY4" fmla="*/ 5785600 h 5785600"/>
                  <a:gd name="connsiteX5" fmla="*/ 6633 w 43884392"/>
                  <a:gd name="connsiteY5" fmla="*/ 0 h 5785600"/>
                  <a:gd name="connsiteX0" fmla="*/ 6633 w 43876785"/>
                  <a:gd name="connsiteY0" fmla="*/ 7053 h 5792653"/>
                  <a:gd name="connsiteX1" fmla="*/ 43876785 w 43876785"/>
                  <a:gd name="connsiteY1" fmla="*/ 0 h 5792653"/>
                  <a:gd name="connsiteX2" fmla="*/ 43829914 w 43876785"/>
                  <a:gd name="connsiteY2" fmla="*/ 5764615 h 5792653"/>
                  <a:gd name="connsiteX3" fmla="*/ 21429946 w 43876785"/>
                  <a:gd name="connsiteY3" fmla="*/ 3019228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429946 w 43876785"/>
                  <a:gd name="connsiteY3" fmla="*/ 3019228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852793 w 43876785"/>
                  <a:gd name="connsiteY3" fmla="*/ 3019229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852793 w 43876785"/>
                  <a:gd name="connsiteY3" fmla="*/ 3019229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64377 w 43876785"/>
                  <a:gd name="connsiteY3" fmla="*/ 3000419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44088 w 43876785"/>
                  <a:gd name="connsiteY3" fmla="*/ 3000419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801199"/>
                  <a:gd name="connsiteX1" fmla="*/ 43876785 w 43876785"/>
                  <a:gd name="connsiteY1" fmla="*/ 0 h 5801199"/>
                  <a:gd name="connsiteX2" fmla="*/ 43831664 w 43876785"/>
                  <a:gd name="connsiteY2" fmla="*/ 5801199 h 5801199"/>
                  <a:gd name="connsiteX3" fmla="*/ 21923799 w 43876785"/>
                  <a:gd name="connsiteY3" fmla="*/ 3009824 h 5801199"/>
                  <a:gd name="connsiteX4" fmla="*/ 0 w 43876785"/>
                  <a:gd name="connsiteY4" fmla="*/ 5792653 h 5801199"/>
                  <a:gd name="connsiteX5" fmla="*/ 6633 w 43876785"/>
                  <a:gd name="connsiteY5" fmla="*/ 7053 h 5801199"/>
                  <a:gd name="connsiteX0" fmla="*/ 6633 w 43876785"/>
                  <a:gd name="connsiteY0" fmla="*/ 7053 h 5811651"/>
                  <a:gd name="connsiteX1" fmla="*/ 43876785 w 43876785"/>
                  <a:gd name="connsiteY1" fmla="*/ 0 h 5811651"/>
                  <a:gd name="connsiteX2" fmla="*/ 43826110 w 43876785"/>
                  <a:gd name="connsiteY2" fmla="*/ 5811651 h 5811651"/>
                  <a:gd name="connsiteX3" fmla="*/ 21923799 w 43876785"/>
                  <a:gd name="connsiteY3" fmla="*/ 3009824 h 5811651"/>
                  <a:gd name="connsiteX4" fmla="*/ 0 w 43876785"/>
                  <a:gd name="connsiteY4" fmla="*/ 5792653 h 5811651"/>
                  <a:gd name="connsiteX5" fmla="*/ 6633 w 43876785"/>
                  <a:gd name="connsiteY5" fmla="*/ 7053 h 5811651"/>
                  <a:gd name="connsiteX0" fmla="*/ -1 w 43870151"/>
                  <a:gd name="connsiteY0" fmla="*/ 7053 h 5818785"/>
                  <a:gd name="connsiteX1" fmla="*/ 43870151 w 43870151"/>
                  <a:gd name="connsiteY1" fmla="*/ 0 h 5818785"/>
                  <a:gd name="connsiteX2" fmla="*/ 43819476 w 43870151"/>
                  <a:gd name="connsiteY2" fmla="*/ 5811651 h 5818785"/>
                  <a:gd name="connsiteX3" fmla="*/ 21917165 w 43870151"/>
                  <a:gd name="connsiteY3" fmla="*/ 3009824 h 5818785"/>
                  <a:gd name="connsiteX4" fmla="*/ 4477 w 43870151"/>
                  <a:gd name="connsiteY4" fmla="*/ 5818785 h 5818785"/>
                  <a:gd name="connsiteX5" fmla="*/ -1 w 43870151"/>
                  <a:gd name="connsiteY5" fmla="*/ 7053 h 5818785"/>
                  <a:gd name="connsiteX0" fmla="*/ 239 w 43870391"/>
                  <a:gd name="connsiteY0" fmla="*/ 7053 h 5814778"/>
                  <a:gd name="connsiteX1" fmla="*/ 43870391 w 43870391"/>
                  <a:gd name="connsiteY1" fmla="*/ 0 h 5814778"/>
                  <a:gd name="connsiteX2" fmla="*/ 43819716 w 43870391"/>
                  <a:gd name="connsiteY2" fmla="*/ 5811651 h 5814778"/>
                  <a:gd name="connsiteX3" fmla="*/ 21917405 w 43870391"/>
                  <a:gd name="connsiteY3" fmla="*/ 3009824 h 5814778"/>
                  <a:gd name="connsiteX4" fmla="*/ 457 w 43870391"/>
                  <a:gd name="connsiteY4" fmla="*/ 5814778 h 5814778"/>
                  <a:gd name="connsiteX5" fmla="*/ 239 w 43870391"/>
                  <a:gd name="connsiteY5" fmla="*/ 7053 h 5814778"/>
                  <a:gd name="connsiteX0" fmla="*/ 239 w 43870391"/>
                  <a:gd name="connsiteY0" fmla="*/ 7053 h 5811651"/>
                  <a:gd name="connsiteX1" fmla="*/ 43870391 w 43870391"/>
                  <a:gd name="connsiteY1" fmla="*/ 0 h 5811651"/>
                  <a:gd name="connsiteX2" fmla="*/ 43819716 w 43870391"/>
                  <a:gd name="connsiteY2" fmla="*/ 5811651 h 5811651"/>
                  <a:gd name="connsiteX3" fmla="*/ 21917405 w 43870391"/>
                  <a:gd name="connsiteY3" fmla="*/ 3009824 h 5811651"/>
                  <a:gd name="connsiteX4" fmla="*/ 457 w 43870391"/>
                  <a:gd name="connsiteY4" fmla="*/ 5806763 h 5811651"/>
                  <a:gd name="connsiteX5" fmla="*/ 239 w 43870391"/>
                  <a:gd name="connsiteY5" fmla="*/ 7053 h 5811651"/>
                  <a:gd name="connsiteX0" fmla="*/ 239 w 43870391"/>
                  <a:gd name="connsiteY0" fmla="*/ 7053 h 5811651"/>
                  <a:gd name="connsiteX1" fmla="*/ 43870391 w 43870391"/>
                  <a:gd name="connsiteY1" fmla="*/ 0 h 5811651"/>
                  <a:gd name="connsiteX2" fmla="*/ 43819716 w 43870391"/>
                  <a:gd name="connsiteY2" fmla="*/ 5811651 h 5811651"/>
                  <a:gd name="connsiteX3" fmla="*/ 21917405 w 43870391"/>
                  <a:gd name="connsiteY3" fmla="*/ 3009824 h 5811651"/>
                  <a:gd name="connsiteX4" fmla="*/ 457 w 43870391"/>
                  <a:gd name="connsiteY4" fmla="*/ 5798748 h 5811651"/>
                  <a:gd name="connsiteX5" fmla="*/ 239 w 43870391"/>
                  <a:gd name="connsiteY5" fmla="*/ 7053 h 5811651"/>
                  <a:gd name="connsiteX0" fmla="*/ 239 w 43870391"/>
                  <a:gd name="connsiteY0" fmla="*/ 7053 h 5811651"/>
                  <a:gd name="connsiteX1" fmla="*/ 43870391 w 43870391"/>
                  <a:gd name="connsiteY1" fmla="*/ 0 h 5811651"/>
                  <a:gd name="connsiteX2" fmla="*/ 43819716 w 43870391"/>
                  <a:gd name="connsiteY2" fmla="*/ 5811651 h 5811651"/>
                  <a:gd name="connsiteX3" fmla="*/ 21917405 w 43870391"/>
                  <a:gd name="connsiteY3" fmla="*/ 3009824 h 5811651"/>
                  <a:gd name="connsiteX4" fmla="*/ 457 w 43870391"/>
                  <a:gd name="connsiteY4" fmla="*/ 5798748 h 5811651"/>
                  <a:gd name="connsiteX5" fmla="*/ 239 w 43870391"/>
                  <a:gd name="connsiteY5" fmla="*/ 7053 h 5811651"/>
                  <a:gd name="connsiteX0" fmla="*/ 239 w 43842825"/>
                  <a:gd name="connsiteY0" fmla="*/ 7053 h 5811651"/>
                  <a:gd name="connsiteX1" fmla="*/ 43842825 w 43842825"/>
                  <a:gd name="connsiteY1" fmla="*/ 0 h 5811651"/>
                  <a:gd name="connsiteX2" fmla="*/ 43819716 w 43842825"/>
                  <a:gd name="connsiteY2" fmla="*/ 5811651 h 5811651"/>
                  <a:gd name="connsiteX3" fmla="*/ 21917405 w 43842825"/>
                  <a:gd name="connsiteY3" fmla="*/ 3009824 h 5811651"/>
                  <a:gd name="connsiteX4" fmla="*/ 457 w 43842825"/>
                  <a:gd name="connsiteY4" fmla="*/ 5798748 h 5811651"/>
                  <a:gd name="connsiteX5" fmla="*/ 239 w 43842825"/>
                  <a:gd name="connsiteY5" fmla="*/ 7053 h 5811651"/>
                  <a:gd name="connsiteX0" fmla="*/ 239 w 43824446"/>
                  <a:gd name="connsiteY0" fmla="*/ 7053 h 5811651"/>
                  <a:gd name="connsiteX1" fmla="*/ 43824446 w 43824446"/>
                  <a:gd name="connsiteY1" fmla="*/ 0 h 5811651"/>
                  <a:gd name="connsiteX2" fmla="*/ 43819716 w 43824446"/>
                  <a:gd name="connsiteY2" fmla="*/ 5811651 h 5811651"/>
                  <a:gd name="connsiteX3" fmla="*/ 21917405 w 43824446"/>
                  <a:gd name="connsiteY3" fmla="*/ 3009824 h 5811651"/>
                  <a:gd name="connsiteX4" fmla="*/ 457 w 43824446"/>
                  <a:gd name="connsiteY4" fmla="*/ 5798748 h 5811651"/>
                  <a:gd name="connsiteX5" fmla="*/ 239 w 43824446"/>
                  <a:gd name="connsiteY5" fmla="*/ 7053 h 581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4446" h="5811651">
                    <a:moveTo>
                      <a:pt x="239" y="7053"/>
                    </a:moveTo>
                    <a:lnTo>
                      <a:pt x="43824446" y="0"/>
                    </a:lnTo>
                    <a:cubicBezTo>
                      <a:pt x="43822869" y="1937217"/>
                      <a:pt x="43821293" y="3874434"/>
                      <a:pt x="43819716" y="5811651"/>
                    </a:cubicBezTo>
                    <a:cubicBezTo>
                      <a:pt x="38268362" y="4032785"/>
                      <a:pt x="30438085" y="2966157"/>
                      <a:pt x="21917405" y="3009824"/>
                    </a:cubicBezTo>
                    <a:cubicBezTo>
                      <a:pt x="14614291" y="3047251"/>
                      <a:pt x="6453731" y="3277510"/>
                      <a:pt x="457" y="5798748"/>
                    </a:cubicBezTo>
                    <a:cubicBezTo>
                      <a:pt x="-1036" y="3861504"/>
                      <a:pt x="1732" y="1944297"/>
                      <a:pt x="239" y="7053"/>
                    </a:cubicBezTo>
                    <a:close/>
                  </a:path>
                </a:pathLst>
              </a:custGeom>
              <a:gradFill flip="none" rotWithShape="1">
                <a:gsLst>
                  <a:gs pos="0">
                    <a:schemeClr val="accent6"/>
                  </a:gs>
                  <a:gs pos="100000">
                    <a:schemeClr val="accent4"/>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165"/>
              </a:p>
            </p:txBody>
          </p:sp>
          <p:sp>
            <p:nvSpPr>
              <p:cNvPr id="28" name="Rectangle 16">
                <a:extLst>
                  <a:ext uri="{FF2B5EF4-FFF2-40B4-BE49-F238E27FC236}">
                    <a16:creationId xmlns:a16="http://schemas.microsoft.com/office/drawing/2014/main" id="{2B58685C-5C24-BB42-BBEC-9D0F1A445A14}"/>
                  </a:ext>
                </a:extLst>
              </p:cNvPr>
              <p:cNvSpPr/>
              <p:nvPr userDrawn="1"/>
            </p:nvSpPr>
            <p:spPr>
              <a:xfrm>
                <a:off x="-4323" y="5744"/>
                <a:ext cx="27440229" cy="4555641"/>
              </a:xfrm>
              <a:custGeom>
                <a:avLst/>
                <a:gdLst>
                  <a:gd name="connsiteX0" fmla="*/ 0 w 43891200"/>
                  <a:gd name="connsiteY0" fmla="*/ 0 h 7027483"/>
                  <a:gd name="connsiteX1" fmla="*/ 43891200 w 43891200"/>
                  <a:gd name="connsiteY1" fmla="*/ 0 h 7027483"/>
                  <a:gd name="connsiteX2" fmla="*/ 43891200 w 43891200"/>
                  <a:gd name="connsiteY2" fmla="*/ 7027483 h 7027483"/>
                  <a:gd name="connsiteX3" fmla="*/ 0 w 43891200"/>
                  <a:gd name="connsiteY3" fmla="*/ 7027483 h 7027483"/>
                  <a:gd name="connsiteX4" fmla="*/ 0 w 43891200"/>
                  <a:gd name="connsiteY4"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617527 w 43891200"/>
                  <a:gd name="connsiteY3" fmla="*/ 6999261 h 7027483"/>
                  <a:gd name="connsiteX4" fmla="*/ 0 w 43891200"/>
                  <a:gd name="connsiteY4" fmla="*/ 702748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0 w 43891200"/>
                  <a:gd name="connsiteY4" fmla="*/ 702748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100503"/>
                  <a:gd name="connsiteX1" fmla="*/ 43891200 w 43891200"/>
                  <a:gd name="connsiteY1" fmla="*/ 0 h 7100503"/>
                  <a:gd name="connsiteX2" fmla="*/ 43891200 w 43891200"/>
                  <a:gd name="connsiteY2" fmla="*/ 7027483 h 7100503"/>
                  <a:gd name="connsiteX3" fmla="*/ 21448200 w 43891200"/>
                  <a:gd name="connsiteY3" fmla="*/ 3838305 h 7100503"/>
                  <a:gd name="connsiteX4" fmla="*/ 28221 w 43891200"/>
                  <a:gd name="connsiteY4" fmla="*/ 6688809 h 7100503"/>
                  <a:gd name="connsiteX5" fmla="*/ 0 w 43891200"/>
                  <a:gd name="connsiteY5" fmla="*/ 0 h 7100503"/>
                  <a:gd name="connsiteX0" fmla="*/ 0 w 43891200"/>
                  <a:gd name="connsiteY0" fmla="*/ 0 h 7100503"/>
                  <a:gd name="connsiteX1" fmla="*/ 43891200 w 43891200"/>
                  <a:gd name="connsiteY1" fmla="*/ 0 h 7100503"/>
                  <a:gd name="connsiteX2" fmla="*/ 43891200 w 43891200"/>
                  <a:gd name="connsiteY2" fmla="*/ 7027483 h 7100503"/>
                  <a:gd name="connsiteX3" fmla="*/ 21448200 w 43891200"/>
                  <a:gd name="connsiteY3" fmla="*/ 3838305 h 7100503"/>
                  <a:gd name="connsiteX4" fmla="*/ 28221 w 43891200"/>
                  <a:gd name="connsiteY4" fmla="*/ 6688809 h 7100503"/>
                  <a:gd name="connsiteX5" fmla="*/ 0 w 43891200"/>
                  <a:gd name="connsiteY5" fmla="*/ 0 h 710050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968081"/>
                  <a:gd name="connsiteY0" fmla="*/ 0 h 6688809"/>
                  <a:gd name="connsiteX1" fmla="*/ 43891200 w 43968081"/>
                  <a:gd name="connsiteY1" fmla="*/ 0 h 6688809"/>
                  <a:gd name="connsiteX2" fmla="*/ 43968081 w 43968081"/>
                  <a:gd name="connsiteY2" fmla="*/ 6358199 h 6688809"/>
                  <a:gd name="connsiteX3" fmla="*/ 21448200 w 43968081"/>
                  <a:gd name="connsiteY3" fmla="*/ 3838305 h 6688809"/>
                  <a:gd name="connsiteX4" fmla="*/ 28221 w 43968081"/>
                  <a:gd name="connsiteY4" fmla="*/ 6688809 h 6688809"/>
                  <a:gd name="connsiteX5" fmla="*/ 0 w 43968081"/>
                  <a:gd name="connsiteY5" fmla="*/ 0 h 6688809"/>
                  <a:gd name="connsiteX0" fmla="*/ 0 w 43891200"/>
                  <a:gd name="connsiteY0" fmla="*/ 0 h 6688809"/>
                  <a:gd name="connsiteX1" fmla="*/ 43891200 w 43891200"/>
                  <a:gd name="connsiteY1" fmla="*/ 0 h 6688809"/>
                  <a:gd name="connsiteX2" fmla="*/ 43793664 w 43891200"/>
                  <a:gd name="connsiteY2" fmla="*/ 6218350 h 6688809"/>
                  <a:gd name="connsiteX3" fmla="*/ 21448200 w 43891200"/>
                  <a:gd name="connsiteY3" fmla="*/ 3838305 h 6688809"/>
                  <a:gd name="connsiteX4" fmla="*/ 28221 w 43891200"/>
                  <a:gd name="connsiteY4" fmla="*/ 6688809 h 6688809"/>
                  <a:gd name="connsiteX5" fmla="*/ 0 w 43891200"/>
                  <a:gd name="connsiteY5" fmla="*/ 0 h 6688809"/>
                  <a:gd name="connsiteX0" fmla="*/ 0 w 43891200"/>
                  <a:gd name="connsiteY0" fmla="*/ 0 h 6688809"/>
                  <a:gd name="connsiteX1" fmla="*/ 43891200 w 43891200"/>
                  <a:gd name="connsiteY1" fmla="*/ 0 h 6688809"/>
                  <a:gd name="connsiteX2" fmla="*/ 43823938 w 43891200"/>
                  <a:gd name="connsiteY2" fmla="*/ 6183672 h 6688809"/>
                  <a:gd name="connsiteX3" fmla="*/ 21448200 w 43891200"/>
                  <a:gd name="connsiteY3" fmla="*/ 3838305 h 6688809"/>
                  <a:gd name="connsiteX4" fmla="*/ 28221 w 43891200"/>
                  <a:gd name="connsiteY4" fmla="*/ 6688809 h 6688809"/>
                  <a:gd name="connsiteX5" fmla="*/ 0 w 43891200"/>
                  <a:gd name="connsiteY5" fmla="*/ 0 h 6688809"/>
                  <a:gd name="connsiteX0" fmla="*/ 0 w 43823938"/>
                  <a:gd name="connsiteY0" fmla="*/ 0 h 6688809"/>
                  <a:gd name="connsiteX1" fmla="*/ 43800376 w 43823938"/>
                  <a:gd name="connsiteY1" fmla="*/ 0 h 6688809"/>
                  <a:gd name="connsiteX2" fmla="*/ 43823938 w 43823938"/>
                  <a:gd name="connsiteY2" fmla="*/ 6183672 h 6688809"/>
                  <a:gd name="connsiteX3" fmla="*/ 21448200 w 43823938"/>
                  <a:gd name="connsiteY3" fmla="*/ 3838305 h 6688809"/>
                  <a:gd name="connsiteX4" fmla="*/ 28221 w 43823938"/>
                  <a:gd name="connsiteY4" fmla="*/ 6688809 h 6688809"/>
                  <a:gd name="connsiteX5" fmla="*/ 0 w 43823938"/>
                  <a:gd name="connsiteY5" fmla="*/ 0 h 6688809"/>
                  <a:gd name="connsiteX0" fmla="*/ 0 w 43883631"/>
                  <a:gd name="connsiteY0" fmla="*/ 0 h 6688809"/>
                  <a:gd name="connsiteX1" fmla="*/ 43883631 w 43883631"/>
                  <a:gd name="connsiteY1" fmla="*/ 41614 h 6688809"/>
                  <a:gd name="connsiteX2" fmla="*/ 43823938 w 43883631"/>
                  <a:gd name="connsiteY2" fmla="*/ 6183672 h 6688809"/>
                  <a:gd name="connsiteX3" fmla="*/ 21448200 w 43883631"/>
                  <a:gd name="connsiteY3" fmla="*/ 3838305 h 6688809"/>
                  <a:gd name="connsiteX4" fmla="*/ 28221 w 43883631"/>
                  <a:gd name="connsiteY4" fmla="*/ 6688809 h 6688809"/>
                  <a:gd name="connsiteX5" fmla="*/ 0 w 43883631"/>
                  <a:gd name="connsiteY5" fmla="*/ 0 h 6688809"/>
                  <a:gd name="connsiteX0" fmla="*/ 0 w 43876062"/>
                  <a:gd name="connsiteY0" fmla="*/ 0 h 6688809"/>
                  <a:gd name="connsiteX1" fmla="*/ 43876062 w 43876062"/>
                  <a:gd name="connsiteY1" fmla="*/ 6936 h 6688809"/>
                  <a:gd name="connsiteX2" fmla="*/ 43823938 w 43876062"/>
                  <a:gd name="connsiteY2" fmla="*/ 6183672 h 6688809"/>
                  <a:gd name="connsiteX3" fmla="*/ 21448200 w 43876062"/>
                  <a:gd name="connsiteY3" fmla="*/ 3838305 h 6688809"/>
                  <a:gd name="connsiteX4" fmla="*/ 28221 w 43876062"/>
                  <a:gd name="connsiteY4" fmla="*/ 6688809 h 6688809"/>
                  <a:gd name="connsiteX5" fmla="*/ 0 w 43876062"/>
                  <a:gd name="connsiteY5" fmla="*/ 0 h 6688809"/>
                  <a:gd name="connsiteX0" fmla="*/ 0 w 43883634"/>
                  <a:gd name="connsiteY0" fmla="*/ 6936 h 6695745"/>
                  <a:gd name="connsiteX1" fmla="*/ 43883634 w 43883634"/>
                  <a:gd name="connsiteY1" fmla="*/ 0 h 6695745"/>
                  <a:gd name="connsiteX2" fmla="*/ 43823938 w 43883634"/>
                  <a:gd name="connsiteY2" fmla="*/ 6190608 h 6695745"/>
                  <a:gd name="connsiteX3" fmla="*/ 21448200 w 43883634"/>
                  <a:gd name="connsiteY3" fmla="*/ 3845241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448200 w 43883634"/>
                  <a:gd name="connsiteY3" fmla="*/ 3845241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86368 w 43883634"/>
                  <a:gd name="connsiteY3" fmla="*/ 3845241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871047 w 43883634"/>
                  <a:gd name="connsiteY3" fmla="*/ 3810016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82633 w 43883634"/>
                  <a:gd name="connsiteY3" fmla="*/ 3782129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1837"/>
                  <a:gd name="connsiteX1" fmla="*/ 43883634 w 43883634"/>
                  <a:gd name="connsiteY1" fmla="*/ 0 h 6691837"/>
                  <a:gd name="connsiteX2" fmla="*/ 43827740 w 43883634"/>
                  <a:gd name="connsiteY2" fmla="*/ 6180150 h 6691837"/>
                  <a:gd name="connsiteX3" fmla="*/ 21911623 w 43883634"/>
                  <a:gd name="connsiteY3" fmla="*/ 3791425 h 6691837"/>
                  <a:gd name="connsiteX4" fmla="*/ 66513 w 43883634"/>
                  <a:gd name="connsiteY4" fmla="*/ 6691837 h 6691837"/>
                  <a:gd name="connsiteX5" fmla="*/ 0 w 43883634"/>
                  <a:gd name="connsiteY5" fmla="*/ 6936 h 6691837"/>
                  <a:gd name="connsiteX0" fmla="*/ 0 w 43883634"/>
                  <a:gd name="connsiteY0" fmla="*/ 6936 h 6695746"/>
                  <a:gd name="connsiteX1" fmla="*/ 43883634 w 43883634"/>
                  <a:gd name="connsiteY1" fmla="*/ 0 h 6695746"/>
                  <a:gd name="connsiteX2" fmla="*/ 43827740 w 43883634"/>
                  <a:gd name="connsiteY2" fmla="*/ 6180150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40 w 43883634"/>
                  <a:gd name="connsiteY2" fmla="*/ 6180150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40 w 43883634"/>
                  <a:gd name="connsiteY2" fmla="*/ 6180150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40 w 43883634"/>
                  <a:gd name="connsiteY2" fmla="*/ 6180150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39 w 43883634"/>
                  <a:gd name="connsiteY2" fmla="*/ 5777889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39 w 43883634"/>
                  <a:gd name="connsiteY2" fmla="*/ 5777889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39 w 43883634"/>
                  <a:gd name="connsiteY2" fmla="*/ 5777889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39 w 43883634"/>
                  <a:gd name="connsiteY2" fmla="*/ 5777889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39 w 43883634"/>
                  <a:gd name="connsiteY2" fmla="*/ 5777889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23933 w 43834140"/>
                  <a:gd name="connsiteY0" fmla="*/ 15369 h 6695746"/>
                  <a:gd name="connsiteX1" fmla="*/ 43834140 w 43834140"/>
                  <a:gd name="connsiteY1" fmla="*/ 0 h 6695746"/>
                  <a:gd name="connsiteX2" fmla="*/ 43778245 w 43834140"/>
                  <a:gd name="connsiteY2" fmla="*/ 5777889 h 6695746"/>
                  <a:gd name="connsiteX3" fmla="*/ 21862129 w 43834140"/>
                  <a:gd name="connsiteY3" fmla="*/ 3791425 h 6695746"/>
                  <a:gd name="connsiteX4" fmla="*/ 0 w 43834140"/>
                  <a:gd name="connsiteY4" fmla="*/ 6695746 h 6695746"/>
                  <a:gd name="connsiteX5" fmla="*/ 23933 w 43834140"/>
                  <a:gd name="connsiteY5" fmla="*/ 15369 h 6695746"/>
                  <a:gd name="connsiteX0" fmla="*/ 1414 w 43848334"/>
                  <a:gd name="connsiteY0" fmla="*/ 15369 h 6695746"/>
                  <a:gd name="connsiteX1" fmla="*/ 43848334 w 43848334"/>
                  <a:gd name="connsiteY1" fmla="*/ 0 h 6695746"/>
                  <a:gd name="connsiteX2" fmla="*/ 43792439 w 43848334"/>
                  <a:gd name="connsiteY2" fmla="*/ 5777889 h 6695746"/>
                  <a:gd name="connsiteX3" fmla="*/ 21876323 w 43848334"/>
                  <a:gd name="connsiteY3" fmla="*/ 3791425 h 6695746"/>
                  <a:gd name="connsiteX4" fmla="*/ 14194 w 43848334"/>
                  <a:gd name="connsiteY4" fmla="*/ 6695746 h 6695746"/>
                  <a:gd name="connsiteX5" fmla="*/ 1414 w 43848334"/>
                  <a:gd name="connsiteY5" fmla="*/ 15369 h 6695746"/>
                  <a:gd name="connsiteX0" fmla="*/ 1414 w 43792439"/>
                  <a:gd name="connsiteY0" fmla="*/ 6936 h 6687313"/>
                  <a:gd name="connsiteX1" fmla="*/ 43729019 w 43792439"/>
                  <a:gd name="connsiteY1" fmla="*/ 0 h 6687313"/>
                  <a:gd name="connsiteX2" fmla="*/ 43792439 w 43792439"/>
                  <a:gd name="connsiteY2" fmla="*/ 5769456 h 6687313"/>
                  <a:gd name="connsiteX3" fmla="*/ 21876323 w 43792439"/>
                  <a:gd name="connsiteY3" fmla="*/ 3782992 h 6687313"/>
                  <a:gd name="connsiteX4" fmla="*/ 14194 w 43792439"/>
                  <a:gd name="connsiteY4" fmla="*/ 6687313 h 6687313"/>
                  <a:gd name="connsiteX5" fmla="*/ 1414 w 43792439"/>
                  <a:gd name="connsiteY5" fmla="*/ 6936 h 6687313"/>
                  <a:gd name="connsiteX0" fmla="*/ 1414 w 43792439"/>
                  <a:gd name="connsiteY0" fmla="*/ 0 h 6680377"/>
                  <a:gd name="connsiteX1" fmla="*/ 43600524 w 43792439"/>
                  <a:gd name="connsiteY1" fmla="*/ 77395 h 6680377"/>
                  <a:gd name="connsiteX2" fmla="*/ 43792439 w 43792439"/>
                  <a:gd name="connsiteY2" fmla="*/ 5762520 h 6680377"/>
                  <a:gd name="connsiteX3" fmla="*/ 21876323 w 43792439"/>
                  <a:gd name="connsiteY3" fmla="*/ 3776056 h 6680377"/>
                  <a:gd name="connsiteX4" fmla="*/ 14194 w 43792439"/>
                  <a:gd name="connsiteY4" fmla="*/ 6680377 h 6680377"/>
                  <a:gd name="connsiteX5" fmla="*/ 1414 w 43792439"/>
                  <a:gd name="connsiteY5" fmla="*/ 0 h 6680377"/>
                  <a:gd name="connsiteX0" fmla="*/ 1414 w 43792439"/>
                  <a:gd name="connsiteY0" fmla="*/ 0 h 6680377"/>
                  <a:gd name="connsiteX1" fmla="*/ 43683128 w 43792439"/>
                  <a:gd name="connsiteY1" fmla="*/ 119561 h 6680377"/>
                  <a:gd name="connsiteX2" fmla="*/ 43792439 w 43792439"/>
                  <a:gd name="connsiteY2" fmla="*/ 5762520 h 6680377"/>
                  <a:gd name="connsiteX3" fmla="*/ 21876323 w 43792439"/>
                  <a:gd name="connsiteY3" fmla="*/ 3776056 h 6680377"/>
                  <a:gd name="connsiteX4" fmla="*/ 14194 w 43792439"/>
                  <a:gd name="connsiteY4" fmla="*/ 6680377 h 6680377"/>
                  <a:gd name="connsiteX5" fmla="*/ 1414 w 43792439"/>
                  <a:gd name="connsiteY5" fmla="*/ 0 h 6680377"/>
                  <a:gd name="connsiteX0" fmla="*/ 1414 w 43793267"/>
                  <a:gd name="connsiteY0" fmla="*/ 0 h 6680377"/>
                  <a:gd name="connsiteX1" fmla="*/ 43793267 w 43793267"/>
                  <a:gd name="connsiteY1" fmla="*/ 1497 h 6680377"/>
                  <a:gd name="connsiteX2" fmla="*/ 43792439 w 43793267"/>
                  <a:gd name="connsiteY2" fmla="*/ 5762520 h 6680377"/>
                  <a:gd name="connsiteX3" fmla="*/ 21876323 w 43793267"/>
                  <a:gd name="connsiteY3" fmla="*/ 3776056 h 6680377"/>
                  <a:gd name="connsiteX4" fmla="*/ 14194 w 43793267"/>
                  <a:gd name="connsiteY4" fmla="*/ 6680377 h 6680377"/>
                  <a:gd name="connsiteX5" fmla="*/ 1414 w 43793267"/>
                  <a:gd name="connsiteY5" fmla="*/ 0 h 6680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93267" h="6680377">
                    <a:moveTo>
                      <a:pt x="1414" y="0"/>
                    </a:moveTo>
                    <a:lnTo>
                      <a:pt x="43793267" y="1497"/>
                    </a:lnTo>
                    <a:cubicBezTo>
                      <a:pt x="43793267" y="2343991"/>
                      <a:pt x="43792439" y="3420026"/>
                      <a:pt x="43792439" y="5762520"/>
                    </a:cubicBezTo>
                    <a:cubicBezTo>
                      <a:pt x="38990659" y="4549272"/>
                      <a:pt x="29172697" y="3623080"/>
                      <a:pt x="21876323" y="3776056"/>
                    </a:cubicBezTo>
                    <a:cubicBezTo>
                      <a:pt x="14579949" y="3929032"/>
                      <a:pt x="6467468" y="4159139"/>
                      <a:pt x="14194" y="6680377"/>
                    </a:cubicBezTo>
                    <a:cubicBezTo>
                      <a:pt x="22172" y="4453585"/>
                      <a:pt x="-6564" y="2226792"/>
                      <a:pt x="1414" y="0"/>
                    </a:cubicBezTo>
                    <a:close/>
                  </a:path>
                </a:pathLst>
              </a:custGeom>
              <a:gradFill flip="none" rotWithShape="1">
                <a:gsLst>
                  <a:gs pos="0">
                    <a:schemeClr val="accent6"/>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165"/>
              </a:p>
            </p:txBody>
          </p:sp>
          <p:sp>
            <p:nvSpPr>
              <p:cNvPr id="29" name="Rectangle 15">
                <a:extLst>
                  <a:ext uri="{FF2B5EF4-FFF2-40B4-BE49-F238E27FC236}">
                    <a16:creationId xmlns:a16="http://schemas.microsoft.com/office/drawing/2014/main" id="{DDBC536C-5EEE-AF48-B458-69E40A47597E}"/>
                  </a:ext>
                </a:extLst>
              </p:cNvPr>
              <p:cNvSpPr/>
              <p:nvPr userDrawn="1"/>
            </p:nvSpPr>
            <p:spPr>
              <a:xfrm>
                <a:off x="-14192" y="1382"/>
                <a:ext cx="27451941" cy="4570665"/>
              </a:xfrm>
              <a:custGeom>
                <a:avLst/>
                <a:gdLst>
                  <a:gd name="connsiteX0" fmla="*/ 0 w 43891200"/>
                  <a:gd name="connsiteY0" fmla="*/ 0 h 2171777"/>
                  <a:gd name="connsiteX1" fmla="*/ 43891200 w 43891200"/>
                  <a:gd name="connsiteY1" fmla="*/ 0 h 2171777"/>
                  <a:gd name="connsiteX2" fmla="*/ 43891200 w 43891200"/>
                  <a:gd name="connsiteY2" fmla="*/ 2171777 h 2171777"/>
                  <a:gd name="connsiteX3" fmla="*/ 0 w 43891200"/>
                  <a:gd name="connsiteY3" fmla="*/ 2171777 h 2171777"/>
                  <a:gd name="connsiteX4" fmla="*/ 0 w 43891200"/>
                  <a:gd name="connsiteY4" fmla="*/ 0 h 2171777"/>
                  <a:gd name="connsiteX0" fmla="*/ 0 w 43891200"/>
                  <a:gd name="connsiteY0" fmla="*/ 0 h 2171777"/>
                  <a:gd name="connsiteX1" fmla="*/ 43891200 w 43891200"/>
                  <a:gd name="connsiteY1" fmla="*/ 0 h 2171777"/>
                  <a:gd name="connsiteX2" fmla="*/ 43891200 w 43891200"/>
                  <a:gd name="connsiteY2" fmla="*/ 2171777 h 2171777"/>
                  <a:gd name="connsiteX3" fmla="*/ 21843298 w 43891200"/>
                  <a:gd name="connsiteY3" fmla="*/ 2143554 h 2171777"/>
                  <a:gd name="connsiteX4" fmla="*/ 0 w 43891200"/>
                  <a:gd name="connsiteY4" fmla="*/ 2171777 h 2171777"/>
                  <a:gd name="connsiteX5" fmla="*/ 0 w 43891200"/>
                  <a:gd name="connsiteY5" fmla="*/ 0 h 2171777"/>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90029"/>
                  <a:gd name="connsiteX1" fmla="*/ 43891200 w 43891200"/>
                  <a:gd name="connsiteY1" fmla="*/ 0 h 5390029"/>
                  <a:gd name="connsiteX2" fmla="*/ 43891200 w 43891200"/>
                  <a:gd name="connsiteY2" fmla="*/ 2171777 h 5390029"/>
                  <a:gd name="connsiteX3" fmla="*/ 21843298 w 43891200"/>
                  <a:gd name="connsiteY3" fmla="*/ 2143554 h 5390029"/>
                  <a:gd name="connsiteX4" fmla="*/ 28221 w 43891200"/>
                  <a:gd name="connsiteY4" fmla="*/ 5360956 h 5390029"/>
                  <a:gd name="connsiteX5" fmla="*/ 0 w 43891200"/>
                  <a:gd name="connsiteY5" fmla="*/ 0 h 5390029"/>
                  <a:gd name="connsiteX0" fmla="*/ 0 w 43891200"/>
                  <a:gd name="connsiteY0" fmla="*/ 0 h 5390029"/>
                  <a:gd name="connsiteX1" fmla="*/ 43891200 w 43891200"/>
                  <a:gd name="connsiteY1" fmla="*/ 0 h 5390029"/>
                  <a:gd name="connsiteX2" fmla="*/ 43891200 w 43891200"/>
                  <a:gd name="connsiteY2" fmla="*/ 2171777 h 5390029"/>
                  <a:gd name="connsiteX3" fmla="*/ 21843298 w 43891200"/>
                  <a:gd name="connsiteY3" fmla="*/ 2143554 h 5390029"/>
                  <a:gd name="connsiteX4" fmla="*/ 28221 w 43891200"/>
                  <a:gd name="connsiteY4" fmla="*/ 5360956 h 5390029"/>
                  <a:gd name="connsiteX5" fmla="*/ 0 w 43891200"/>
                  <a:gd name="connsiteY5" fmla="*/ 0 h 5390029"/>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691988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778314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197 w 43891200"/>
                  <a:gd name="connsiteY2" fmla="*/ 2143554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197 w 43891200"/>
                  <a:gd name="connsiteY2" fmla="*/ 2143554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83162"/>
                  <a:gd name="connsiteX1" fmla="*/ 43891200 w 43891200"/>
                  <a:gd name="connsiteY1" fmla="*/ 0 h 5383162"/>
                  <a:gd name="connsiteX2" fmla="*/ 43891197 w 43891200"/>
                  <a:gd name="connsiteY2" fmla="*/ 2143554 h 5383162"/>
                  <a:gd name="connsiteX3" fmla="*/ 21843298 w 43891200"/>
                  <a:gd name="connsiteY3" fmla="*/ 1381537 h 5383162"/>
                  <a:gd name="connsiteX4" fmla="*/ 12981 w 43891200"/>
                  <a:gd name="connsiteY4" fmla="*/ 5383162 h 5383162"/>
                  <a:gd name="connsiteX5" fmla="*/ 0 w 43891200"/>
                  <a:gd name="connsiteY5" fmla="*/ 0 h 5383162"/>
                  <a:gd name="connsiteX0" fmla="*/ 0 w 43891200"/>
                  <a:gd name="connsiteY0" fmla="*/ 0 h 5353553"/>
                  <a:gd name="connsiteX1" fmla="*/ 43891200 w 43891200"/>
                  <a:gd name="connsiteY1" fmla="*/ 0 h 5353553"/>
                  <a:gd name="connsiteX2" fmla="*/ 43891197 w 43891200"/>
                  <a:gd name="connsiteY2" fmla="*/ 2143554 h 5353553"/>
                  <a:gd name="connsiteX3" fmla="*/ 21843298 w 43891200"/>
                  <a:gd name="connsiteY3" fmla="*/ 1381537 h 5353553"/>
                  <a:gd name="connsiteX4" fmla="*/ 12981 w 43891200"/>
                  <a:gd name="connsiteY4" fmla="*/ 5353553 h 5353553"/>
                  <a:gd name="connsiteX5" fmla="*/ 0 w 43891200"/>
                  <a:gd name="connsiteY5" fmla="*/ 0 h 5353553"/>
                  <a:gd name="connsiteX0" fmla="*/ 0 w 43891200"/>
                  <a:gd name="connsiteY0" fmla="*/ 0 h 5375759"/>
                  <a:gd name="connsiteX1" fmla="*/ 43891200 w 43891200"/>
                  <a:gd name="connsiteY1" fmla="*/ 0 h 5375759"/>
                  <a:gd name="connsiteX2" fmla="*/ 43891197 w 43891200"/>
                  <a:gd name="connsiteY2" fmla="*/ 2143554 h 5375759"/>
                  <a:gd name="connsiteX3" fmla="*/ 21843298 w 43891200"/>
                  <a:gd name="connsiteY3" fmla="*/ 1381537 h 5375759"/>
                  <a:gd name="connsiteX4" fmla="*/ 2821 w 43891200"/>
                  <a:gd name="connsiteY4" fmla="*/ 5375759 h 5375759"/>
                  <a:gd name="connsiteX5" fmla="*/ 0 w 43891200"/>
                  <a:gd name="connsiteY5" fmla="*/ 0 h 5375759"/>
                  <a:gd name="connsiteX0" fmla="*/ 0 w 43891200"/>
                  <a:gd name="connsiteY0" fmla="*/ 0 h 5391472"/>
                  <a:gd name="connsiteX1" fmla="*/ 43891200 w 43891200"/>
                  <a:gd name="connsiteY1" fmla="*/ 0 h 5391472"/>
                  <a:gd name="connsiteX2" fmla="*/ 43891197 w 43891200"/>
                  <a:gd name="connsiteY2" fmla="*/ 2143554 h 5391472"/>
                  <a:gd name="connsiteX3" fmla="*/ 21843298 w 43891200"/>
                  <a:gd name="connsiteY3" fmla="*/ 1381537 h 5391472"/>
                  <a:gd name="connsiteX4" fmla="*/ 24143 w 43891200"/>
                  <a:gd name="connsiteY4" fmla="*/ 5391472 h 5391472"/>
                  <a:gd name="connsiteX5" fmla="*/ 0 w 43891200"/>
                  <a:gd name="connsiteY5" fmla="*/ 0 h 5391472"/>
                  <a:gd name="connsiteX0" fmla="*/ 0 w 43891200"/>
                  <a:gd name="connsiteY0" fmla="*/ 0 h 5388329"/>
                  <a:gd name="connsiteX1" fmla="*/ 43891200 w 43891200"/>
                  <a:gd name="connsiteY1" fmla="*/ 0 h 5388329"/>
                  <a:gd name="connsiteX2" fmla="*/ 43891197 w 43891200"/>
                  <a:gd name="connsiteY2" fmla="*/ 2143554 h 5388329"/>
                  <a:gd name="connsiteX3" fmla="*/ 21843298 w 43891200"/>
                  <a:gd name="connsiteY3" fmla="*/ 1381537 h 5388329"/>
                  <a:gd name="connsiteX4" fmla="*/ 11350 w 43891200"/>
                  <a:gd name="connsiteY4" fmla="*/ 5388329 h 5388329"/>
                  <a:gd name="connsiteX5" fmla="*/ 0 w 43891200"/>
                  <a:gd name="connsiteY5" fmla="*/ 0 h 5388329"/>
                  <a:gd name="connsiteX0" fmla="*/ 0 w 43918796"/>
                  <a:gd name="connsiteY0" fmla="*/ 0 h 5388329"/>
                  <a:gd name="connsiteX1" fmla="*/ 43918796 w 43918796"/>
                  <a:gd name="connsiteY1" fmla="*/ 0 h 5388329"/>
                  <a:gd name="connsiteX2" fmla="*/ 43918793 w 43918796"/>
                  <a:gd name="connsiteY2" fmla="*/ 2143554 h 5388329"/>
                  <a:gd name="connsiteX3" fmla="*/ 21870894 w 43918796"/>
                  <a:gd name="connsiteY3" fmla="*/ 1381537 h 5388329"/>
                  <a:gd name="connsiteX4" fmla="*/ 38946 w 43918796"/>
                  <a:gd name="connsiteY4" fmla="*/ 5388329 h 5388329"/>
                  <a:gd name="connsiteX5" fmla="*/ 0 w 43918796"/>
                  <a:gd name="connsiteY5" fmla="*/ 0 h 5388329"/>
                  <a:gd name="connsiteX0" fmla="*/ 0 w 43882001"/>
                  <a:gd name="connsiteY0" fmla="*/ 6780 h 5388329"/>
                  <a:gd name="connsiteX1" fmla="*/ 43882001 w 43882001"/>
                  <a:gd name="connsiteY1" fmla="*/ 0 h 5388329"/>
                  <a:gd name="connsiteX2" fmla="*/ 43881998 w 43882001"/>
                  <a:gd name="connsiteY2" fmla="*/ 2143554 h 5388329"/>
                  <a:gd name="connsiteX3" fmla="*/ 21834099 w 43882001"/>
                  <a:gd name="connsiteY3" fmla="*/ 1381537 h 5388329"/>
                  <a:gd name="connsiteX4" fmla="*/ 2151 w 43882001"/>
                  <a:gd name="connsiteY4" fmla="*/ 5388329 h 5388329"/>
                  <a:gd name="connsiteX5" fmla="*/ 0 w 43882001"/>
                  <a:gd name="connsiteY5" fmla="*/ 6780 h 5388329"/>
                  <a:gd name="connsiteX0" fmla="*/ 0 w 43909597"/>
                  <a:gd name="connsiteY0" fmla="*/ 6780 h 5388329"/>
                  <a:gd name="connsiteX1" fmla="*/ 43909597 w 43909597"/>
                  <a:gd name="connsiteY1" fmla="*/ 0 h 5388329"/>
                  <a:gd name="connsiteX2" fmla="*/ 43909594 w 43909597"/>
                  <a:gd name="connsiteY2" fmla="*/ 2143554 h 5388329"/>
                  <a:gd name="connsiteX3" fmla="*/ 21861695 w 43909597"/>
                  <a:gd name="connsiteY3" fmla="*/ 1381537 h 5388329"/>
                  <a:gd name="connsiteX4" fmla="*/ 29747 w 43909597"/>
                  <a:gd name="connsiteY4" fmla="*/ 5388329 h 5388329"/>
                  <a:gd name="connsiteX5" fmla="*/ 0 w 43909597"/>
                  <a:gd name="connsiteY5" fmla="*/ 6780 h 5388329"/>
                  <a:gd name="connsiteX0" fmla="*/ 16283 w 43879886"/>
                  <a:gd name="connsiteY0" fmla="*/ 13560 h 5388329"/>
                  <a:gd name="connsiteX1" fmla="*/ 43879886 w 43879886"/>
                  <a:gd name="connsiteY1" fmla="*/ 0 h 5388329"/>
                  <a:gd name="connsiteX2" fmla="*/ 43879883 w 43879886"/>
                  <a:gd name="connsiteY2" fmla="*/ 2143554 h 5388329"/>
                  <a:gd name="connsiteX3" fmla="*/ 21831984 w 43879886"/>
                  <a:gd name="connsiteY3" fmla="*/ 1381537 h 5388329"/>
                  <a:gd name="connsiteX4" fmla="*/ 36 w 43879886"/>
                  <a:gd name="connsiteY4" fmla="*/ 5388329 h 5388329"/>
                  <a:gd name="connsiteX5" fmla="*/ 16283 w 43879886"/>
                  <a:gd name="connsiteY5" fmla="*/ 13560 h 5388329"/>
                  <a:gd name="connsiteX0" fmla="*/ 7118 w 43879920"/>
                  <a:gd name="connsiteY0" fmla="*/ 6780 h 5388329"/>
                  <a:gd name="connsiteX1" fmla="*/ 43879920 w 43879920"/>
                  <a:gd name="connsiteY1" fmla="*/ 0 h 5388329"/>
                  <a:gd name="connsiteX2" fmla="*/ 43879917 w 43879920"/>
                  <a:gd name="connsiteY2" fmla="*/ 2143554 h 5388329"/>
                  <a:gd name="connsiteX3" fmla="*/ 21832018 w 43879920"/>
                  <a:gd name="connsiteY3" fmla="*/ 1381537 h 5388329"/>
                  <a:gd name="connsiteX4" fmla="*/ 70 w 43879920"/>
                  <a:gd name="connsiteY4" fmla="*/ 5388329 h 5388329"/>
                  <a:gd name="connsiteX5" fmla="*/ 7118 w 43879920"/>
                  <a:gd name="connsiteY5" fmla="*/ 6780 h 5388329"/>
                  <a:gd name="connsiteX0" fmla="*/ 0 w 43900399"/>
                  <a:gd name="connsiteY0" fmla="*/ 0 h 5388329"/>
                  <a:gd name="connsiteX1" fmla="*/ 43900399 w 43900399"/>
                  <a:gd name="connsiteY1" fmla="*/ 0 h 5388329"/>
                  <a:gd name="connsiteX2" fmla="*/ 43900396 w 43900399"/>
                  <a:gd name="connsiteY2" fmla="*/ 2143554 h 5388329"/>
                  <a:gd name="connsiteX3" fmla="*/ 21852497 w 43900399"/>
                  <a:gd name="connsiteY3" fmla="*/ 1381537 h 5388329"/>
                  <a:gd name="connsiteX4" fmla="*/ 20549 w 43900399"/>
                  <a:gd name="connsiteY4" fmla="*/ 5388329 h 5388329"/>
                  <a:gd name="connsiteX5" fmla="*/ 0 w 43900399"/>
                  <a:gd name="connsiteY5" fmla="*/ 0 h 5388329"/>
                  <a:gd name="connsiteX0" fmla="*/ 0 w 43900396"/>
                  <a:gd name="connsiteY0" fmla="*/ 0 h 5388329"/>
                  <a:gd name="connsiteX1" fmla="*/ 43854405 w 43900396"/>
                  <a:gd name="connsiteY1" fmla="*/ 27119 h 5388329"/>
                  <a:gd name="connsiteX2" fmla="*/ 43900396 w 43900396"/>
                  <a:gd name="connsiteY2" fmla="*/ 2143554 h 5388329"/>
                  <a:gd name="connsiteX3" fmla="*/ 21852497 w 43900396"/>
                  <a:gd name="connsiteY3" fmla="*/ 1381537 h 5388329"/>
                  <a:gd name="connsiteX4" fmla="*/ 20549 w 43900396"/>
                  <a:gd name="connsiteY4" fmla="*/ 5388329 h 5388329"/>
                  <a:gd name="connsiteX5" fmla="*/ 0 w 43900396"/>
                  <a:gd name="connsiteY5" fmla="*/ 0 h 5388329"/>
                  <a:gd name="connsiteX0" fmla="*/ 0 w 43900398"/>
                  <a:gd name="connsiteY0" fmla="*/ 0 h 5388329"/>
                  <a:gd name="connsiteX1" fmla="*/ 43900398 w 43900398"/>
                  <a:gd name="connsiteY1" fmla="*/ 6780 h 5388329"/>
                  <a:gd name="connsiteX2" fmla="*/ 43900396 w 43900398"/>
                  <a:gd name="connsiteY2" fmla="*/ 2143554 h 5388329"/>
                  <a:gd name="connsiteX3" fmla="*/ 21852497 w 43900398"/>
                  <a:gd name="connsiteY3" fmla="*/ 1381537 h 5388329"/>
                  <a:gd name="connsiteX4" fmla="*/ 20549 w 43900398"/>
                  <a:gd name="connsiteY4" fmla="*/ 5388329 h 5388329"/>
                  <a:gd name="connsiteX5" fmla="*/ 0 w 43900398"/>
                  <a:gd name="connsiteY5" fmla="*/ 0 h 5388329"/>
                  <a:gd name="connsiteX0" fmla="*/ 0 w 43909598"/>
                  <a:gd name="connsiteY0" fmla="*/ 0 h 5388329"/>
                  <a:gd name="connsiteX1" fmla="*/ 43909598 w 43909598"/>
                  <a:gd name="connsiteY1" fmla="*/ 6780 h 5388329"/>
                  <a:gd name="connsiteX2" fmla="*/ 43900396 w 43909598"/>
                  <a:gd name="connsiteY2" fmla="*/ 2143554 h 5388329"/>
                  <a:gd name="connsiteX3" fmla="*/ 21852497 w 43909598"/>
                  <a:gd name="connsiteY3" fmla="*/ 1381537 h 5388329"/>
                  <a:gd name="connsiteX4" fmla="*/ 20549 w 43909598"/>
                  <a:gd name="connsiteY4" fmla="*/ 5388329 h 5388329"/>
                  <a:gd name="connsiteX5" fmla="*/ 0 w 43909598"/>
                  <a:gd name="connsiteY5" fmla="*/ 0 h 538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909598" h="5388329">
                    <a:moveTo>
                      <a:pt x="0" y="0"/>
                    </a:moveTo>
                    <a:lnTo>
                      <a:pt x="43909598" y="6780"/>
                    </a:lnTo>
                    <a:cubicBezTo>
                      <a:pt x="43909597" y="719038"/>
                      <a:pt x="43900397" y="1431296"/>
                      <a:pt x="43900396" y="2143554"/>
                    </a:cubicBezTo>
                    <a:cubicBezTo>
                      <a:pt x="37284373" y="1358490"/>
                      <a:pt x="29162993" y="845303"/>
                      <a:pt x="21852497" y="1381537"/>
                    </a:cubicBezTo>
                    <a:cubicBezTo>
                      <a:pt x="14542001" y="1917771"/>
                      <a:pt x="6144574" y="2782191"/>
                      <a:pt x="20549" y="5388329"/>
                    </a:cubicBezTo>
                    <a:cubicBezTo>
                      <a:pt x="19609" y="3596409"/>
                      <a:pt x="940" y="1791920"/>
                      <a:pt x="0" y="0"/>
                    </a:cubicBezTo>
                    <a:close/>
                  </a:path>
                </a:pathLst>
              </a:custGeom>
              <a:gradFill flip="none" rotWithShape="1">
                <a:gsLst>
                  <a:gs pos="0">
                    <a:schemeClr val="tx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165" dirty="0">
                  <a:ln>
                    <a:noFill/>
                  </a:ln>
                  <a:solidFill>
                    <a:schemeClr val="accent1"/>
                  </a:solidFill>
                </a:endParaRPr>
              </a:p>
            </p:txBody>
          </p:sp>
        </p:grpSp>
      </p:grpSp>
    </p:spTree>
  </p:cSld>
  <p:clrMap bg1="lt1" tx1="dk1" bg2="lt2" tx2="dk2" accent1="accent1" accent2="accent2" accent3="accent3" accent4="accent4" accent5="accent5" accent6="accent6" hlink="hlink" folHlink="folHlink"/>
  <p:sldLayoutIdLst>
    <p:sldLayoutId id="2147483658" r:id="rId1"/>
  </p:sldLayoutIdLst>
  <p:txStyles>
    <p:titleStyle>
      <a:lvl1pPr algn="ctr" defTabSz="4388549" rtl="0" eaLnBrk="1" latinLnBrk="0" hangingPunct="1">
        <a:spcBef>
          <a:spcPct val="0"/>
        </a:spcBef>
        <a:buNone/>
        <a:defRPr sz="8800" kern="1200">
          <a:solidFill>
            <a:schemeClr val="bg1"/>
          </a:solidFill>
          <a:latin typeface="Trebuchet MS" pitchFamily="34" charset="0"/>
          <a:ea typeface="+mj-ea"/>
          <a:cs typeface="+mj-cs"/>
        </a:defRPr>
      </a:lvl1pPr>
    </p:titleStyle>
    <p:bodyStyle>
      <a:lvl1pPr marL="1645706" indent="-1645706" algn="l" defTabSz="4388549"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5697" indent="-1371421" algn="l" defTabSz="4388549"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5687" indent="-1097138" algn="l" defTabSz="4388549" rtl="0" eaLnBrk="1" latinLnBrk="0" hangingPunct="1">
        <a:spcBef>
          <a:spcPct val="20000"/>
        </a:spcBef>
        <a:buFont typeface="Arial" pitchFamily="34" charset="0"/>
        <a:buChar char="•"/>
        <a:defRPr sz="11598" kern="1200">
          <a:solidFill>
            <a:schemeClr val="tx1"/>
          </a:solidFill>
          <a:latin typeface="+mn-lt"/>
          <a:ea typeface="+mn-ea"/>
          <a:cs typeface="+mn-cs"/>
        </a:defRPr>
      </a:lvl3pPr>
      <a:lvl4pPr marL="7679963" indent="-1097138" algn="l" defTabSz="4388549"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4236" indent="-1097138" algn="l" defTabSz="4388549"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8512" indent="-1097138" algn="l" defTabSz="4388549"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2786" indent="-1097138" algn="l" defTabSz="4388549"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7060" indent="-1097138" algn="l" defTabSz="4388549"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1335" indent="-1097138" algn="l" defTabSz="4388549"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8549" rtl="0" eaLnBrk="1" latinLnBrk="0" hangingPunct="1">
        <a:defRPr sz="8599" kern="1200">
          <a:solidFill>
            <a:schemeClr val="tx1"/>
          </a:solidFill>
          <a:latin typeface="+mn-lt"/>
          <a:ea typeface="+mn-ea"/>
          <a:cs typeface="+mn-cs"/>
        </a:defRPr>
      </a:lvl1pPr>
      <a:lvl2pPr marL="2194276" algn="l" defTabSz="4388549" rtl="0" eaLnBrk="1" latinLnBrk="0" hangingPunct="1">
        <a:defRPr sz="8599" kern="1200">
          <a:solidFill>
            <a:schemeClr val="tx1"/>
          </a:solidFill>
          <a:latin typeface="+mn-lt"/>
          <a:ea typeface="+mn-ea"/>
          <a:cs typeface="+mn-cs"/>
        </a:defRPr>
      </a:lvl2pPr>
      <a:lvl3pPr marL="4388549" algn="l" defTabSz="4388549" rtl="0" eaLnBrk="1" latinLnBrk="0" hangingPunct="1">
        <a:defRPr sz="8599" kern="1200">
          <a:solidFill>
            <a:schemeClr val="tx1"/>
          </a:solidFill>
          <a:latin typeface="+mn-lt"/>
          <a:ea typeface="+mn-ea"/>
          <a:cs typeface="+mn-cs"/>
        </a:defRPr>
      </a:lvl3pPr>
      <a:lvl4pPr marL="6582823" algn="l" defTabSz="4388549" rtl="0" eaLnBrk="1" latinLnBrk="0" hangingPunct="1">
        <a:defRPr sz="8599" kern="1200">
          <a:solidFill>
            <a:schemeClr val="tx1"/>
          </a:solidFill>
          <a:latin typeface="+mn-lt"/>
          <a:ea typeface="+mn-ea"/>
          <a:cs typeface="+mn-cs"/>
        </a:defRPr>
      </a:lvl4pPr>
      <a:lvl5pPr marL="8777099" algn="l" defTabSz="4388549" rtl="0" eaLnBrk="1" latinLnBrk="0" hangingPunct="1">
        <a:defRPr sz="8599" kern="1200">
          <a:solidFill>
            <a:schemeClr val="tx1"/>
          </a:solidFill>
          <a:latin typeface="+mn-lt"/>
          <a:ea typeface="+mn-ea"/>
          <a:cs typeface="+mn-cs"/>
        </a:defRPr>
      </a:lvl5pPr>
      <a:lvl6pPr marL="10971376" algn="l" defTabSz="4388549" rtl="0" eaLnBrk="1" latinLnBrk="0" hangingPunct="1">
        <a:defRPr sz="8599" kern="1200">
          <a:solidFill>
            <a:schemeClr val="tx1"/>
          </a:solidFill>
          <a:latin typeface="+mn-lt"/>
          <a:ea typeface="+mn-ea"/>
          <a:cs typeface="+mn-cs"/>
        </a:defRPr>
      </a:lvl6pPr>
      <a:lvl7pPr marL="13165650" algn="l" defTabSz="4388549" rtl="0" eaLnBrk="1" latinLnBrk="0" hangingPunct="1">
        <a:defRPr sz="8599" kern="1200">
          <a:solidFill>
            <a:schemeClr val="tx1"/>
          </a:solidFill>
          <a:latin typeface="+mn-lt"/>
          <a:ea typeface="+mn-ea"/>
          <a:cs typeface="+mn-cs"/>
        </a:defRPr>
      </a:lvl7pPr>
      <a:lvl8pPr marL="15359923" algn="l" defTabSz="4388549" rtl="0" eaLnBrk="1" latinLnBrk="0" hangingPunct="1">
        <a:defRPr sz="8599" kern="1200">
          <a:solidFill>
            <a:schemeClr val="tx1"/>
          </a:solidFill>
          <a:latin typeface="+mn-lt"/>
          <a:ea typeface="+mn-ea"/>
          <a:cs typeface="+mn-cs"/>
        </a:defRPr>
      </a:lvl8pPr>
      <a:lvl9pPr marL="17554199" algn="l" defTabSz="4388549" rtl="0" eaLnBrk="1" latinLnBrk="0" hangingPunct="1">
        <a:defRPr sz="85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904"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7" name="Rounded Rectangle 36"/>
          <p:cNvSpPr/>
          <p:nvPr userDrawn="1"/>
        </p:nvSpPr>
        <p:spPr>
          <a:xfrm>
            <a:off x="483426" y="4691269"/>
            <a:ext cx="10058400" cy="26518273"/>
          </a:xfrm>
          <a:prstGeom prst="roundRect">
            <a:avLst>
              <a:gd name="adj" fmla="val 1956"/>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65"/>
          </a:p>
        </p:txBody>
      </p:sp>
      <p:sp>
        <p:nvSpPr>
          <p:cNvPr id="38" name="Rounded Rectangle 37"/>
          <p:cNvSpPr/>
          <p:nvPr userDrawn="1"/>
        </p:nvSpPr>
        <p:spPr>
          <a:xfrm>
            <a:off x="33320262" y="4691269"/>
            <a:ext cx="10058400" cy="26518273"/>
          </a:xfrm>
          <a:prstGeom prst="roundRect">
            <a:avLst>
              <a:gd name="adj" fmla="val 1956"/>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65"/>
          </a:p>
        </p:txBody>
      </p:sp>
      <p:sp>
        <p:nvSpPr>
          <p:cNvPr id="39" name="Rounded Rectangle 38"/>
          <p:cNvSpPr/>
          <p:nvPr userDrawn="1"/>
        </p:nvSpPr>
        <p:spPr>
          <a:xfrm>
            <a:off x="11442847" y="4691269"/>
            <a:ext cx="20978626" cy="26518273"/>
          </a:xfrm>
          <a:prstGeom prst="roundRect">
            <a:avLst>
              <a:gd name="adj" fmla="val 957"/>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65"/>
          </a:p>
        </p:txBody>
      </p:sp>
      <p:grpSp>
        <p:nvGrpSpPr>
          <p:cNvPr id="74" name="Group 73"/>
          <p:cNvGrpSpPr/>
          <p:nvPr userDrawn="1"/>
        </p:nvGrpSpPr>
        <p:grpSpPr>
          <a:xfrm rot="10800000">
            <a:off x="-36600" y="31404884"/>
            <a:ext cx="43927800" cy="1502230"/>
            <a:chOff x="-14192" y="1382"/>
            <a:chExt cx="27451941" cy="4572641"/>
          </a:xfrm>
        </p:grpSpPr>
        <p:sp>
          <p:nvSpPr>
            <p:cNvPr id="75" name="Rectangle 16"/>
            <p:cNvSpPr/>
            <p:nvPr userDrawn="1"/>
          </p:nvSpPr>
          <p:spPr>
            <a:xfrm>
              <a:off x="4001" y="707796"/>
              <a:ext cx="27429212" cy="3866227"/>
            </a:xfrm>
            <a:custGeom>
              <a:avLst/>
              <a:gdLst>
                <a:gd name="connsiteX0" fmla="*/ 0 w 43891200"/>
                <a:gd name="connsiteY0" fmla="*/ 0 h 7027483"/>
                <a:gd name="connsiteX1" fmla="*/ 43891200 w 43891200"/>
                <a:gd name="connsiteY1" fmla="*/ 0 h 7027483"/>
                <a:gd name="connsiteX2" fmla="*/ 43891200 w 43891200"/>
                <a:gd name="connsiteY2" fmla="*/ 7027483 h 7027483"/>
                <a:gd name="connsiteX3" fmla="*/ 0 w 43891200"/>
                <a:gd name="connsiteY3" fmla="*/ 7027483 h 7027483"/>
                <a:gd name="connsiteX4" fmla="*/ 0 w 43891200"/>
                <a:gd name="connsiteY4"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617527 w 43891200"/>
                <a:gd name="connsiteY3" fmla="*/ 6999261 h 7027483"/>
                <a:gd name="connsiteX4" fmla="*/ 0 w 43891200"/>
                <a:gd name="connsiteY4" fmla="*/ 702748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0 w 43891200"/>
                <a:gd name="connsiteY4" fmla="*/ 702748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100503"/>
                <a:gd name="connsiteX1" fmla="*/ 43891200 w 43891200"/>
                <a:gd name="connsiteY1" fmla="*/ 0 h 7100503"/>
                <a:gd name="connsiteX2" fmla="*/ 43891200 w 43891200"/>
                <a:gd name="connsiteY2" fmla="*/ 7027483 h 7100503"/>
                <a:gd name="connsiteX3" fmla="*/ 21448200 w 43891200"/>
                <a:gd name="connsiteY3" fmla="*/ 3838305 h 7100503"/>
                <a:gd name="connsiteX4" fmla="*/ 28221 w 43891200"/>
                <a:gd name="connsiteY4" fmla="*/ 6688809 h 7100503"/>
                <a:gd name="connsiteX5" fmla="*/ 0 w 43891200"/>
                <a:gd name="connsiteY5" fmla="*/ 0 h 7100503"/>
                <a:gd name="connsiteX0" fmla="*/ 0 w 43891200"/>
                <a:gd name="connsiteY0" fmla="*/ 0 h 7100503"/>
                <a:gd name="connsiteX1" fmla="*/ 43891200 w 43891200"/>
                <a:gd name="connsiteY1" fmla="*/ 0 h 7100503"/>
                <a:gd name="connsiteX2" fmla="*/ 43891200 w 43891200"/>
                <a:gd name="connsiteY2" fmla="*/ 7027483 h 7100503"/>
                <a:gd name="connsiteX3" fmla="*/ 21448200 w 43891200"/>
                <a:gd name="connsiteY3" fmla="*/ 3838305 h 7100503"/>
                <a:gd name="connsiteX4" fmla="*/ 28221 w 43891200"/>
                <a:gd name="connsiteY4" fmla="*/ 6688809 h 7100503"/>
                <a:gd name="connsiteX5" fmla="*/ 0 w 43891200"/>
                <a:gd name="connsiteY5" fmla="*/ 0 h 710050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84664 w 43891200"/>
                <a:gd name="connsiteY4" fmla="*/ 553167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532864 w 43891200"/>
                <a:gd name="connsiteY3" fmla="*/ 3330294 h 7027483"/>
                <a:gd name="connsiteX4" fmla="*/ 84664 w 43891200"/>
                <a:gd name="connsiteY4" fmla="*/ 553167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589306 w 43891200"/>
                <a:gd name="connsiteY3" fmla="*/ 3104512 h 7027483"/>
                <a:gd name="connsiteX4" fmla="*/ 84664 w 43891200"/>
                <a:gd name="connsiteY4" fmla="*/ 553167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589306 w 43891200"/>
                <a:gd name="connsiteY3" fmla="*/ 3104512 h 7027483"/>
                <a:gd name="connsiteX4" fmla="*/ 84664 w 43891200"/>
                <a:gd name="connsiteY4" fmla="*/ 5531673 h 7027483"/>
                <a:gd name="connsiteX5" fmla="*/ 0 w 43891200"/>
                <a:gd name="connsiteY5" fmla="*/ 0 h 7027483"/>
                <a:gd name="connsiteX0" fmla="*/ 0 w 43891200"/>
                <a:gd name="connsiteY0" fmla="*/ 0 h 7272584"/>
                <a:gd name="connsiteX1" fmla="*/ 43891200 w 43891200"/>
                <a:gd name="connsiteY1" fmla="*/ 0 h 7272584"/>
                <a:gd name="connsiteX2" fmla="*/ 43891200 w 43891200"/>
                <a:gd name="connsiteY2" fmla="*/ 7027483 h 7272584"/>
                <a:gd name="connsiteX3" fmla="*/ 37534349 w 43891200"/>
                <a:gd name="connsiteY3" fmla="*/ 5432466 h 7272584"/>
                <a:gd name="connsiteX4" fmla="*/ 21589306 w 43891200"/>
                <a:gd name="connsiteY4" fmla="*/ 3104512 h 7272584"/>
                <a:gd name="connsiteX5" fmla="*/ 84664 w 43891200"/>
                <a:gd name="connsiteY5" fmla="*/ 5531673 h 7272584"/>
                <a:gd name="connsiteX6" fmla="*/ 0 w 43891200"/>
                <a:gd name="connsiteY6" fmla="*/ 0 h 7272584"/>
                <a:gd name="connsiteX0" fmla="*/ 0 w 43891200"/>
                <a:gd name="connsiteY0" fmla="*/ 0 h 7027483"/>
                <a:gd name="connsiteX1" fmla="*/ 43891200 w 43891200"/>
                <a:gd name="connsiteY1" fmla="*/ 0 h 7027483"/>
                <a:gd name="connsiteX2" fmla="*/ 43891200 w 43891200"/>
                <a:gd name="connsiteY2" fmla="*/ 7027483 h 7027483"/>
                <a:gd name="connsiteX3" fmla="*/ 37534349 w 43891200"/>
                <a:gd name="connsiteY3" fmla="*/ 5432466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423313 w 43891200"/>
                <a:gd name="connsiteY4" fmla="*/ 3012175 h 7027483"/>
                <a:gd name="connsiteX5" fmla="*/ 84664 w 43891200"/>
                <a:gd name="connsiteY5" fmla="*/ 5531673 h 7027483"/>
                <a:gd name="connsiteX6" fmla="*/ 0 w 43891200"/>
                <a:gd name="connsiteY6" fmla="*/ 0 h 7027483"/>
                <a:gd name="connsiteX0" fmla="*/ 0 w 43891200"/>
                <a:gd name="connsiteY0" fmla="*/ 0 h 6029592"/>
                <a:gd name="connsiteX1" fmla="*/ 43891200 w 43891200"/>
                <a:gd name="connsiteY1" fmla="*/ 0 h 6029592"/>
                <a:gd name="connsiteX2" fmla="*/ 43852760 w 43891200"/>
                <a:gd name="connsiteY2" fmla="*/ 6029592 h 6029592"/>
                <a:gd name="connsiteX3" fmla="*/ 37534347 w 43891200"/>
                <a:gd name="connsiteY3" fmla="*/ 5179307 h 6029592"/>
                <a:gd name="connsiteX4" fmla="*/ 21423313 w 43891200"/>
                <a:gd name="connsiteY4" fmla="*/ 3012175 h 6029592"/>
                <a:gd name="connsiteX5" fmla="*/ 84664 w 43891200"/>
                <a:gd name="connsiteY5" fmla="*/ 5531673 h 6029592"/>
                <a:gd name="connsiteX6" fmla="*/ 0 w 43891200"/>
                <a:gd name="connsiteY6" fmla="*/ 0 h 6029592"/>
                <a:gd name="connsiteX0" fmla="*/ 0 w 43891200"/>
                <a:gd name="connsiteY0" fmla="*/ 0 h 6029592"/>
                <a:gd name="connsiteX1" fmla="*/ 43891200 w 43891200"/>
                <a:gd name="connsiteY1" fmla="*/ 0 h 6029592"/>
                <a:gd name="connsiteX2" fmla="*/ 43852760 w 43891200"/>
                <a:gd name="connsiteY2" fmla="*/ 6029592 h 6029592"/>
                <a:gd name="connsiteX3" fmla="*/ 36342689 w 43891200"/>
                <a:gd name="connsiteY3" fmla="*/ 4466527 h 6029592"/>
                <a:gd name="connsiteX4" fmla="*/ 21423313 w 43891200"/>
                <a:gd name="connsiteY4" fmla="*/ 3012175 h 6029592"/>
                <a:gd name="connsiteX5" fmla="*/ 84664 w 43891200"/>
                <a:gd name="connsiteY5" fmla="*/ 5531673 h 6029592"/>
                <a:gd name="connsiteX6" fmla="*/ 0 w 43891200"/>
                <a:gd name="connsiteY6" fmla="*/ 0 h 6029592"/>
                <a:gd name="connsiteX0" fmla="*/ 0 w 43891200"/>
                <a:gd name="connsiteY0" fmla="*/ 0 h 6079664"/>
                <a:gd name="connsiteX1" fmla="*/ 43891200 w 43891200"/>
                <a:gd name="connsiteY1" fmla="*/ 0 h 6079664"/>
                <a:gd name="connsiteX2" fmla="*/ 43852760 w 43891200"/>
                <a:gd name="connsiteY2" fmla="*/ 6029592 h 6079664"/>
                <a:gd name="connsiteX3" fmla="*/ 21423313 w 43891200"/>
                <a:gd name="connsiteY3" fmla="*/ 3012175 h 6079664"/>
                <a:gd name="connsiteX4" fmla="*/ 84664 w 43891200"/>
                <a:gd name="connsiteY4" fmla="*/ 5531673 h 6079664"/>
                <a:gd name="connsiteX5" fmla="*/ 0 w 43891200"/>
                <a:gd name="connsiteY5" fmla="*/ 0 h 6079664"/>
                <a:gd name="connsiteX0" fmla="*/ 0 w 43891200"/>
                <a:gd name="connsiteY0" fmla="*/ 0 h 6029592"/>
                <a:gd name="connsiteX1" fmla="*/ 43891200 w 43891200"/>
                <a:gd name="connsiteY1" fmla="*/ 0 h 6029592"/>
                <a:gd name="connsiteX2" fmla="*/ 43852760 w 43891200"/>
                <a:gd name="connsiteY2" fmla="*/ 6029592 h 6029592"/>
                <a:gd name="connsiteX3" fmla="*/ 21423313 w 43891200"/>
                <a:gd name="connsiteY3" fmla="*/ 3012175 h 6029592"/>
                <a:gd name="connsiteX4" fmla="*/ 84664 w 43891200"/>
                <a:gd name="connsiteY4" fmla="*/ 5531673 h 6029592"/>
                <a:gd name="connsiteX5" fmla="*/ 0 w 43891200"/>
                <a:gd name="connsiteY5" fmla="*/ 0 h 6029592"/>
                <a:gd name="connsiteX0" fmla="*/ 0 w 43891200"/>
                <a:gd name="connsiteY0" fmla="*/ 0 h 6029592"/>
                <a:gd name="connsiteX1" fmla="*/ 43891200 w 43891200"/>
                <a:gd name="connsiteY1" fmla="*/ 0 h 6029592"/>
                <a:gd name="connsiteX2" fmla="*/ 43852760 w 43891200"/>
                <a:gd name="connsiteY2" fmla="*/ 6029592 h 6029592"/>
                <a:gd name="connsiteX3" fmla="*/ 21423313 w 43891200"/>
                <a:gd name="connsiteY3" fmla="*/ 3012175 h 6029592"/>
                <a:gd name="connsiteX4" fmla="*/ 84664 w 43891200"/>
                <a:gd name="connsiteY4" fmla="*/ 5531673 h 6029592"/>
                <a:gd name="connsiteX5" fmla="*/ 0 w 43891200"/>
                <a:gd name="connsiteY5" fmla="*/ 0 h 6029592"/>
                <a:gd name="connsiteX0" fmla="*/ 0 w 43891200"/>
                <a:gd name="connsiteY0" fmla="*/ 0 h 5887037"/>
                <a:gd name="connsiteX1" fmla="*/ 43891200 w 43891200"/>
                <a:gd name="connsiteY1" fmla="*/ 0 h 5887037"/>
                <a:gd name="connsiteX2" fmla="*/ 43814321 w 43891200"/>
                <a:gd name="connsiteY2" fmla="*/ 5887037 h 5887037"/>
                <a:gd name="connsiteX3" fmla="*/ 21423313 w 43891200"/>
                <a:gd name="connsiteY3" fmla="*/ 3012175 h 5887037"/>
                <a:gd name="connsiteX4" fmla="*/ 84664 w 43891200"/>
                <a:gd name="connsiteY4" fmla="*/ 5531673 h 5887037"/>
                <a:gd name="connsiteX5" fmla="*/ 0 w 43891200"/>
                <a:gd name="connsiteY5" fmla="*/ 0 h 5887037"/>
                <a:gd name="connsiteX0" fmla="*/ 0 w 43891200"/>
                <a:gd name="connsiteY0" fmla="*/ 0 h 5745966"/>
                <a:gd name="connsiteX1" fmla="*/ 43891200 w 43891200"/>
                <a:gd name="connsiteY1" fmla="*/ 0 h 5745966"/>
                <a:gd name="connsiteX2" fmla="*/ 43814319 w 43891200"/>
                <a:gd name="connsiteY2" fmla="*/ 5745966 h 5745966"/>
                <a:gd name="connsiteX3" fmla="*/ 21423313 w 43891200"/>
                <a:gd name="connsiteY3" fmla="*/ 3012175 h 5745966"/>
                <a:gd name="connsiteX4" fmla="*/ 84664 w 43891200"/>
                <a:gd name="connsiteY4" fmla="*/ 5531673 h 5745966"/>
                <a:gd name="connsiteX5" fmla="*/ 0 w 43891200"/>
                <a:gd name="connsiteY5" fmla="*/ 0 h 5745966"/>
                <a:gd name="connsiteX0" fmla="*/ 0 w 43891200"/>
                <a:gd name="connsiteY0" fmla="*/ 0 h 5774180"/>
                <a:gd name="connsiteX1" fmla="*/ 43891200 w 43891200"/>
                <a:gd name="connsiteY1" fmla="*/ 0 h 5774180"/>
                <a:gd name="connsiteX2" fmla="*/ 43814319 w 43891200"/>
                <a:gd name="connsiteY2" fmla="*/ 5774180 h 5774180"/>
                <a:gd name="connsiteX3" fmla="*/ 21423313 w 43891200"/>
                <a:gd name="connsiteY3" fmla="*/ 3012175 h 5774180"/>
                <a:gd name="connsiteX4" fmla="*/ 84664 w 43891200"/>
                <a:gd name="connsiteY4" fmla="*/ 5531673 h 5774180"/>
                <a:gd name="connsiteX5" fmla="*/ 0 w 43891200"/>
                <a:gd name="connsiteY5" fmla="*/ 0 h 5774180"/>
                <a:gd name="connsiteX0" fmla="*/ 6633 w 43897833"/>
                <a:gd name="connsiteY0" fmla="*/ 0 h 5774180"/>
                <a:gd name="connsiteX1" fmla="*/ 43897833 w 43897833"/>
                <a:gd name="connsiteY1" fmla="*/ 0 h 5774180"/>
                <a:gd name="connsiteX2" fmla="*/ 43820952 w 43897833"/>
                <a:gd name="connsiteY2" fmla="*/ 5774180 h 5774180"/>
                <a:gd name="connsiteX3" fmla="*/ 21429946 w 43897833"/>
                <a:gd name="connsiteY3" fmla="*/ 3012175 h 5774180"/>
                <a:gd name="connsiteX4" fmla="*/ 0 w 43897833"/>
                <a:gd name="connsiteY4" fmla="*/ 5757386 h 5774180"/>
                <a:gd name="connsiteX5" fmla="*/ 6633 w 43897833"/>
                <a:gd name="connsiteY5" fmla="*/ 0 h 5774180"/>
                <a:gd name="connsiteX0" fmla="*/ 6633 w 43897833"/>
                <a:gd name="connsiteY0" fmla="*/ 0 h 5785600"/>
                <a:gd name="connsiteX1" fmla="*/ 43897833 w 43897833"/>
                <a:gd name="connsiteY1" fmla="*/ 0 h 5785600"/>
                <a:gd name="connsiteX2" fmla="*/ 43820952 w 43897833"/>
                <a:gd name="connsiteY2" fmla="*/ 5774180 h 5785600"/>
                <a:gd name="connsiteX3" fmla="*/ 21429946 w 43897833"/>
                <a:gd name="connsiteY3" fmla="*/ 3012175 h 5785600"/>
                <a:gd name="connsiteX4" fmla="*/ 0 w 43897833"/>
                <a:gd name="connsiteY4" fmla="*/ 5785600 h 5785600"/>
                <a:gd name="connsiteX5" fmla="*/ 6633 w 43897833"/>
                <a:gd name="connsiteY5" fmla="*/ 0 h 5785600"/>
                <a:gd name="connsiteX0" fmla="*/ 6633 w 43897833"/>
                <a:gd name="connsiteY0" fmla="*/ 0 h 5785600"/>
                <a:gd name="connsiteX1" fmla="*/ 43897833 w 43897833"/>
                <a:gd name="connsiteY1" fmla="*/ 0 h 5785600"/>
                <a:gd name="connsiteX2" fmla="*/ 43829914 w 43897833"/>
                <a:gd name="connsiteY2" fmla="*/ 5757562 h 5785600"/>
                <a:gd name="connsiteX3" fmla="*/ 21429946 w 43897833"/>
                <a:gd name="connsiteY3" fmla="*/ 3012175 h 5785600"/>
                <a:gd name="connsiteX4" fmla="*/ 0 w 43897833"/>
                <a:gd name="connsiteY4" fmla="*/ 5785600 h 5785600"/>
                <a:gd name="connsiteX5" fmla="*/ 6633 w 43897833"/>
                <a:gd name="connsiteY5" fmla="*/ 0 h 5785600"/>
                <a:gd name="connsiteX0" fmla="*/ 6633 w 43884390"/>
                <a:gd name="connsiteY0" fmla="*/ 4153 h 5789753"/>
                <a:gd name="connsiteX1" fmla="*/ 43884390 w 43884390"/>
                <a:gd name="connsiteY1" fmla="*/ 0 h 5789753"/>
                <a:gd name="connsiteX2" fmla="*/ 43829914 w 43884390"/>
                <a:gd name="connsiteY2" fmla="*/ 5761715 h 5789753"/>
                <a:gd name="connsiteX3" fmla="*/ 21429946 w 43884390"/>
                <a:gd name="connsiteY3" fmla="*/ 3016328 h 5789753"/>
                <a:gd name="connsiteX4" fmla="*/ 0 w 43884390"/>
                <a:gd name="connsiteY4" fmla="*/ 5789753 h 5789753"/>
                <a:gd name="connsiteX5" fmla="*/ 6633 w 43884390"/>
                <a:gd name="connsiteY5" fmla="*/ 4153 h 5789753"/>
                <a:gd name="connsiteX0" fmla="*/ 6633 w 43884392"/>
                <a:gd name="connsiteY0" fmla="*/ 0 h 5785600"/>
                <a:gd name="connsiteX1" fmla="*/ 43884392 w 43884392"/>
                <a:gd name="connsiteY1" fmla="*/ 1 h 5785600"/>
                <a:gd name="connsiteX2" fmla="*/ 43829914 w 43884392"/>
                <a:gd name="connsiteY2" fmla="*/ 5757562 h 5785600"/>
                <a:gd name="connsiteX3" fmla="*/ 21429946 w 43884392"/>
                <a:gd name="connsiteY3" fmla="*/ 3012175 h 5785600"/>
                <a:gd name="connsiteX4" fmla="*/ 0 w 43884392"/>
                <a:gd name="connsiteY4" fmla="*/ 5785600 h 5785600"/>
                <a:gd name="connsiteX5" fmla="*/ 6633 w 43884392"/>
                <a:gd name="connsiteY5" fmla="*/ 0 h 5785600"/>
                <a:gd name="connsiteX0" fmla="*/ 6633 w 43876785"/>
                <a:gd name="connsiteY0" fmla="*/ 7053 h 5792653"/>
                <a:gd name="connsiteX1" fmla="*/ 43876785 w 43876785"/>
                <a:gd name="connsiteY1" fmla="*/ 0 h 5792653"/>
                <a:gd name="connsiteX2" fmla="*/ 43829914 w 43876785"/>
                <a:gd name="connsiteY2" fmla="*/ 5764615 h 5792653"/>
                <a:gd name="connsiteX3" fmla="*/ 21429946 w 43876785"/>
                <a:gd name="connsiteY3" fmla="*/ 3019228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429946 w 43876785"/>
                <a:gd name="connsiteY3" fmla="*/ 3019228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852793 w 43876785"/>
                <a:gd name="connsiteY3" fmla="*/ 3019229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852793 w 43876785"/>
                <a:gd name="connsiteY3" fmla="*/ 3019229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64377 w 43876785"/>
                <a:gd name="connsiteY3" fmla="*/ 3000419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44088 w 43876785"/>
                <a:gd name="connsiteY3" fmla="*/ 3000419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801199"/>
                <a:gd name="connsiteX1" fmla="*/ 43876785 w 43876785"/>
                <a:gd name="connsiteY1" fmla="*/ 0 h 5801199"/>
                <a:gd name="connsiteX2" fmla="*/ 43831664 w 43876785"/>
                <a:gd name="connsiteY2" fmla="*/ 5801199 h 5801199"/>
                <a:gd name="connsiteX3" fmla="*/ 21923799 w 43876785"/>
                <a:gd name="connsiteY3" fmla="*/ 3009824 h 5801199"/>
                <a:gd name="connsiteX4" fmla="*/ 0 w 43876785"/>
                <a:gd name="connsiteY4" fmla="*/ 5792653 h 5801199"/>
                <a:gd name="connsiteX5" fmla="*/ 6633 w 43876785"/>
                <a:gd name="connsiteY5" fmla="*/ 7053 h 5801199"/>
                <a:gd name="connsiteX0" fmla="*/ 6633 w 43876785"/>
                <a:gd name="connsiteY0" fmla="*/ 7053 h 5811651"/>
                <a:gd name="connsiteX1" fmla="*/ 43876785 w 43876785"/>
                <a:gd name="connsiteY1" fmla="*/ 0 h 5811651"/>
                <a:gd name="connsiteX2" fmla="*/ 43826110 w 43876785"/>
                <a:gd name="connsiteY2" fmla="*/ 5811651 h 5811651"/>
                <a:gd name="connsiteX3" fmla="*/ 21923799 w 43876785"/>
                <a:gd name="connsiteY3" fmla="*/ 3009824 h 5811651"/>
                <a:gd name="connsiteX4" fmla="*/ 0 w 43876785"/>
                <a:gd name="connsiteY4" fmla="*/ 5792653 h 5811651"/>
                <a:gd name="connsiteX5" fmla="*/ 6633 w 43876785"/>
                <a:gd name="connsiteY5" fmla="*/ 7053 h 5811651"/>
                <a:gd name="connsiteX0" fmla="*/ -1 w 43870151"/>
                <a:gd name="connsiteY0" fmla="*/ 7053 h 5818785"/>
                <a:gd name="connsiteX1" fmla="*/ 43870151 w 43870151"/>
                <a:gd name="connsiteY1" fmla="*/ 0 h 5818785"/>
                <a:gd name="connsiteX2" fmla="*/ 43819476 w 43870151"/>
                <a:gd name="connsiteY2" fmla="*/ 5811651 h 5818785"/>
                <a:gd name="connsiteX3" fmla="*/ 21917165 w 43870151"/>
                <a:gd name="connsiteY3" fmla="*/ 3009824 h 5818785"/>
                <a:gd name="connsiteX4" fmla="*/ 4477 w 43870151"/>
                <a:gd name="connsiteY4" fmla="*/ 5818785 h 5818785"/>
                <a:gd name="connsiteX5" fmla="*/ -1 w 43870151"/>
                <a:gd name="connsiteY5" fmla="*/ 7053 h 5818785"/>
                <a:gd name="connsiteX0" fmla="*/ 239 w 43870391"/>
                <a:gd name="connsiteY0" fmla="*/ 7053 h 5814778"/>
                <a:gd name="connsiteX1" fmla="*/ 43870391 w 43870391"/>
                <a:gd name="connsiteY1" fmla="*/ 0 h 5814778"/>
                <a:gd name="connsiteX2" fmla="*/ 43819716 w 43870391"/>
                <a:gd name="connsiteY2" fmla="*/ 5811651 h 5814778"/>
                <a:gd name="connsiteX3" fmla="*/ 21917405 w 43870391"/>
                <a:gd name="connsiteY3" fmla="*/ 3009824 h 5814778"/>
                <a:gd name="connsiteX4" fmla="*/ 457 w 43870391"/>
                <a:gd name="connsiteY4" fmla="*/ 5814778 h 5814778"/>
                <a:gd name="connsiteX5" fmla="*/ 239 w 43870391"/>
                <a:gd name="connsiteY5" fmla="*/ 7053 h 5814778"/>
                <a:gd name="connsiteX0" fmla="*/ 239 w 43870391"/>
                <a:gd name="connsiteY0" fmla="*/ 7053 h 5811651"/>
                <a:gd name="connsiteX1" fmla="*/ 43870391 w 43870391"/>
                <a:gd name="connsiteY1" fmla="*/ 0 h 5811651"/>
                <a:gd name="connsiteX2" fmla="*/ 43819716 w 43870391"/>
                <a:gd name="connsiteY2" fmla="*/ 5811651 h 5811651"/>
                <a:gd name="connsiteX3" fmla="*/ 21917405 w 43870391"/>
                <a:gd name="connsiteY3" fmla="*/ 3009824 h 5811651"/>
                <a:gd name="connsiteX4" fmla="*/ 457 w 43870391"/>
                <a:gd name="connsiteY4" fmla="*/ 5806763 h 5811651"/>
                <a:gd name="connsiteX5" fmla="*/ 239 w 43870391"/>
                <a:gd name="connsiteY5" fmla="*/ 7053 h 5811651"/>
                <a:gd name="connsiteX0" fmla="*/ 239 w 43870391"/>
                <a:gd name="connsiteY0" fmla="*/ 7053 h 5811651"/>
                <a:gd name="connsiteX1" fmla="*/ 43870391 w 43870391"/>
                <a:gd name="connsiteY1" fmla="*/ 0 h 5811651"/>
                <a:gd name="connsiteX2" fmla="*/ 43819716 w 43870391"/>
                <a:gd name="connsiteY2" fmla="*/ 5811651 h 5811651"/>
                <a:gd name="connsiteX3" fmla="*/ 21917405 w 43870391"/>
                <a:gd name="connsiteY3" fmla="*/ 3009824 h 5811651"/>
                <a:gd name="connsiteX4" fmla="*/ 457 w 43870391"/>
                <a:gd name="connsiteY4" fmla="*/ 5798748 h 5811651"/>
                <a:gd name="connsiteX5" fmla="*/ 239 w 43870391"/>
                <a:gd name="connsiteY5" fmla="*/ 7053 h 5811651"/>
                <a:gd name="connsiteX0" fmla="*/ 239 w 43870391"/>
                <a:gd name="connsiteY0" fmla="*/ 7053 h 5811651"/>
                <a:gd name="connsiteX1" fmla="*/ 43870391 w 43870391"/>
                <a:gd name="connsiteY1" fmla="*/ 0 h 5811651"/>
                <a:gd name="connsiteX2" fmla="*/ 43819716 w 43870391"/>
                <a:gd name="connsiteY2" fmla="*/ 5811651 h 5811651"/>
                <a:gd name="connsiteX3" fmla="*/ 21917405 w 43870391"/>
                <a:gd name="connsiteY3" fmla="*/ 3009824 h 5811651"/>
                <a:gd name="connsiteX4" fmla="*/ 457 w 43870391"/>
                <a:gd name="connsiteY4" fmla="*/ 5798748 h 5811651"/>
                <a:gd name="connsiteX5" fmla="*/ 239 w 43870391"/>
                <a:gd name="connsiteY5" fmla="*/ 7053 h 5811651"/>
                <a:gd name="connsiteX0" fmla="*/ 239 w 43842825"/>
                <a:gd name="connsiteY0" fmla="*/ 7053 h 5811651"/>
                <a:gd name="connsiteX1" fmla="*/ 43842825 w 43842825"/>
                <a:gd name="connsiteY1" fmla="*/ 0 h 5811651"/>
                <a:gd name="connsiteX2" fmla="*/ 43819716 w 43842825"/>
                <a:gd name="connsiteY2" fmla="*/ 5811651 h 5811651"/>
                <a:gd name="connsiteX3" fmla="*/ 21917405 w 43842825"/>
                <a:gd name="connsiteY3" fmla="*/ 3009824 h 5811651"/>
                <a:gd name="connsiteX4" fmla="*/ 457 w 43842825"/>
                <a:gd name="connsiteY4" fmla="*/ 5798748 h 5811651"/>
                <a:gd name="connsiteX5" fmla="*/ 239 w 43842825"/>
                <a:gd name="connsiteY5" fmla="*/ 7053 h 5811651"/>
                <a:gd name="connsiteX0" fmla="*/ 239 w 43824446"/>
                <a:gd name="connsiteY0" fmla="*/ 7053 h 5811651"/>
                <a:gd name="connsiteX1" fmla="*/ 43824446 w 43824446"/>
                <a:gd name="connsiteY1" fmla="*/ 0 h 5811651"/>
                <a:gd name="connsiteX2" fmla="*/ 43819716 w 43824446"/>
                <a:gd name="connsiteY2" fmla="*/ 5811651 h 5811651"/>
                <a:gd name="connsiteX3" fmla="*/ 21917405 w 43824446"/>
                <a:gd name="connsiteY3" fmla="*/ 3009824 h 5811651"/>
                <a:gd name="connsiteX4" fmla="*/ 457 w 43824446"/>
                <a:gd name="connsiteY4" fmla="*/ 5798748 h 5811651"/>
                <a:gd name="connsiteX5" fmla="*/ 239 w 43824446"/>
                <a:gd name="connsiteY5" fmla="*/ 7053 h 581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4446" h="5811651">
                  <a:moveTo>
                    <a:pt x="239" y="7053"/>
                  </a:moveTo>
                  <a:lnTo>
                    <a:pt x="43824446" y="0"/>
                  </a:lnTo>
                  <a:cubicBezTo>
                    <a:pt x="43822869" y="1937217"/>
                    <a:pt x="43821293" y="3874434"/>
                    <a:pt x="43819716" y="5811651"/>
                  </a:cubicBezTo>
                  <a:cubicBezTo>
                    <a:pt x="38268362" y="4032785"/>
                    <a:pt x="30438085" y="2966157"/>
                    <a:pt x="21917405" y="3009824"/>
                  </a:cubicBezTo>
                  <a:cubicBezTo>
                    <a:pt x="14614291" y="3047251"/>
                    <a:pt x="6453731" y="3277510"/>
                    <a:pt x="457" y="5798748"/>
                  </a:cubicBezTo>
                  <a:cubicBezTo>
                    <a:pt x="-1036" y="3861504"/>
                    <a:pt x="1732" y="1944297"/>
                    <a:pt x="239" y="7053"/>
                  </a:cubicBezTo>
                  <a:close/>
                </a:path>
              </a:pathLst>
            </a:custGeom>
            <a:gradFill flip="none" rotWithShape="1">
              <a:gsLst>
                <a:gs pos="0">
                  <a:schemeClr val="accent6"/>
                </a:gs>
                <a:gs pos="100000">
                  <a:schemeClr val="accent4"/>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165"/>
            </a:p>
          </p:txBody>
        </p:sp>
        <p:sp>
          <p:nvSpPr>
            <p:cNvPr id="80" name="Rectangle 16"/>
            <p:cNvSpPr/>
            <p:nvPr userDrawn="1"/>
          </p:nvSpPr>
          <p:spPr>
            <a:xfrm>
              <a:off x="-4323" y="5744"/>
              <a:ext cx="27440229" cy="4555641"/>
            </a:xfrm>
            <a:custGeom>
              <a:avLst/>
              <a:gdLst>
                <a:gd name="connsiteX0" fmla="*/ 0 w 43891200"/>
                <a:gd name="connsiteY0" fmla="*/ 0 h 7027483"/>
                <a:gd name="connsiteX1" fmla="*/ 43891200 w 43891200"/>
                <a:gd name="connsiteY1" fmla="*/ 0 h 7027483"/>
                <a:gd name="connsiteX2" fmla="*/ 43891200 w 43891200"/>
                <a:gd name="connsiteY2" fmla="*/ 7027483 h 7027483"/>
                <a:gd name="connsiteX3" fmla="*/ 0 w 43891200"/>
                <a:gd name="connsiteY3" fmla="*/ 7027483 h 7027483"/>
                <a:gd name="connsiteX4" fmla="*/ 0 w 43891200"/>
                <a:gd name="connsiteY4"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617527 w 43891200"/>
                <a:gd name="connsiteY3" fmla="*/ 6999261 h 7027483"/>
                <a:gd name="connsiteX4" fmla="*/ 0 w 43891200"/>
                <a:gd name="connsiteY4" fmla="*/ 702748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0 w 43891200"/>
                <a:gd name="connsiteY4" fmla="*/ 702748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100503"/>
                <a:gd name="connsiteX1" fmla="*/ 43891200 w 43891200"/>
                <a:gd name="connsiteY1" fmla="*/ 0 h 7100503"/>
                <a:gd name="connsiteX2" fmla="*/ 43891200 w 43891200"/>
                <a:gd name="connsiteY2" fmla="*/ 7027483 h 7100503"/>
                <a:gd name="connsiteX3" fmla="*/ 21448200 w 43891200"/>
                <a:gd name="connsiteY3" fmla="*/ 3838305 h 7100503"/>
                <a:gd name="connsiteX4" fmla="*/ 28221 w 43891200"/>
                <a:gd name="connsiteY4" fmla="*/ 6688809 h 7100503"/>
                <a:gd name="connsiteX5" fmla="*/ 0 w 43891200"/>
                <a:gd name="connsiteY5" fmla="*/ 0 h 7100503"/>
                <a:gd name="connsiteX0" fmla="*/ 0 w 43891200"/>
                <a:gd name="connsiteY0" fmla="*/ 0 h 7100503"/>
                <a:gd name="connsiteX1" fmla="*/ 43891200 w 43891200"/>
                <a:gd name="connsiteY1" fmla="*/ 0 h 7100503"/>
                <a:gd name="connsiteX2" fmla="*/ 43891200 w 43891200"/>
                <a:gd name="connsiteY2" fmla="*/ 7027483 h 7100503"/>
                <a:gd name="connsiteX3" fmla="*/ 21448200 w 43891200"/>
                <a:gd name="connsiteY3" fmla="*/ 3838305 h 7100503"/>
                <a:gd name="connsiteX4" fmla="*/ 28221 w 43891200"/>
                <a:gd name="connsiteY4" fmla="*/ 6688809 h 7100503"/>
                <a:gd name="connsiteX5" fmla="*/ 0 w 43891200"/>
                <a:gd name="connsiteY5" fmla="*/ 0 h 710050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968081"/>
                <a:gd name="connsiteY0" fmla="*/ 0 h 6688809"/>
                <a:gd name="connsiteX1" fmla="*/ 43891200 w 43968081"/>
                <a:gd name="connsiteY1" fmla="*/ 0 h 6688809"/>
                <a:gd name="connsiteX2" fmla="*/ 43968081 w 43968081"/>
                <a:gd name="connsiteY2" fmla="*/ 6358199 h 6688809"/>
                <a:gd name="connsiteX3" fmla="*/ 21448200 w 43968081"/>
                <a:gd name="connsiteY3" fmla="*/ 3838305 h 6688809"/>
                <a:gd name="connsiteX4" fmla="*/ 28221 w 43968081"/>
                <a:gd name="connsiteY4" fmla="*/ 6688809 h 6688809"/>
                <a:gd name="connsiteX5" fmla="*/ 0 w 43968081"/>
                <a:gd name="connsiteY5" fmla="*/ 0 h 6688809"/>
                <a:gd name="connsiteX0" fmla="*/ 0 w 43891200"/>
                <a:gd name="connsiteY0" fmla="*/ 0 h 6688809"/>
                <a:gd name="connsiteX1" fmla="*/ 43891200 w 43891200"/>
                <a:gd name="connsiteY1" fmla="*/ 0 h 6688809"/>
                <a:gd name="connsiteX2" fmla="*/ 43793664 w 43891200"/>
                <a:gd name="connsiteY2" fmla="*/ 6218350 h 6688809"/>
                <a:gd name="connsiteX3" fmla="*/ 21448200 w 43891200"/>
                <a:gd name="connsiteY3" fmla="*/ 3838305 h 6688809"/>
                <a:gd name="connsiteX4" fmla="*/ 28221 w 43891200"/>
                <a:gd name="connsiteY4" fmla="*/ 6688809 h 6688809"/>
                <a:gd name="connsiteX5" fmla="*/ 0 w 43891200"/>
                <a:gd name="connsiteY5" fmla="*/ 0 h 6688809"/>
                <a:gd name="connsiteX0" fmla="*/ 0 w 43891200"/>
                <a:gd name="connsiteY0" fmla="*/ 0 h 6688809"/>
                <a:gd name="connsiteX1" fmla="*/ 43891200 w 43891200"/>
                <a:gd name="connsiteY1" fmla="*/ 0 h 6688809"/>
                <a:gd name="connsiteX2" fmla="*/ 43823938 w 43891200"/>
                <a:gd name="connsiteY2" fmla="*/ 6183672 h 6688809"/>
                <a:gd name="connsiteX3" fmla="*/ 21448200 w 43891200"/>
                <a:gd name="connsiteY3" fmla="*/ 3838305 h 6688809"/>
                <a:gd name="connsiteX4" fmla="*/ 28221 w 43891200"/>
                <a:gd name="connsiteY4" fmla="*/ 6688809 h 6688809"/>
                <a:gd name="connsiteX5" fmla="*/ 0 w 43891200"/>
                <a:gd name="connsiteY5" fmla="*/ 0 h 6688809"/>
                <a:gd name="connsiteX0" fmla="*/ 0 w 43823938"/>
                <a:gd name="connsiteY0" fmla="*/ 0 h 6688809"/>
                <a:gd name="connsiteX1" fmla="*/ 43800376 w 43823938"/>
                <a:gd name="connsiteY1" fmla="*/ 0 h 6688809"/>
                <a:gd name="connsiteX2" fmla="*/ 43823938 w 43823938"/>
                <a:gd name="connsiteY2" fmla="*/ 6183672 h 6688809"/>
                <a:gd name="connsiteX3" fmla="*/ 21448200 w 43823938"/>
                <a:gd name="connsiteY3" fmla="*/ 3838305 h 6688809"/>
                <a:gd name="connsiteX4" fmla="*/ 28221 w 43823938"/>
                <a:gd name="connsiteY4" fmla="*/ 6688809 h 6688809"/>
                <a:gd name="connsiteX5" fmla="*/ 0 w 43823938"/>
                <a:gd name="connsiteY5" fmla="*/ 0 h 6688809"/>
                <a:gd name="connsiteX0" fmla="*/ 0 w 43883631"/>
                <a:gd name="connsiteY0" fmla="*/ 0 h 6688809"/>
                <a:gd name="connsiteX1" fmla="*/ 43883631 w 43883631"/>
                <a:gd name="connsiteY1" fmla="*/ 41614 h 6688809"/>
                <a:gd name="connsiteX2" fmla="*/ 43823938 w 43883631"/>
                <a:gd name="connsiteY2" fmla="*/ 6183672 h 6688809"/>
                <a:gd name="connsiteX3" fmla="*/ 21448200 w 43883631"/>
                <a:gd name="connsiteY3" fmla="*/ 3838305 h 6688809"/>
                <a:gd name="connsiteX4" fmla="*/ 28221 w 43883631"/>
                <a:gd name="connsiteY4" fmla="*/ 6688809 h 6688809"/>
                <a:gd name="connsiteX5" fmla="*/ 0 w 43883631"/>
                <a:gd name="connsiteY5" fmla="*/ 0 h 6688809"/>
                <a:gd name="connsiteX0" fmla="*/ 0 w 43876062"/>
                <a:gd name="connsiteY0" fmla="*/ 0 h 6688809"/>
                <a:gd name="connsiteX1" fmla="*/ 43876062 w 43876062"/>
                <a:gd name="connsiteY1" fmla="*/ 6936 h 6688809"/>
                <a:gd name="connsiteX2" fmla="*/ 43823938 w 43876062"/>
                <a:gd name="connsiteY2" fmla="*/ 6183672 h 6688809"/>
                <a:gd name="connsiteX3" fmla="*/ 21448200 w 43876062"/>
                <a:gd name="connsiteY3" fmla="*/ 3838305 h 6688809"/>
                <a:gd name="connsiteX4" fmla="*/ 28221 w 43876062"/>
                <a:gd name="connsiteY4" fmla="*/ 6688809 h 6688809"/>
                <a:gd name="connsiteX5" fmla="*/ 0 w 43876062"/>
                <a:gd name="connsiteY5" fmla="*/ 0 h 6688809"/>
                <a:gd name="connsiteX0" fmla="*/ 0 w 43883634"/>
                <a:gd name="connsiteY0" fmla="*/ 6936 h 6695745"/>
                <a:gd name="connsiteX1" fmla="*/ 43883634 w 43883634"/>
                <a:gd name="connsiteY1" fmla="*/ 0 h 6695745"/>
                <a:gd name="connsiteX2" fmla="*/ 43823938 w 43883634"/>
                <a:gd name="connsiteY2" fmla="*/ 6190608 h 6695745"/>
                <a:gd name="connsiteX3" fmla="*/ 21448200 w 43883634"/>
                <a:gd name="connsiteY3" fmla="*/ 3845241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448200 w 43883634"/>
                <a:gd name="connsiteY3" fmla="*/ 3845241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86368 w 43883634"/>
                <a:gd name="connsiteY3" fmla="*/ 3845241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871047 w 43883634"/>
                <a:gd name="connsiteY3" fmla="*/ 3810016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82633 w 43883634"/>
                <a:gd name="connsiteY3" fmla="*/ 3782129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1837"/>
                <a:gd name="connsiteX1" fmla="*/ 43883634 w 43883634"/>
                <a:gd name="connsiteY1" fmla="*/ 0 h 6691837"/>
                <a:gd name="connsiteX2" fmla="*/ 43827740 w 43883634"/>
                <a:gd name="connsiteY2" fmla="*/ 6180150 h 6691837"/>
                <a:gd name="connsiteX3" fmla="*/ 21911623 w 43883634"/>
                <a:gd name="connsiteY3" fmla="*/ 3791425 h 6691837"/>
                <a:gd name="connsiteX4" fmla="*/ 66513 w 43883634"/>
                <a:gd name="connsiteY4" fmla="*/ 6691837 h 6691837"/>
                <a:gd name="connsiteX5" fmla="*/ 0 w 43883634"/>
                <a:gd name="connsiteY5" fmla="*/ 6936 h 6691837"/>
                <a:gd name="connsiteX0" fmla="*/ 0 w 43883634"/>
                <a:gd name="connsiteY0" fmla="*/ 6936 h 6695746"/>
                <a:gd name="connsiteX1" fmla="*/ 43883634 w 43883634"/>
                <a:gd name="connsiteY1" fmla="*/ 0 h 6695746"/>
                <a:gd name="connsiteX2" fmla="*/ 43827740 w 43883634"/>
                <a:gd name="connsiteY2" fmla="*/ 6180150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40 w 43883634"/>
                <a:gd name="connsiteY2" fmla="*/ 6180150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40 w 43883634"/>
                <a:gd name="connsiteY2" fmla="*/ 6180150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40 w 43883634"/>
                <a:gd name="connsiteY2" fmla="*/ 6180150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39 w 43883634"/>
                <a:gd name="connsiteY2" fmla="*/ 5777889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39 w 43883634"/>
                <a:gd name="connsiteY2" fmla="*/ 5777889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39 w 43883634"/>
                <a:gd name="connsiteY2" fmla="*/ 5777889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39 w 43883634"/>
                <a:gd name="connsiteY2" fmla="*/ 5777889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39 w 43883634"/>
                <a:gd name="connsiteY2" fmla="*/ 5777889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23933 w 43834140"/>
                <a:gd name="connsiteY0" fmla="*/ 15369 h 6695746"/>
                <a:gd name="connsiteX1" fmla="*/ 43834140 w 43834140"/>
                <a:gd name="connsiteY1" fmla="*/ 0 h 6695746"/>
                <a:gd name="connsiteX2" fmla="*/ 43778245 w 43834140"/>
                <a:gd name="connsiteY2" fmla="*/ 5777889 h 6695746"/>
                <a:gd name="connsiteX3" fmla="*/ 21862129 w 43834140"/>
                <a:gd name="connsiteY3" fmla="*/ 3791425 h 6695746"/>
                <a:gd name="connsiteX4" fmla="*/ 0 w 43834140"/>
                <a:gd name="connsiteY4" fmla="*/ 6695746 h 6695746"/>
                <a:gd name="connsiteX5" fmla="*/ 23933 w 43834140"/>
                <a:gd name="connsiteY5" fmla="*/ 15369 h 6695746"/>
                <a:gd name="connsiteX0" fmla="*/ 1414 w 43848334"/>
                <a:gd name="connsiteY0" fmla="*/ 15369 h 6695746"/>
                <a:gd name="connsiteX1" fmla="*/ 43848334 w 43848334"/>
                <a:gd name="connsiteY1" fmla="*/ 0 h 6695746"/>
                <a:gd name="connsiteX2" fmla="*/ 43792439 w 43848334"/>
                <a:gd name="connsiteY2" fmla="*/ 5777889 h 6695746"/>
                <a:gd name="connsiteX3" fmla="*/ 21876323 w 43848334"/>
                <a:gd name="connsiteY3" fmla="*/ 3791425 h 6695746"/>
                <a:gd name="connsiteX4" fmla="*/ 14194 w 43848334"/>
                <a:gd name="connsiteY4" fmla="*/ 6695746 h 6695746"/>
                <a:gd name="connsiteX5" fmla="*/ 1414 w 43848334"/>
                <a:gd name="connsiteY5" fmla="*/ 15369 h 6695746"/>
                <a:gd name="connsiteX0" fmla="*/ 1414 w 43792439"/>
                <a:gd name="connsiteY0" fmla="*/ 6936 h 6687313"/>
                <a:gd name="connsiteX1" fmla="*/ 43729019 w 43792439"/>
                <a:gd name="connsiteY1" fmla="*/ 0 h 6687313"/>
                <a:gd name="connsiteX2" fmla="*/ 43792439 w 43792439"/>
                <a:gd name="connsiteY2" fmla="*/ 5769456 h 6687313"/>
                <a:gd name="connsiteX3" fmla="*/ 21876323 w 43792439"/>
                <a:gd name="connsiteY3" fmla="*/ 3782992 h 6687313"/>
                <a:gd name="connsiteX4" fmla="*/ 14194 w 43792439"/>
                <a:gd name="connsiteY4" fmla="*/ 6687313 h 6687313"/>
                <a:gd name="connsiteX5" fmla="*/ 1414 w 43792439"/>
                <a:gd name="connsiteY5" fmla="*/ 6936 h 6687313"/>
                <a:gd name="connsiteX0" fmla="*/ 1414 w 43792439"/>
                <a:gd name="connsiteY0" fmla="*/ 0 h 6680377"/>
                <a:gd name="connsiteX1" fmla="*/ 43600524 w 43792439"/>
                <a:gd name="connsiteY1" fmla="*/ 77395 h 6680377"/>
                <a:gd name="connsiteX2" fmla="*/ 43792439 w 43792439"/>
                <a:gd name="connsiteY2" fmla="*/ 5762520 h 6680377"/>
                <a:gd name="connsiteX3" fmla="*/ 21876323 w 43792439"/>
                <a:gd name="connsiteY3" fmla="*/ 3776056 h 6680377"/>
                <a:gd name="connsiteX4" fmla="*/ 14194 w 43792439"/>
                <a:gd name="connsiteY4" fmla="*/ 6680377 h 6680377"/>
                <a:gd name="connsiteX5" fmla="*/ 1414 w 43792439"/>
                <a:gd name="connsiteY5" fmla="*/ 0 h 6680377"/>
                <a:gd name="connsiteX0" fmla="*/ 1414 w 43792439"/>
                <a:gd name="connsiteY0" fmla="*/ 0 h 6680377"/>
                <a:gd name="connsiteX1" fmla="*/ 43683128 w 43792439"/>
                <a:gd name="connsiteY1" fmla="*/ 119561 h 6680377"/>
                <a:gd name="connsiteX2" fmla="*/ 43792439 w 43792439"/>
                <a:gd name="connsiteY2" fmla="*/ 5762520 h 6680377"/>
                <a:gd name="connsiteX3" fmla="*/ 21876323 w 43792439"/>
                <a:gd name="connsiteY3" fmla="*/ 3776056 h 6680377"/>
                <a:gd name="connsiteX4" fmla="*/ 14194 w 43792439"/>
                <a:gd name="connsiteY4" fmla="*/ 6680377 h 6680377"/>
                <a:gd name="connsiteX5" fmla="*/ 1414 w 43792439"/>
                <a:gd name="connsiteY5" fmla="*/ 0 h 6680377"/>
                <a:gd name="connsiteX0" fmla="*/ 1414 w 43793267"/>
                <a:gd name="connsiteY0" fmla="*/ 0 h 6680377"/>
                <a:gd name="connsiteX1" fmla="*/ 43793267 w 43793267"/>
                <a:gd name="connsiteY1" fmla="*/ 1497 h 6680377"/>
                <a:gd name="connsiteX2" fmla="*/ 43792439 w 43793267"/>
                <a:gd name="connsiteY2" fmla="*/ 5762520 h 6680377"/>
                <a:gd name="connsiteX3" fmla="*/ 21876323 w 43793267"/>
                <a:gd name="connsiteY3" fmla="*/ 3776056 h 6680377"/>
                <a:gd name="connsiteX4" fmla="*/ 14194 w 43793267"/>
                <a:gd name="connsiteY4" fmla="*/ 6680377 h 6680377"/>
                <a:gd name="connsiteX5" fmla="*/ 1414 w 43793267"/>
                <a:gd name="connsiteY5" fmla="*/ 0 h 6680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93267" h="6680377">
                  <a:moveTo>
                    <a:pt x="1414" y="0"/>
                  </a:moveTo>
                  <a:lnTo>
                    <a:pt x="43793267" y="1497"/>
                  </a:lnTo>
                  <a:cubicBezTo>
                    <a:pt x="43793267" y="2343991"/>
                    <a:pt x="43792439" y="3420026"/>
                    <a:pt x="43792439" y="5762520"/>
                  </a:cubicBezTo>
                  <a:cubicBezTo>
                    <a:pt x="38990659" y="4549272"/>
                    <a:pt x="29172697" y="3623080"/>
                    <a:pt x="21876323" y="3776056"/>
                  </a:cubicBezTo>
                  <a:cubicBezTo>
                    <a:pt x="14579949" y="3929032"/>
                    <a:pt x="6467468" y="4159139"/>
                    <a:pt x="14194" y="6680377"/>
                  </a:cubicBezTo>
                  <a:cubicBezTo>
                    <a:pt x="22172" y="4453585"/>
                    <a:pt x="-6564" y="2226792"/>
                    <a:pt x="1414" y="0"/>
                  </a:cubicBezTo>
                  <a:close/>
                </a:path>
              </a:pathLst>
            </a:custGeom>
            <a:gradFill flip="none" rotWithShape="1">
              <a:gsLst>
                <a:gs pos="0">
                  <a:schemeClr val="accent6"/>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165"/>
            </a:p>
          </p:txBody>
        </p:sp>
        <p:sp>
          <p:nvSpPr>
            <p:cNvPr id="81" name="Rectangle 15"/>
            <p:cNvSpPr/>
            <p:nvPr userDrawn="1"/>
          </p:nvSpPr>
          <p:spPr>
            <a:xfrm>
              <a:off x="-14192" y="1382"/>
              <a:ext cx="27451941" cy="4570666"/>
            </a:xfrm>
            <a:custGeom>
              <a:avLst/>
              <a:gdLst>
                <a:gd name="connsiteX0" fmla="*/ 0 w 43891200"/>
                <a:gd name="connsiteY0" fmla="*/ 0 h 2171777"/>
                <a:gd name="connsiteX1" fmla="*/ 43891200 w 43891200"/>
                <a:gd name="connsiteY1" fmla="*/ 0 h 2171777"/>
                <a:gd name="connsiteX2" fmla="*/ 43891200 w 43891200"/>
                <a:gd name="connsiteY2" fmla="*/ 2171777 h 2171777"/>
                <a:gd name="connsiteX3" fmla="*/ 0 w 43891200"/>
                <a:gd name="connsiteY3" fmla="*/ 2171777 h 2171777"/>
                <a:gd name="connsiteX4" fmla="*/ 0 w 43891200"/>
                <a:gd name="connsiteY4" fmla="*/ 0 h 2171777"/>
                <a:gd name="connsiteX0" fmla="*/ 0 w 43891200"/>
                <a:gd name="connsiteY0" fmla="*/ 0 h 2171777"/>
                <a:gd name="connsiteX1" fmla="*/ 43891200 w 43891200"/>
                <a:gd name="connsiteY1" fmla="*/ 0 h 2171777"/>
                <a:gd name="connsiteX2" fmla="*/ 43891200 w 43891200"/>
                <a:gd name="connsiteY2" fmla="*/ 2171777 h 2171777"/>
                <a:gd name="connsiteX3" fmla="*/ 21843298 w 43891200"/>
                <a:gd name="connsiteY3" fmla="*/ 2143554 h 2171777"/>
                <a:gd name="connsiteX4" fmla="*/ 0 w 43891200"/>
                <a:gd name="connsiteY4" fmla="*/ 2171777 h 2171777"/>
                <a:gd name="connsiteX5" fmla="*/ 0 w 43891200"/>
                <a:gd name="connsiteY5" fmla="*/ 0 h 2171777"/>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90029"/>
                <a:gd name="connsiteX1" fmla="*/ 43891200 w 43891200"/>
                <a:gd name="connsiteY1" fmla="*/ 0 h 5390029"/>
                <a:gd name="connsiteX2" fmla="*/ 43891200 w 43891200"/>
                <a:gd name="connsiteY2" fmla="*/ 2171777 h 5390029"/>
                <a:gd name="connsiteX3" fmla="*/ 21843298 w 43891200"/>
                <a:gd name="connsiteY3" fmla="*/ 2143554 h 5390029"/>
                <a:gd name="connsiteX4" fmla="*/ 28221 w 43891200"/>
                <a:gd name="connsiteY4" fmla="*/ 5360956 h 5390029"/>
                <a:gd name="connsiteX5" fmla="*/ 0 w 43891200"/>
                <a:gd name="connsiteY5" fmla="*/ 0 h 5390029"/>
                <a:gd name="connsiteX0" fmla="*/ 0 w 43891200"/>
                <a:gd name="connsiteY0" fmla="*/ 0 h 5390029"/>
                <a:gd name="connsiteX1" fmla="*/ 43891200 w 43891200"/>
                <a:gd name="connsiteY1" fmla="*/ 0 h 5390029"/>
                <a:gd name="connsiteX2" fmla="*/ 43891200 w 43891200"/>
                <a:gd name="connsiteY2" fmla="*/ 2171777 h 5390029"/>
                <a:gd name="connsiteX3" fmla="*/ 21843298 w 43891200"/>
                <a:gd name="connsiteY3" fmla="*/ 2143554 h 5390029"/>
                <a:gd name="connsiteX4" fmla="*/ 28221 w 43891200"/>
                <a:gd name="connsiteY4" fmla="*/ 5360956 h 5390029"/>
                <a:gd name="connsiteX5" fmla="*/ 0 w 43891200"/>
                <a:gd name="connsiteY5" fmla="*/ 0 h 5390029"/>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691988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778314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197 w 43891200"/>
                <a:gd name="connsiteY2" fmla="*/ 2143554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197 w 43891200"/>
                <a:gd name="connsiteY2" fmla="*/ 2143554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83162"/>
                <a:gd name="connsiteX1" fmla="*/ 43891200 w 43891200"/>
                <a:gd name="connsiteY1" fmla="*/ 0 h 5383162"/>
                <a:gd name="connsiteX2" fmla="*/ 43891197 w 43891200"/>
                <a:gd name="connsiteY2" fmla="*/ 2143554 h 5383162"/>
                <a:gd name="connsiteX3" fmla="*/ 21843298 w 43891200"/>
                <a:gd name="connsiteY3" fmla="*/ 1381537 h 5383162"/>
                <a:gd name="connsiteX4" fmla="*/ 12981 w 43891200"/>
                <a:gd name="connsiteY4" fmla="*/ 5383162 h 5383162"/>
                <a:gd name="connsiteX5" fmla="*/ 0 w 43891200"/>
                <a:gd name="connsiteY5" fmla="*/ 0 h 5383162"/>
                <a:gd name="connsiteX0" fmla="*/ 0 w 43891200"/>
                <a:gd name="connsiteY0" fmla="*/ 0 h 5353553"/>
                <a:gd name="connsiteX1" fmla="*/ 43891200 w 43891200"/>
                <a:gd name="connsiteY1" fmla="*/ 0 h 5353553"/>
                <a:gd name="connsiteX2" fmla="*/ 43891197 w 43891200"/>
                <a:gd name="connsiteY2" fmla="*/ 2143554 h 5353553"/>
                <a:gd name="connsiteX3" fmla="*/ 21843298 w 43891200"/>
                <a:gd name="connsiteY3" fmla="*/ 1381537 h 5353553"/>
                <a:gd name="connsiteX4" fmla="*/ 12981 w 43891200"/>
                <a:gd name="connsiteY4" fmla="*/ 5353553 h 5353553"/>
                <a:gd name="connsiteX5" fmla="*/ 0 w 43891200"/>
                <a:gd name="connsiteY5" fmla="*/ 0 h 5353553"/>
                <a:gd name="connsiteX0" fmla="*/ 0 w 43891200"/>
                <a:gd name="connsiteY0" fmla="*/ 0 h 5375759"/>
                <a:gd name="connsiteX1" fmla="*/ 43891200 w 43891200"/>
                <a:gd name="connsiteY1" fmla="*/ 0 h 5375759"/>
                <a:gd name="connsiteX2" fmla="*/ 43891197 w 43891200"/>
                <a:gd name="connsiteY2" fmla="*/ 2143554 h 5375759"/>
                <a:gd name="connsiteX3" fmla="*/ 21843298 w 43891200"/>
                <a:gd name="connsiteY3" fmla="*/ 1381537 h 5375759"/>
                <a:gd name="connsiteX4" fmla="*/ 2821 w 43891200"/>
                <a:gd name="connsiteY4" fmla="*/ 5375759 h 5375759"/>
                <a:gd name="connsiteX5" fmla="*/ 0 w 43891200"/>
                <a:gd name="connsiteY5" fmla="*/ 0 h 5375759"/>
                <a:gd name="connsiteX0" fmla="*/ 0 w 43891200"/>
                <a:gd name="connsiteY0" fmla="*/ 0 h 5391472"/>
                <a:gd name="connsiteX1" fmla="*/ 43891200 w 43891200"/>
                <a:gd name="connsiteY1" fmla="*/ 0 h 5391472"/>
                <a:gd name="connsiteX2" fmla="*/ 43891197 w 43891200"/>
                <a:gd name="connsiteY2" fmla="*/ 2143554 h 5391472"/>
                <a:gd name="connsiteX3" fmla="*/ 21843298 w 43891200"/>
                <a:gd name="connsiteY3" fmla="*/ 1381537 h 5391472"/>
                <a:gd name="connsiteX4" fmla="*/ 24143 w 43891200"/>
                <a:gd name="connsiteY4" fmla="*/ 5391472 h 5391472"/>
                <a:gd name="connsiteX5" fmla="*/ 0 w 43891200"/>
                <a:gd name="connsiteY5" fmla="*/ 0 h 5391472"/>
                <a:gd name="connsiteX0" fmla="*/ 0 w 43891200"/>
                <a:gd name="connsiteY0" fmla="*/ 0 h 5388329"/>
                <a:gd name="connsiteX1" fmla="*/ 43891200 w 43891200"/>
                <a:gd name="connsiteY1" fmla="*/ 0 h 5388329"/>
                <a:gd name="connsiteX2" fmla="*/ 43891197 w 43891200"/>
                <a:gd name="connsiteY2" fmla="*/ 2143554 h 5388329"/>
                <a:gd name="connsiteX3" fmla="*/ 21843298 w 43891200"/>
                <a:gd name="connsiteY3" fmla="*/ 1381537 h 5388329"/>
                <a:gd name="connsiteX4" fmla="*/ 11350 w 43891200"/>
                <a:gd name="connsiteY4" fmla="*/ 5388329 h 5388329"/>
                <a:gd name="connsiteX5" fmla="*/ 0 w 43891200"/>
                <a:gd name="connsiteY5" fmla="*/ 0 h 5388329"/>
                <a:gd name="connsiteX0" fmla="*/ 0 w 43918796"/>
                <a:gd name="connsiteY0" fmla="*/ 0 h 5388329"/>
                <a:gd name="connsiteX1" fmla="*/ 43918796 w 43918796"/>
                <a:gd name="connsiteY1" fmla="*/ 0 h 5388329"/>
                <a:gd name="connsiteX2" fmla="*/ 43918793 w 43918796"/>
                <a:gd name="connsiteY2" fmla="*/ 2143554 h 5388329"/>
                <a:gd name="connsiteX3" fmla="*/ 21870894 w 43918796"/>
                <a:gd name="connsiteY3" fmla="*/ 1381537 h 5388329"/>
                <a:gd name="connsiteX4" fmla="*/ 38946 w 43918796"/>
                <a:gd name="connsiteY4" fmla="*/ 5388329 h 5388329"/>
                <a:gd name="connsiteX5" fmla="*/ 0 w 43918796"/>
                <a:gd name="connsiteY5" fmla="*/ 0 h 5388329"/>
                <a:gd name="connsiteX0" fmla="*/ 0 w 43882001"/>
                <a:gd name="connsiteY0" fmla="*/ 6780 h 5388329"/>
                <a:gd name="connsiteX1" fmla="*/ 43882001 w 43882001"/>
                <a:gd name="connsiteY1" fmla="*/ 0 h 5388329"/>
                <a:gd name="connsiteX2" fmla="*/ 43881998 w 43882001"/>
                <a:gd name="connsiteY2" fmla="*/ 2143554 h 5388329"/>
                <a:gd name="connsiteX3" fmla="*/ 21834099 w 43882001"/>
                <a:gd name="connsiteY3" fmla="*/ 1381537 h 5388329"/>
                <a:gd name="connsiteX4" fmla="*/ 2151 w 43882001"/>
                <a:gd name="connsiteY4" fmla="*/ 5388329 h 5388329"/>
                <a:gd name="connsiteX5" fmla="*/ 0 w 43882001"/>
                <a:gd name="connsiteY5" fmla="*/ 6780 h 5388329"/>
                <a:gd name="connsiteX0" fmla="*/ 0 w 43909597"/>
                <a:gd name="connsiteY0" fmla="*/ 6780 h 5388329"/>
                <a:gd name="connsiteX1" fmla="*/ 43909597 w 43909597"/>
                <a:gd name="connsiteY1" fmla="*/ 0 h 5388329"/>
                <a:gd name="connsiteX2" fmla="*/ 43909594 w 43909597"/>
                <a:gd name="connsiteY2" fmla="*/ 2143554 h 5388329"/>
                <a:gd name="connsiteX3" fmla="*/ 21861695 w 43909597"/>
                <a:gd name="connsiteY3" fmla="*/ 1381537 h 5388329"/>
                <a:gd name="connsiteX4" fmla="*/ 29747 w 43909597"/>
                <a:gd name="connsiteY4" fmla="*/ 5388329 h 5388329"/>
                <a:gd name="connsiteX5" fmla="*/ 0 w 43909597"/>
                <a:gd name="connsiteY5" fmla="*/ 6780 h 5388329"/>
                <a:gd name="connsiteX0" fmla="*/ 16283 w 43879886"/>
                <a:gd name="connsiteY0" fmla="*/ 13560 h 5388329"/>
                <a:gd name="connsiteX1" fmla="*/ 43879886 w 43879886"/>
                <a:gd name="connsiteY1" fmla="*/ 0 h 5388329"/>
                <a:gd name="connsiteX2" fmla="*/ 43879883 w 43879886"/>
                <a:gd name="connsiteY2" fmla="*/ 2143554 h 5388329"/>
                <a:gd name="connsiteX3" fmla="*/ 21831984 w 43879886"/>
                <a:gd name="connsiteY3" fmla="*/ 1381537 h 5388329"/>
                <a:gd name="connsiteX4" fmla="*/ 36 w 43879886"/>
                <a:gd name="connsiteY4" fmla="*/ 5388329 h 5388329"/>
                <a:gd name="connsiteX5" fmla="*/ 16283 w 43879886"/>
                <a:gd name="connsiteY5" fmla="*/ 13560 h 5388329"/>
                <a:gd name="connsiteX0" fmla="*/ 7118 w 43879920"/>
                <a:gd name="connsiteY0" fmla="*/ 6780 h 5388329"/>
                <a:gd name="connsiteX1" fmla="*/ 43879920 w 43879920"/>
                <a:gd name="connsiteY1" fmla="*/ 0 h 5388329"/>
                <a:gd name="connsiteX2" fmla="*/ 43879917 w 43879920"/>
                <a:gd name="connsiteY2" fmla="*/ 2143554 h 5388329"/>
                <a:gd name="connsiteX3" fmla="*/ 21832018 w 43879920"/>
                <a:gd name="connsiteY3" fmla="*/ 1381537 h 5388329"/>
                <a:gd name="connsiteX4" fmla="*/ 70 w 43879920"/>
                <a:gd name="connsiteY4" fmla="*/ 5388329 h 5388329"/>
                <a:gd name="connsiteX5" fmla="*/ 7118 w 43879920"/>
                <a:gd name="connsiteY5" fmla="*/ 6780 h 5388329"/>
                <a:gd name="connsiteX0" fmla="*/ 0 w 43900399"/>
                <a:gd name="connsiteY0" fmla="*/ 0 h 5388329"/>
                <a:gd name="connsiteX1" fmla="*/ 43900399 w 43900399"/>
                <a:gd name="connsiteY1" fmla="*/ 0 h 5388329"/>
                <a:gd name="connsiteX2" fmla="*/ 43900396 w 43900399"/>
                <a:gd name="connsiteY2" fmla="*/ 2143554 h 5388329"/>
                <a:gd name="connsiteX3" fmla="*/ 21852497 w 43900399"/>
                <a:gd name="connsiteY3" fmla="*/ 1381537 h 5388329"/>
                <a:gd name="connsiteX4" fmla="*/ 20549 w 43900399"/>
                <a:gd name="connsiteY4" fmla="*/ 5388329 h 5388329"/>
                <a:gd name="connsiteX5" fmla="*/ 0 w 43900399"/>
                <a:gd name="connsiteY5" fmla="*/ 0 h 5388329"/>
                <a:gd name="connsiteX0" fmla="*/ 0 w 43900396"/>
                <a:gd name="connsiteY0" fmla="*/ 0 h 5388329"/>
                <a:gd name="connsiteX1" fmla="*/ 43854405 w 43900396"/>
                <a:gd name="connsiteY1" fmla="*/ 27119 h 5388329"/>
                <a:gd name="connsiteX2" fmla="*/ 43900396 w 43900396"/>
                <a:gd name="connsiteY2" fmla="*/ 2143554 h 5388329"/>
                <a:gd name="connsiteX3" fmla="*/ 21852497 w 43900396"/>
                <a:gd name="connsiteY3" fmla="*/ 1381537 h 5388329"/>
                <a:gd name="connsiteX4" fmla="*/ 20549 w 43900396"/>
                <a:gd name="connsiteY4" fmla="*/ 5388329 h 5388329"/>
                <a:gd name="connsiteX5" fmla="*/ 0 w 43900396"/>
                <a:gd name="connsiteY5" fmla="*/ 0 h 5388329"/>
                <a:gd name="connsiteX0" fmla="*/ 0 w 43900398"/>
                <a:gd name="connsiteY0" fmla="*/ 0 h 5388329"/>
                <a:gd name="connsiteX1" fmla="*/ 43900398 w 43900398"/>
                <a:gd name="connsiteY1" fmla="*/ 6780 h 5388329"/>
                <a:gd name="connsiteX2" fmla="*/ 43900396 w 43900398"/>
                <a:gd name="connsiteY2" fmla="*/ 2143554 h 5388329"/>
                <a:gd name="connsiteX3" fmla="*/ 21852497 w 43900398"/>
                <a:gd name="connsiteY3" fmla="*/ 1381537 h 5388329"/>
                <a:gd name="connsiteX4" fmla="*/ 20549 w 43900398"/>
                <a:gd name="connsiteY4" fmla="*/ 5388329 h 5388329"/>
                <a:gd name="connsiteX5" fmla="*/ 0 w 43900398"/>
                <a:gd name="connsiteY5" fmla="*/ 0 h 5388329"/>
                <a:gd name="connsiteX0" fmla="*/ 0 w 43909598"/>
                <a:gd name="connsiteY0" fmla="*/ 0 h 5388329"/>
                <a:gd name="connsiteX1" fmla="*/ 43909598 w 43909598"/>
                <a:gd name="connsiteY1" fmla="*/ 6780 h 5388329"/>
                <a:gd name="connsiteX2" fmla="*/ 43900396 w 43909598"/>
                <a:gd name="connsiteY2" fmla="*/ 2143554 h 5388329"/>
                <a:gd name="connsiteX3" fmla="*/ 21852497 w 43909598"/>
                <a:gd name="connsiteY3" fmla="*/ 1381537 h 5388329"/>
                <a:gd name="connsiteX4" fmla="*/ 20549 w 43909598"/>
                <a:gd name="connsiteY4" fmla="*/ 5388329 h 5388329"/>
                <a:gd name="connsiteX5" fmla="*/ 0 w 43909598"/>
                <a:gd name="connsiteY5" fmla="*/ 0 h 538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909598" h="5388329">
                  <a:moveTo>
                    <a:pt x="0" y="0"/>
                  </a:moveTo>
                  <a:lnTo>
                    <a:pt x="43909598" y="6780"/>
                  </a:lnTo>
                  <a:cubicBezTo>
                    <a:pt x="43909597" y="719038"/>
                    <a:pt x="43900397" y="1431296"/>
                    <a:pt x="43900396" y="2143554"/>
                  </a:cubicBezTo>
                  <a:cubicBezTo>
                    <a:pt x="37284373" y="1358490"/>
                    <a:pt x="29162993" y="845303"/>
                    <a:pt x="21852497" y="1381537"/>
                  </a:cubicBezTo>
                  <a:cubicBezTo>
                    <a:pt x="14542001" y="1917771"/>
                    <a:pt x="6144574" y="2782191"/>
                    <a:pt x="20549" y="5388329"/>
                  </a:cubicBezTo>
                  <a:cubicBezTo>
                    <a:pt x="19609" y="3596409"/>
                    <a:pt x="940" y="1791920"/>
                    <a:pt x="0" y="0"/>
                  </a:cubicBezTo>
                  <a:close/>
                </a:path>
              </a:pathLst>
            </a:custGeom>
            <a:gradFill flip="none" rotWithShape="1">
              <a:gsLst>
                <a:gs pos="0">
                  <a:schemeClr val="tx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165" dirty="0">
                <a:ln>
                  <a:noFill/>
                </a:ln>
                <a:solidFill>
                  <a:schemeClr val="accent1"/>
                </a:solidFill>
              </a:endParaRPr>
            </a:p>
          </p:txBody>
        </p:sp>
      </p:grpSp>
      <p:sp>
        <p:nvSpPr>
          <p:cNvPr id="78" name="Text Box 14"/>
          <p:cNvSpPr txBox="1">
            <a:spLocks noChangeArrowheads="1"/>
          </p:cNvSpPr>
          <p:nvPr userDrawn="1"/>
        </p:nvSpPr>
        <p:spPr bwMode="auto">
          <a:xfrm>
            <a:off x="1003120" y="32156324"/>
            <a:ext cx="3786383" cy="329310"/>
          </a:xfrm>
          <a:prstGeom prst="rect">
            <a:avLst/>
          </a:prstGeom>
          <a:noFill/>
          <a:ln w="9525">
            <a:noFill/>
            <a:miter lim="800000"/>
            <a:headEnd/>
            <a:tailEnd/>
          </a:ln>
          <a:effectLst/>
        </p:spPr>
        <p:txBody>
          <a:bodyPr wrap="square" lIns="78298" tIns="39142" rIns="78298" bIns="39142">
            <a:spAutoFit/>
          </a:bodyPr>
          <a:lstStyle/>
          <a:p>
            <a:pPr eaLnBrk="0" hangingPunct="0">
              <a:lnSpc>
                <a:spcPct val="65000"/>
              </a:lnSpc>
              <a:spcBef>
                <a:spcPct val="50000"/>
              </a:spcBef>
              <a:defRPr/>
            </a:pPr>
            <a:r>
              <a:rPr lang="en-US" sz="600" b="1" dirty="0">
                <a:solidFill>
                  <a:schemeClr val="bg1">
                    <a:lumMod val="75000"/>
                  </a:schemeClr>
                </a:solidFill>
                <a:latin typeface="Arial" charset="0"/>
              </a:rPr>
              <a:t>RESEARCH POSTER PRESENTATION DESIGN © 2019</a:t>
            </a:r>
          </a:p>
          <a:p>
            <a:pPr eaLnBrk="0" hangingPunct="0">
              <a:lnSpc>
                <a:spcPct val="65000"/>
              </a:lnSpc>
              <a:spcBef>
                <a:spcPct val="50000"/>
              </a:spcBef>
              <a:defRPr/>
            </a:pPr>
            <a:r>
              <a:rPr lang="en-US" sz="1050" b="1" dirty="0">
                <a:solidFill>
                  <a:schemeClr val="bg1">
                    <a:lumMod val="75000"/>
                  </a:schemeClr>
                </a:solidFill>
                <a:latin typeface="Arial" charset="0"/>
              </a:rPr>
              <a:t>www.PosterPresentations.com</a:t>
            </a:r>
          </a:p>
        </p:txBody>
      </p:sp>
      <p:graphicFrame>
        <p:nvGraphicFramePr>
          <p:cNvPr id="79" name="Table 78">
            <a:extLst>
              <a:ext uri="{FF2B5EF4-FFF2-40B4-BE49-F238E27FC236}">
                <a16:creationId xmlns:a16="http://schemas.microsoft.com/office/drawing/2014/main" id="{95944D7C-C179-0F4A-B420-E9093CD11D4C}"/>
              </a:ext>
            </a:extLst>
          </p:cNvPr>
          <p:cNvGraphicFramePr>
            <a:graphicFrameLocks noGrp="1"/>
          </p:cNvGraphicFramePr>
          <p:nvPr userDrawn="1">
            <p:extLst>
              <p:ext uri="{D42A27DB-BD31-4B8C-83A1-F6EECF244321}">
                <p14:modId xmlns:p14="http://schemas.microsoft.com/office/powerpoint/2010/main" val="2677946538"/>
              </p:ext>
            </p:extLst>
          </p:nvPr>
        </p:nvGraphicFramePr>
        <p:xfrm>
          <a:off x="-10611118" y="14100"/>
          <a:ext cx="9776869" cy="32679221"/>
        </p:xfrm>
        <a:graphic>
          <a:graphicData uri="http://schemas.openxmlformats.org/drawingml/2006/table">
            <a:tbl>
              <a:tblPr firstRow="1" bandRow="1">
                <a:tableStyleId>{5C22544A-7EE6-4342-B048-85BDC9FD1C3A}</a:tableStyleId>
              </a:tblPr>
              <a:tblGrid>
                <a:gridCol w="4192246">
                  <a:extLst>
                    <a:ext uri="{9D8B030D-6E8A-4147-A177-3AD203B41FA5}">
                      <a16:colId xmlns:a16="http://schemas.microsoft.com/office/drawing/2014/main" val="20000"/>
                    </a:ext>
                  </a:extLst>
                </a:gridCol>
                <a:gridCol w="5584624">
                  <a:extLst>
                    <a:ext uri="{9D8B030D-6E8A-4147-A177-3AD203B41FA5}">
                      <a16:colId xmlns:a16="http://schemas.microsoft.com/office/drawing/2014/main" val="20001"/>
                    </a:ext>
                  </a:extLst>
                </a:gridCol>
              </a:tblGrid>
              <a:tr h="1329113">
                <a:tc gridSpan="2">
                  <a:txBody>
                    <a:bodyPr/>
                    <a:lstStyle/>
                    <a:p>
                      <a:pPr marL="0" marR="0" indent="0" algn="ctr" defTabSz="4388900" rtl="0" eaLnBrk="1" fontAlgn="auto" latinLnBrk="0" hangingPunct="1">
                        <a:lnSpc>
                          <a:spcPct val="100000"/>
                        </a:lnSpc>
                        <a:spcBef>
                          <a:spcPts val="0"/>
                        </a:spcBef>
                        <a:spcAft>
                          <a:spcPts val="0"/>
                        </a:spcAft>
                        <a:buClrTx/>
                        <a:buSzTx/>
                        <a:buFontTx/>
                        <a:buNone/>
                        <a:tabLst/>
                        <a:defRPr/>
                      </a:pPr>
                      <a:r>
                        <a:rPr lang="en-US" sz="3600" b="0" spc="600" dirty="0">
                          <a:solidFill>
                            <a:srgbClr val="1F3A4E"/>
                          </a:solidFill>
                          <a:latin typeface="Arial Black" panose="020B0A04020102020204" pitchFamily="34" charset="0"/>
                        </a:rPr>
                        <a:t>QUICK START GUIDE</a:t>
                      </a:r>
                      <a:br>
                        <a:rPr lang="en-US" sz="3600" b="0" spc="600" dirty="0">
                          <a:solidFill>
                            <a:srgbClr val="1F3A4E"/>
                          </a:solidFill>
                          <a:latin typeface="Arial Black" panose="020B0A04020102020204" pitchFamily="34" charset="0"/>
                        </a:rPr>
                      </a:br>
                      <a:r>
                        <a:rPr lang="en-US" sz="2800" b="1" spc="0" dirty="0">
                          <a:solidFill>
                            <a:srgbClr val="FF0000"/>
                          </a:solidFill>
                          <a:latin typeface="Trebuchet MS" pitchFamily="34" charset="0"/>
                        </a:rPr>
                        <a:t>(THIS SIDEBAR WILL NOT PRINT)</a:t>
                      </a:r>
                      <a:endParaRPr lang="en-US" sz="3600" b="1" spc="600" dirty="0">
                        <a:solidFill>
                          <a:schemeClr val="bg1"/>
                        </a:solidFill>
                        <a:latin typeface="Trebuchet MS" pitchFamily="34" charset="0"/>
                      </a:endParaRPr>
                    </a:p>
                  </a:txBody>
                  <a:tcPr marL="182880" marT="137160">
                    <a:solidFill>
                      <a:srgbClr val="FFC000"/>
                    </a:solidFill>
                  </a:tcPr>
                </a:tc>
                <a:tc hMerge="1">
                  <a:txBody>
                    <a:bodyPr/>
                    <a:lstStyle/>
                    <a:p>
                      <a:endParaRPr lang="en-US" dirty="0"/>
                    </a:p>
                  </a:txBody>
                  <a:tcPr/>
                </a:tc>
                <a:extLst>
                  <a:ext uri="{0D108BD9-81ED-4DB2-BD59-A6C34878D82A}">
                    <a16:rowId xmlns:a16="http://schemas.microsoft.com/office/drawing/2014/main" val="10000"/>
                  </a:ext>
                </a:extLst>
              </a:tr>
              <a:tr h="4206624">
                <a:tc gridSpan="2">
                  <a:txBody>
                    <a:bodyPr/>
                    <a:lstStyle/>
                    <a:p>
                      <a:pPr defTabSz="3765639"/>
                      <a:r>
                        <a:rPr lang="en-US" sz="2000" i="0" dirty="0">
                          <a:solidFill>
                            <a:srgbClr val="D9D9D9"/>
                          </a:solidFill>
                          <a:latin typeface="Arial"/>
                          <a:cs typeface="Arial"/>
                        </a:rPr>
                        <a:t>This PowerPoint template produces a </a:t>
                      </a:r>
                      <a:r>
                        <a:rPr lang="en-US" sz="2000" i="0" dirty="0">
                          <a:solidFill>
                            <a:srgbClr val="FFC000"/>
                          </a:solidFill>
                          <a:latin typeface="Arial"/>
                          <a:cs typeface="Arial"/>
                        </a:rPr>
                        <a:t>36"x48" </a:t>
                      </a:r>
                      <a:r>
                        <a:rPr lang="en-US" sz="2000" i="0" dirty="0">
                          <a:solidFill>
                            <a:srgbClr val="D9D9D9"/>
                          </a:solidFill>
                          <a:latin typeface="Arial"/>
                          <a:cs typeface="Arial"/>
                        </a:rPr>
                        <a:t>presentation poster. You can use it to create your research poster by placing your title, subtitle, text, tables, charts and photos. </a:t>
                      </a:r>
                    </a:p>
                    <a:p>
                      <a:pPr defTabSz="3765639"/>
                      <a:endParaRPr lang="en-US" sz="2000" i="0" dirty="0">
                        <a:solidFill>
                          <a:srgbClr val="D9D9D9"/>
                        </a:solidFill>
                        <a:latin typeface="Arial"/>
                        <a:cs typeface="Arial"/>
                      </a:endParaRPr>
                    </a:p>
                    <a:p>
                      <a:pPr defTabSz="3765639"/>
                      <a:r>
                        <a:rPr lang="en-US" sz="2000" i="0" dirty="0">
                          <a:solidFill>
                            <a:srgbClr val="D9D9D9"/>
                          </a:solidFill>
                          <a:latin typeface="Arial"/>
                          <a:cs typeface="Arial"/>
                        </a:rPr>
                        <a:t>We provide a series of online tutorials that will guide you through the poster design process and answer your poster production questions. For complete template tutorials, go online to </a:t>
                      </a:r>
                      <a:r>
                        <a:rPr lang="en-US" sz="2000" i="0" dirty="0" err="1">
                          <a:solidFill>
                            <a:srgbClr val="FFC000"/>
                          </a:solidFill>
                          <a:latin typeface="Arial"/>
                          <a:cs typeface="Arial"/>
                        </a:rPr>
                        <a:t>PosterPresentations.com</a:t>
                      </a:r>
                      <a:r>
                        <a:rPr lang="en-US" sz="2000" i="0" dirty="0">
                          <a:solidFill>
                            <a:srgbClr val="D9D9D9"/>
                          </a:solidFill>
                          <a:latin typeface="Arial"/>
                          <a:cs typeface="Arial"/>
                        </a:rPr>
                        <a:t> and click on the  </a:t>
                      </a:r>
                      <a:r>
                        <a:rPr lang="en-US" sz="2000" i="0" dirty="0">
                          <a:solidFill>
                            <a:srgbClr val="FFC000"/>
                          </a:solidFill>
                          <a:latin typeface="Arial"/>
                          <a:cs typeface="Arial"/>
                        </a:rPr>
                        <a:t>HELP DESK</a:t>
                      </a:r>
                      <a:r>
                        <a:rPr lang="en-US" sz="2000" i="0" baseline="0" dirty="0">
                          <a:solidFill>
                            <a:srgbClr val="D9D9D9"/>
                          </a:solidFill>
                          <a:latin typeface="Arial"/>
                          <a:cs typeface="Arial"/>
                        </a:rPr>
                        <a:t> </a:t>
                      </a:r>
                      <a:r>
                        <a:rPr lang="en-US" sz="2000" i="0" dirty="0">
                          <a:solidFill>
                            <a:srgbClr val="D9D9D9"/>
                          </a:solidFill>
                          <a:latin typeface="Arial"/>
                          <a:cs typeface="Arial"/>
                        </a:rPr>
                        <a:t>tab.</a:t>
                      </a:r>
                    </a:p>
                    <a:p>
                      <a:pPr defTabSz="3765639"/>
                      <a:endParaRPr lang="en-US" sz="2000" i="0" dirty="0">
                        <a:solidFill>
                          <a:srgbClr val="D9D9D9"/>
                        </a:solidFill>
                        <a:latin typeface="Arial"/>
                        <a:cs typeface="Arial"/>
                      </a:endParaRPr>
                    </a:p>
                    <a:p>
                      <a:pPr defTabSz="3765639"/>
                      <a:r>
                        <a:rPr lang="en-US" sz="2000" i="0" dirty="0">
                          <a:solidFill>
                            <a:srgbClr val="D9D9D9"/>
                          </a:solidFill>
                          <a:latin typeface="Arial"/>
                          <a:cs typeface="Arial"/>
                        </a:rPr>
                        <a:t>To print your poster using our same-day professional printing service, go online to </a:t>
                      </a:r>
                      <a:r>
                        <a:rPr lang="en-US" sz="2000" i="0" dirty="0" err="1">
                          <a:solidFill>
                            <a:srgbClr val="FFC000"/>
                          </a:solidFill>
                          <a:latin typeface="Arial"/>
                          <a:cs typeface="Arial"/>
                        </a:rPr>
                        <a:t>PosterPresentations.com</a:t>
                      </a:r>
                      <a:r>
                        <a:rPr lang="en-US" sz="2000" i="0" dirty="0">
                          <a:solidFill>
                            <a:srgbClr val="D9D9D9"/>
                          </a:solidFill>
                          <a:latin typeface="Arial"/>
                          <a:cs typeface="Arial"/>
                        </a:rPr>
                        <a:t> and click on "</a:t>
                      </a:r>
                      <a:r>
                        <a:rPr lang="en-US" sz="2000" i="0" dirty="0">
                          <a:solidFill>
                            <a:srgbClr val="FFC000"/>
                          </a:solidFill>
                          <a:latin typeface="Arial"/>
                          <a:cs typeface="Arial"/>
                        </a:rPr>
                        <a:t>Order your poster</a:t>
                      </a:r>
                      <a:r>
                        <a:rPr lang="en-US" sz="2000" i="0" dirty="0">
                          <a:solidFill>
                            <a:srgbClr val="D9D9D9"/>
                          </a:solidFill>
                          <a:latin typeface="Arial"/>
                          <a:cs typeface="Arial"/>
                        </a:rPr>
                        <a:t>".</a:t>
                      </a:r>
                      <a:endParaRPr lang="en-US" sz="2000" b="1" dirty="0">
                        <a:solidFill>
                          <a:srgbClr val="D9D9D9"/>
                        </a:solidFill>
                        <a:latin typeface="Arial"/>
                        <a:cs typeface="Arial"/>
                      </a:endParaRPr>
                    </a:p>
                  </a:txBody>
                  <a:tcPr marL="182880" marT="137160">
                    <a:solidFill>
                      <a:srgbClr val="010101"/>
                    </a:solidFill>
                  </a:tcPr>
                </a:tc>
                <a:tc hMerge="1">
                  <a:txBody>
                    <a:bodyPr/>
                    <a:lstStyle/>
                    <a:p>
                      <a:pPr marL="0" indent="0" algn="l" defTabSz="114300"/>
                      <a:endParaRPr lang="en-US" sz="2400" b="0" baseline="0" dirty="0">
                        <a:solidFill>
                          <a:srgbClr val="FFC000"/>
                        </a:solidFill>
                        <a:latin typeface="Arial" panose="020B0604020202020204" pitchFamily="34" charset="0"/>
                        <a:cs typeface="Arial" panose="020B0604020202020204" pitchFamily="34" charset="0"/>
                      </a:endParaRPr>
                    </a:p>
                  </a:txBody>
                  <a:tcPr>
                    <a:solidFill>
                      <a:schemeClr val="tx1">
                        <a:lumMod val="95000"/>
                        <a:lumOff val="5000"/>
                      </a:schemeClr>
                    </a:solidFill>
                  </a:tcPr>
                </a:tc>
                <a:extLst>
                  <a:ext uri="{0D108BD9-81ED-4DB2-BD59-A6C34878D82A}">
                    <a16:rowId xmlns:a16="http://schemas.microsoft.com/office/drawing/2014/main" val="677555919"/>
                  </a:ext>
                </a:extLst>
              </a:tr>
              <a:tr h="4572418">
                <a:tc>
                  <a:txBody>
                    <a:bodyPr/>
                    <a:lstStyle/>
                    <a:p>
                      <a:pPr algn="ctr"/>
                      <a:endParaRPr lang="en-US" sz="2000" dirty="0">
                        <a:solidFill>
                          <a:srgbClr val="1F3A4E"/>
                        </a:solidFill>
                      </a:endParaRPr>
                    </a:p>
                    <a:p>
                      <a:pPr algn="ctr"/>
                      <a:endParaRPr lang="en-US" sz="2000" dirty="0">
                        <a:solidFill>
                          <a:srgbClr val="1F3A4E"/>
                        </a:solidFill>
                      </a:endParaRPr>
                    </a:p>
                    <a:p>
                      <a:pPr algn="ctr"/>
                      <a:r>
                        <a:rPr lang="en-US" sz="2000" dirty="0">
                          <a:solidFill>
                            <a:schemeClr val="bg1"/>
                          </a:solidFill>
                          <a:latin typeface="Arial" panose="020B0604020202020204" pitchFamily="34" charset="0"/>
                          <a:cs typeface="Arial" panose="020B0604020202020204" pitchFamily="34" charset="0"/>
                        </a:rPr>
                        <a:t>This is a template for a </a:t>
                      </a:r>
                    </a:p>
                    <a:p>
                      <a:pPr algn="ctr"/>
                      <a:r>
                        <a:rPr lang="en-US" sz="2000" dirty="0">
                          <a:solidFill>
                            <a:schemeClr val="bg1"/>
                          </a:solidFill>
                          <a:latin typeface="Arial" panose="020B0604020202020204" pitchFamily="34" charset="0"/>
                          <a:cs typeface="Arial" panose="020B0604020202020204" pitchFamily="34" charset="0"/>
                        </a:rPr>
                        <a:t>presentation poster</a:t>
                      </a:r>
                      <a:br>
                        <a:rPr lang="en-US" sz="2000" dirty="0">
                          <a:solidFill>
                            <a:schemeClr val="bg1"/>
                          </a:solidFill>
                          <a:latin typeface="Arial" panose="020B0604020202020204" pitchFamily="34" charset="0"/>
                          <a:cs typeface="Arial" panose="020B0604020202020204" pitchFamily="34" charset="0"/>
                        </a:rPr>
                      </a:br>
                      <a:r>
                        <a:rPr lang="en-US" sz="3600" b="1" dirty="0">
                          <a:solidFill>
                            <a:srgbClr val="FFC000"/>
                          </a:solidFill>
                          <a:latin typeface="Arial" panose="020B0604020202020204" pitchFamily="34" charset="0"/>
                          <a:cs typeface="Arial" panose="020B0604020202020204" pitchFamily="34" charset="0"/>
                        </a:rPr>
                        <a:t>36 inches tall</a:t>
                      </a:r>
                      <a:br>
                        <a:rPr lang="en-US" sz="3600" b="1" dirty="0">
                          <a:solidFill>
                            <a:srgbClr val="FFC000"/>
                          </a:solidFill>
                          <a:latin typeface="Arial" panose="020B0604020202020204" pitchFamily="34" charset="0"/>
                          <a:cs typeface="Arial" panose="020B0604020202020204" pitchFamily="34" charset="0"/>
                        </a:rPr>
                      </a:br>
                      <a:r>
                        <a:rPr lang="en-US" sz="3600" b="1" dirty="0">
                          <a:solidFill>
                            <a:srgbClr val="FFC000"/>
                          </a:solidFill>
                          <a:latin typeface="Arial" panose="020B0604020202020204" pitchFamily="34" charset="0"/>
                          <a:cs typeface="Arial" panose="020B0604020202020204" pitchFamily="34" charset="0"/>
                        </a:rPr>
                        <a:t>by</a:t>
                      </a:r>
                      <a:br>
                        <a:rPr lang="en-US" sz="3600" b="1" dirty="0">
                          <a:solidFill>
                            <a:srgbClr val="FFC000"/>
                          </a:solidFill>
                          <a:latin typeface="Arial" panose="020B0604020202020204" pitchFamily="34" charset="0"/>
                          <a:cs typeface="Arial" panose="020B0604020202020204" pitchFamily="34" charset="0"/>
                        </a:rPr>
                      </a:br>
                      <a:r>
                        <a:rPr lang="en-US" sz="3600" b="1" dirty="0">
                          <a:solidFill>
                            <a:srgbClr val="FFC000"/>
                          </a:solidFill>
                          <a:latin typeface="Arial" panose="020B0604020202020204" pitchFamily="34" charset="0"/>
                          <a:cs typeface="Arial" panose="020B0604020202020204" pitchFamily="34" charset="0"/>
                        </a:rPr>
                        <a:t>48 inches wide</a:t>
                      </a:r>
                      <a:br>
                        <a:rPr lang="en-US" sz="2000" dirty="0">
                          <a:solidFill>
                            <a:schemeClr val="bg1"/>
                          </a:solidFill>
                          <a:latin typeface="Arial" panose="020B0604020202020204" pitchFamily="34" charset="0"/>
                          <a:cs typeface="Arial" panose="020B0604020202020204" pitchFamily="34" charset="0"/>
                        </a:rPr>
                      </a:br>
                      <a:endParaRPr lang="en-US" sz="2000" dirty="0">
                        <a:solidFill>
                          <a:srgbClr val="1F3A4E"/>
                        </a:solidFill>
                      </a:endParaRPr>
                    </a:p>
                  </a:txBody>
                  <a:tcPr>
                    <a:solidFill>
                      <a:srgbClr val="010101"/>
                    </a:solidFill>
                  </a:tcPr>
                </a:tc>
                <a:tc>
                  <a:txBody>
                    <a:bodyPr/>
                    <a:lstStyle/>
                    <a:p>
                      <a:pPr marL="0" marR="0" indent="0" algn="l" defTabSz="4388900" rtl="0" eaLnBrk="1" fontAlgn="auto" latinLnBrk="0" hangingPunct="1">
                        <a:lnSpc>
                          <a:spcPct val="100000"/>
                        </a:lnSpc>
                        <a:spcBef>
                          <a:spcPts val="0"/>
                        </a:spcBef>
                        <a:spcAft>
                          <a:spcPts val="0"/>
                        </a:spcAft>
                        <a:buClrTx/>
                        <a:buSzTx/>
                        <a:buFontTx/>
                        <a:buNone/>
                        <a:tabLst/>
                        <a:defRPr/>
                      </a:pPr>
                      <a:r>
                        <a:rPr lang="en-US" sz="2400" b="1" baseline="0" dirty="0">
                          <a:solidFill>
                            <a:srgbClr val="FFC000"/>
                          </a:solidFill>
                          <a:latin typeface="Arial" panose="020B0604020202020204" pitchFamily="34" charset="0"/>
                          <a:cs typeface="Arial" panose="020B0604020202020204" pitchFamily="34" charset="0"/>
                        </a:rPr>
                        <a:t>Important: Check the template size</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Before you start working on your poster and to avoid printing problems check that you have downloaded and that you are using the correct size template for your poster presentation.</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This template can also be printed at the following sizes without distortion and without any additional formatting:</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30 tall x 40 wide</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42 tall x 56 wide</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48 tall x 64 wide</a:t>
                      </a:r>
                    </a:p>
                  </a:txBody>
                  <a:tcPr marL="182880" marT="137160">
                    <a:solidFill>
                      <a:srgbClr val="010101"/>
                    </a:solidFill>
                  </a:tcPr>
                </a:tc>
                <a:extLst>
                  <a:ext uri="{0D108BD9-81ED-4DB2-BD59-A6C34878D82A}">
                    <a16:rowId xmlns:a16="http://schemas.microsoft.com/office/drawing/2014/main" val="10008"/>
                  </a:ext>
                </a:extLst>
              </a:tr>
              <a:tr h="4288692">
                <a:tc>
                  <a:txBody>
                    <a:bodyPr/>
                    <a:lstStyle/>
                    <a:p>
                      <a:endParaRPr lang="en-US" sz="2000" dirty="0">
                        <a:solidFill>
                          <a:srgbClr val="1F3A4E"/>
                        </a:solidFill>
                      </a:endParaRPr>
                    </a:p>
                  </a:txBody>
                  <a:tcPr>
                    <a:blipFill rotWithShape="1">
                      <a:blip r:embed="rId3"/>
                      <a:stretch>
                        <a:fillRect/>
                      </a:stretch>
                    </a:blipFill>
                  </a:tcPr>
                </a:tc>
                <a:tc>
                  <a:txBody>
                    <a:bodyPr/>
                    <a:lstStyle/>
                    <a:p>
                      <a:pPr algn="l"/>
                      <a:r>
                        <a:rPr lang="en-US" sz="2400" b="1" baseline="0" dirty="0">
                          <a:solidFill>
                            <a:srgbClr val="FFC000"/>
                          </a:solidFill>
                          <a:latin typeface="Arial" panose="020B0604020202020204" pitchFamily="34" charset="0"/>
                          <a:cs typeface="Arial" panose="020B0604020202020204" pitchFamily="34" charset="0"/>
                        </a:rPr>
                        <a:t>How to </a:t>
                      </a:r>
                      <a:r>
                        <a:rPr lang="en-US" sz="4000" b="1" baseline="0" dirty="0">
                          <a:solidFill>
                            <a:srgbClr val="FFC000"/>
                          </a:solidFill>
                          <a:latin typeface="Arial" panose="020B0604020202020204" pitchFamily="34" charset="0"/>
                          <a:cs typeface="Arial" panose="020B0604020202020204" pitchFamily="34" charset="0"/>
                        </a:rPr>
                        <a:t>Zoom in </a:t>
                      </a:r>
                      <a:r>
                        <a:rPr lang="en-US" sz="2400" b="1" baseline="0" dirty="0">
                          <a:solidFill>
                            <a:srgbClr val="FFC000"/>
                          </a:solidFill>
                          <a:latin typeface="Arial" panose="020B0604020202020204" pitchFamily="34" charset="0"/>
                          <a:cs typeface="Arial" panose="020B0604020202020204" pitchFamily="34" charset="0"/>
                        </a:rPr>
                        <a:t>and </a:t>
                      </a:r>
                      <a:r>
                        <a:rPr lang="en-US" sz="1800" b="1" baseline="0" dirty="0">
                          <a:solidFill>
                            <a:srgbClr val="FFC000"/>
                          </a:solidFill>
                          <a:latin typeface="Arial" panose="020B0604020202020204" pitchFamily="34" charset="0"/>
                          <a:cs typeface="Arial" panose="020B0604020202020204" pitchFamily="34" charset="0"/>
                        </a:rPr>
                        <a:t>out</a:t>
                      </a:r>
                      <a:endParaRPr lang="en-US" sz="2400" b="1" baseline="0" dirty="0">
                        <a:solidFill>
                          <a:srgbClr val="FFC000"/>
                        </a:solidFill>
                        <a:latin typeface="Arial" panose="020B0604020202020204" pitchFamily="34" charset="0"/>
                        <a:cs typeface="Arial" panose="020B0604020202020204" pitchFamily="34" charset="0"/>
                      </a:endParaRPr>
                    </a:p>
                    <a:p>
                      <a:pPr algn="l"/>
                      <a:r>
                        <a:rPr lang="en-US" sz="2000" b="0" baseline="0" dirty="0">
                          <a:solidFill>
                            <a:srgbClr val="D9D9D9"/>
                          </a:solidFill>
                          <a:latin typeface="Arial" panose="020B0604020202020204" pitchFamily="34" charset="0"/>
                          <a:cs typeface="Arial" panose="020B0604020202020204" pitchFamily="34" charset="0"/>
                        </a:rPr>
                        <a:t>Use the PowerPoint zoom tool to adjust the screen magnification to view comfortably. PowerPoint provides 2 ways to zoom: </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1. </a:t>
                      </a:r>
                      <a:r>
                        <a:rPr lang="en-US" sz="2000" b="0" baseline="0" dirty="0">
                          <a:solidFill>
                            <a:srgbClr val="D9D9D9"/>
                          </a:solidFill>
                          <a:latin typeface="Arial" panose="020B0604020202020204" pitchFamily="34" charset="0"/>
                          <a:cs typeface="Arial" panose="020B0604020202020204" pitchFamily="34" charset="0"/>
                        </a:rPr>
                        <a:t>On the top menu bar click on the VIEW tab and then click on ZOOM. Choose the zoom percentage that works best for you. </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2. </a:t>
                      </a:r>
                      <a:r>
                        <a:rPr lang="en-US" sz="2000" b="0" baseline="0" dirty="0">
                          <a:solidFill>
                            <a:srgbClr val="D9D9D9"/>
                          </a:solidFill>
                          <a:latin typeface="Arial" panose="020B0604020202020204" pitchFamily="34" charset="0"/>
                          <a:cs typeface="Arial" panose="020B0604020202020204" pitchFamily="34" charset="0"/>
                        </a:rPr>
                        <a:t>For better zoom flexibility, use the zoom slider at the bottom right of the window.</a:t>
                      </a:r>
                    </a:p>
                  </a:txBody>
                  <a:tcPr marL="182880" marT="137160">
                    <a:solidFill>
                      <a:srgbClr val="010101"/>
                    </a:solidFill>
                  </a:tcPr>
                </a:tc>
                <a:extLst>
                  <a:ext uri="{0D108BD9-81ED-4DB2-BD59-A6C34878D82A}">
                    <a16:rowId xmlns:a16="http://schemas.microsoft.com/office/drawing/2014/main" val="10001"/>
                  </a:ext>
                </a:extLst>
              </a:tr>
              <a:tr h="1800526">
                <a:tc gridSpan="2">
                  <a:txBody>
                    <a:bodyPr/>
                    <a:lstStyle/>
                    <a:p>
                      <a:pPr marL="0" marR="0" lvl="0" indent="0" algn="l" defTabSz="4388900" rtl="0" eaLnBrk="1" fontAlgn="auto" latinLnBrk="0" hangingPunct="1">
                        <a:lnSpc>
                          <a:spcPct val="100000"/>
                        </a:lnSpc>
                        <a:spcBef>
                          <a:spcPts val="0"/>
                        </a:spcBef>
                        <a:spcAft>
                          <a:spcPts val="0"/>
                        </a:spcAft>
                        <a:buClrTx/>
                        <a:buSzTx/>
                        <a:buFontTx/>
                        <a:buNone/>
                        <a:tabLst/>
                        <a:defRPr/>
                      </a:pPr>
                      <a:r>
                        <a:rPr lang="en-US" sz="2400" b="1" baseline="0" dirty="0">
                          <a:solidFill>
                            <a:srgbClr val="FFC000"/>
                          </a:solidFill>
                          <a:latin typeface="Arial" panose="020B0604020202020204" pitchFamily="34" charset="0"/>
                          <a:cs typeface="Arial" panose="020B0604020202020204" pitchFamily="34" charset="0"/>
                        </a:rPr>
                        <a:t>Ruler and Guides</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The dotted lines on his poster template are guides.  The horizontal and vertical guides will help you align your poster elements accurately. Text boxes and other elements will ”snap” to the guides and stay within the boundaries of the columns. To hide the guides go to VIEW and uncheck the Guides box.</a:t>
                      </a:r>
                    </a:p>
                  </a:txBody>
                  <a:tcPr>
                    <a:solidFill>
                      <a:srgbClr val="010101"/>
                    </a:solidFill>
                  </a:tcPr>
                </a:tc>
                <a:tc hMerge="1">
                  <a:txBody>
                    <a:bodyPr/>
                    <a:lstStyle/>
                    <a:p>
                      <a:endParaRPr lang="en-US" sz="2400" b="0" baseline="0" dirty="0">
                        <a:solidFill>
                          <a:schemeClr val="bg1"/>
                        </a:solidFill>
                        <a:latin typeface="Arial" panose="020B0604020202020204" pitchFamily="34" charset="0"/>
                        <a:cs typeface="Arial" panose="020B0604020202020204" pitchFamily="34" charset="0"/>
                      </a:endParaRPr>
                    </a:p>
                  </a:txBody>
                  <a:tcPr marL="182880" marT="137160">
                    <a:solidFill>
                      <a:schemeClr val="tx1">
                        <a:lumMod val="95000"/>
                        <a:lumOff val="5000"/>
                      </a:schemeClr>
                    </a:solidFill>
                  </a:tcPr>
                </a:tc>
                <a:extLst>
                  <a:ext uri="{0D108BD9-81ED-4DB2-BD59-A6C34878D82A}">
                    <a16:rowId xmlns:a16="http://schemas.microsoft.com/office/drawing/2014/main" val="10002"/>
                  </a:ext>
                </a:extLst>
              </a:tr>
              <a:tr h="3824339">
                <a:tc>
                  <a:txBody>
                    <a:bodyPr/>
                    <a:lstStyle/>
                    <a:p>
                      <a:endParaRPr lang="en-US" sz="2000" dirty="0">
                        <a:solidFill>
                          <a:srgbClr val="1F3A4E"/>
                        </a:solidFill>
                      </a:endParaRPr>
                    </a:p>
                  </a:txBody>
                  <a:tcPr>
                    <a:blipFill rotWithShape="1">
                      <a:blip r:embed="rId4"/>
                      <a:stretch>
                        <a:fillRect/>
                      </a:stretch>
                    </a:blipFill>
                  </a:tcPr>
                </a:tc>
                <a:tc>
                  <a:txBody>
                    <a:bodyPr/>
                    <a:lstStyle/>
                    <a:p>
                      <a:pPr marL="0" lvl="1" indent="0" algn="l" defTabSz="114300"/>
                      <a:r>
                        <a:rPr lang="en-US" sz="2400" b="1" baseline="0" dirty="0">
                          <a:solidFill>
                            <a:srgbClr val="FFC000"/>
                          </a:solidFill>
                          <a:latin typeface="Arial" panose="020B0604020202020204" pitchFamily="34" charset="0"/>
                          <a:cs typeface="Arial" panose="020B0604020202020204" pitchFamily="34" charset="0"/>
                        </a:rPr>
                        <a:t>Headers and text containers</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Included in this template are commonly used section headers such as Abstract, Objectives, Methods, Results, etc. </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a:t>
                      </a:r>
                      <a:r>
                        <a:rPr lang="en-US" sz="2000" b="0" baseline="0" dirty="0">
                          <a:solidFill>
                            <a:schemeClr val="bg1"/>
                          </a:solidFill>
                          <a:latin typeface="Arial" panose="020B0604020202020204" pitchFamily="34" charset="0"/>
                          <a:cs typeface="Arial" panose="020B0604020202020204" pitchFamily="34" charset="0"/>
                        </a:rPr>
                        <a:t> </a:t>
                      </a:r>
                      <a:r>
                        <a:rPr lang="en-US" sz="2000" b="0" baseline="0" dirty="0">
                          <a:solidFill>
                            <a:srgbClr val="D9D9D9"/>
                          </a:solidFill>
                          <a:latin typeface="Arial" panose="020B0604020202020204" pitchFamily="34" charset="0"/>
                          <a:cs typeface="Arial" panose="020B0604020202020204" pitchFamily="34" charset="0"/>
                        </a:rPr>
                        <a:t>Click inside a section header to add its text. </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a:t>
                      </a:r>
                      <a:r>
                        <a:rPr lang="en-US" sz="2000" b="0" baseline="0" dirty="0">
                          <a:solidFill>
                            <a:schemeClr val="bg1"/>
                          </a:solidFill>
                          <a:latin typeface="Arial" panose="020B0604020202020204" pitchFamily="34" charset="0"/>
                          <a:cs typeface="Arial" panose="020B0604020202020204" pitchFamily="34" charset="0"/>
                        </a:rPr>
                        <a:t> </a:t>
                      </a:r>
                      <a:r>
                        <a:rPr lang="en-US" sz="2000" b="0" baseline="0" dirty="0">
                          <a:solidFill>
                            <a:srgbClr val="D9D9D9"/>
                          </a:solidFill>
                          <a:latin typeface="Arial" panose="020B0604020202020204" pitchFamily="34" charset="0"/>
                          <a:cs typeface="Arial" panose="020B0604020202020204" pitchFamily="34" charset="0"/>
                        </a:rPr>
                        <a:t>To add another header, click on edge of the section box so that it is outlined. Copy and paste it. </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a:t>
                      </a:r>
                      <a:r>
                        <a:rPr lang="en-US" sz="2000" b="0" baseline="0" dirty="0">
                          <a:solidFill>
                            <a:schemeClr val="bg1"/>
                          </a:solidFill>
                          <a:latin typeface="Arial" panose="020B0604020202020204" pitchFamily="34" charset="0"/>
                          <a:cs typeface="Arial" panose="020B0604020202020204" pitchFamily="34" charset="0"/>
                        </a:rPr>
                        <a:t> </a:t>
                      </a:r>
                      <a:r>
                        <a:rPr lang="en-US" sz="2000" b="0" baseline="0" dirty="0">
                          <a:solidFill>
                            <a:srgbClr val="D9D9D9"/>
                          </a:solidFill>
                          <a:latin typeface="Arial" panose="020B0604020202020204" pitchFamily="34" charset="0"/>
                          <a:cs typeface="Arial" panose="020B0604020202020204" pitchFamily="34" charset="0"/>
                        </a:rPr>
                        <a:t>To increase its size, click on the white circles and expand to the the desired size.</a:t>
                      </a:r>
                    </a:p>
                  </a:txBody>
                  <a:tcPr marL="182880" marT="137160">
                    <a:solidFill>
                      <a:srgbClr val="010101"/>
                    </a:solidFill>
                  </a:tcPr>
                </a:tc>
                <a:extLst>
                  <a:ext uri="{0D108BD9-81ED-4DB2-BD59-A6C34878D82A}">
                    <a16:rowId xmlns:a16="http://schemas.microsoft.com/office/drawing/2014/main" val="10003"/>
                  </a:ext>
                </a:extLst>
              </a:tr>
              <a:tr h="3519136">
                <a:tc gridSpan="2">
                  <a:txBody>
                    <a:bodyPr/>
                    <a:lstStyle/>
                    <a:p>
                      <a:r>
                        <a:rPr lang="en-US" sz="2400" b="1" dirty="0">
                          <a:solidFill>
                            <a:srgbClr val="FFC000"/>
                          </a:solidFill>
                          <a:latin typeface="Arial" panose="020B0604020202020204" pitchFamily="34" charset="0"/>
                          <a:cs typeface="Arial" panose="020B0604020202020204" pitchFamily="34" charset="0"/>
                        </a:rPr>
                        <a:t>Adding content to the poster</a:t>
                      </a:r>
                    </a:p>
                    <a:p>
                      <a:r>
                        <a:rPr lang="en-US" sz="2000" baseline="0" dirty="0">
                          <a:solidFill>
                            <a:srgbClr val="D9D9D9"/>
                          </a:solidFill>
                          <a:latin typeface="Arial" panose="020B0604020202020204" pitchFamily="34" charset="0"/>
                          <a:cs typeface="Arial" panose="020B0604020202020204" pitchFamily="34" charset="0"/>
                        </a:rPr>
                        <a:t>Start by adding your text to each section without spending too much time with formatting. Use the default font size even if your text extends beyond the bottom of the poster. Continue until you have added all your content including text, graphics, photos, etc. Once you finish adding your content you can go back and format your text as needed.</a:t>
                      </a:r>
                    </a:p>
                    <a:p>
                      <a:pPr marL="342900" indent="-342900">
                        <a:buFontTx/>
                        <a:buChar char="-"/>
                      </a:pPr>
                      <a:r>
                        <a:rPr lang="en-US" sz="2000" baseline="0" dirty="0">
                          <a:solidFill>
                            <a:srgbClr val="D9D9D9"/>
                          </a:solidFill>
                          <a:latin typeface="Arial" panose="020B0604020202020204" pitchFamily="34" charset="0"/>
                          <a:cs typeface="Arial" panose="020B0604020202020204" pitchFamily="34" charset="0"/>
                        </a:rPr>
                        <a:t>If you run out of room, try to reduce the size of your fonts and/or the size of your graphics. If there is a lot of empty space try to increase your font sizes and the size of your graphics. The font used for references can be smaller.</a:t>
                      </a:r>
                      <a:endParaRPr lang="en-US" sz="2000" dirty="0">
                        <a:solidFill>
                          <a:srgbClr val="D9D9D9"/>
                        </a:solidFill>
                        <a:latin typeface="Arial" panose="020B0604020202020204" pitchFamily="34" charset="0"/>
                        <a:cs typeface="Arial" panose="020B0604020202020204" pitchFamily="34" charset="0"/>
                      </a:endParaRPr>
                    </a:p>
                  </a:txBody>
                  <a:tcPr>
                    <a:solidFill>
                      <a:srgbClr val="010101"/>
                    </a:solidFill>
                  </a:tcPr>
                </a:tc>
                <a:tc hMerge="1">
                  <a:txBody>
                    <a:bodyPr/>
                    <a:lstStyle/>
                    <a:p>
                      <a:endParaRPr lang="en-US" sz="2400" dirty="0">
                        <a:solidFill>
                          <a:schemeClr val="bg1"/>
                        </a:solidFill>
                        <a:latin typeface="Arial" panose="020B0604020202020204" pitchFamily="34" charset="0"/>
                        <a:cs typeface="Arial" panose="020B0604020202020204" pitchFamily="34" charset="0"/>
                      </a:endParaRPr>
                    </a:p>
                  </a:txBody>
                  <a:tcPr marL="182880" marT="137160">
                    <a:solidFill>
                      <a:srgbClr val="010101"/>
                    </a:solidFill>
                  </a:tcPr>
                </a:tc>
                <a:extLst>
                  <a:ext uri="{0D108BD9-81ED-4DB2-BD59-A6C34878D82A}">
                    <a16:rowId xmlns:a16="http://schemas.microsoft.com/office/drawing/2014/main" val="10004"/>
                  </a:ext>
                </a:extLst>
              </a:tr>
              <a:tr h="2377657">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400" b="1" noProof="0" dirty="0">
                          <a:solidFill>
                            <a:srgbClr val="FFC000"/>
                          </a:solidFill>
                          <a:latin typeface="Arial" panose="020B0604020202020204" pitchFamily="34" charset="0"/>
                          <a:cs typeface="Arial" panose="020B0604020202020204" pitchFamily="34" charset="0"/>
                        </a:rPr>
                        <a:t>Photos</a:t>
                      </a:r>
                    </a:p>
                    <a:p>
                      <a:pPr marL="0" marR="0" lvl="0" indent="0" algn="l" defTabSz="9779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D9D9D9"/>
                          </a:solidFill>
                          <a:effectLst/>
                          <a:uLnTx/>
                          <a:uFillTx/>
                          <a:latin typeface="Arial"/>
                          <a:ea typeface="+mn-ea"/>
                          <a:cs typeface="Arial"/>
                        </a:rPr>
                        <a:t>You can add photos by dragging and dropping from your desktop, copy and paste, or by going to INSERT &gt; PICTURES. Resize images proportionally by holding down the SHIFT key and dragging one of the white corner handles (dots). For a professional-looking poster, do not distort your images by stretching them disproportionally.</a:t>
                      </a:r>
                    </a:p>
                  </a:txBody>
                  <a:tcPr marL="182880" marT="137160">
                    <a:solidFill>
                      <a:srgbClr val="010101"/>
                    </a:solidFill>
                  </a:tcPr>
                </a:tc>
                <a:tc hMerge="1">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200" noProof="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r h="2293170">
                <a:tc gridSpan="2">
                  <a:txBody>
                    <a:bodyPr/>
                    <a:lstStyle/>
                    <a:p>
                      <a:endParaRPr lang="en-US" sz="2000" dirty="0">
                        <a:solidFill>
                          <a:schemeClr val="bg1"/>
                        </a:solidFill>
                        <a:latin typeface="Arial" panose="020B0604020202020204" pitchFamily="34" charset="0"/>
                        <a:cs typeface="Arial" panose="020B0604020202020204" pitchFamily="34" charset="0"/>
                      </a:endParaRPr>
                    </a:p>
                  </a:txBody>
                  <a:tcPr marL="182880" marT="137160">
                    <a:blipFill rotWithShape="1">
                      <a:blip r:embed="rId5"/>
                      <a:stretch>
                        <a:fillRect/>
                      </a:stretch>
                    </a:blipFill>
                  </a:tcPr>
                </a:tc>
                <a:tc hMerge="1">
                  <a:txBody>
                    <a:bodyPr/>
                    <a:lstStyle/>
                    <a:p>
                      <a:endParaRPr lang="en-US" sz="2400" dirty="0">
                        <a:solidFill>
                          <a:srgbClr val="1F3A4E"/>
                        </a:solidFill>
                      </a:endParaRPr>
                    </a:p>
                  </a:txBody>
                  <a:tcPr/>
                </a:tc>
                <a:extLst>
                  <a:ext uri="{0D108BD9-81ED-4DB2-BD59-A6C34878D82A}">
                    <a16:rowId xmlns:a16="http://schemas.microsoft.com/office/drawing/2014/main" val="10006"/>
                  </a:ext>
                </a:extLst>
              </a:tr>
              <a:tr h="1280278">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400" b="1" noProof="0" dirty="0">
                          <a:solidFill>
                            <a:srgbClr val="FFC000"/>
                          </a:solidFill>
                          <a:latin typeface="Arial"/>
                          <a:cs typeface="Arial"/>
                        </a:rPr>
                        <a:t>Quality check your graphics</a:t>
                      </a:r>
                    </a:p>
                    <a:p>
                      <a:pPr marL="0" marR="0" lvl="0" indent="0" algn="l" defTabSz="1518341" rtl="0" eaLnBrk="1" fontAlgn="auto" latinLnBrk="0" hangingPunct="1">
                        <a:lnSpc>
                          <a:spcPct val="100000"/>
                        </a:lnSpc>
                        <a:spcBef>
                          <a:spcPts val="0"/>
                        </a:spcBef>
                        <a:spcAft>
                          <a:spcPts val="0"/>
                        </a:spcAft>
                        <a:buClrTx/>
                        <a:buSzTx/>
                        <a:buFontTx/>
                        <a:buNone/>
                        <a:tabLst/>
                        <a:defRPr/>
                      </a:pPr>
                      <a:r>
                        <a:rPr lang="en-US" sz="2000" noProof="0" dirty="0">
                          <a:solidFill>
                            <a:srgbClr val="D9D9D9"/>
                          </a:solidFill>
                          <a:latin typeface="Arial"/>
                          <a:cs typeface="Arial"/>
                        </a:rPr>
                        <a:t>Zoom in and look at your images at 100%-200% magnification. If they look clear, they will print well. </a:t>
                      </a:r>
                    </a:p>
                  </a:txBody>
                  <a:tcPr marL="182880" marT="137160">
                    <a:solidFill>
                      <a:srgbClr val="010101"/>
                    </a:solidFill>
                  </a:tcPr>
                </a:tc>
                <a:tc hMerge="1">
                  <a:txBody>
                    <a:bodyPr/>
                    <a:lstStyle/>
                    <a:p>
                      <a:endParaRPr lang="en-US" sz="2400" dirty="0">
                        <a:solidFill>
                          <a:srgbClr val="1F3A4E"/>
                        </a:solidFill>
                      </a:endParaRPr>
                    </a:p>
                  </a:txBody>
                  <a:tcPr>
                    <a:solidFill>
                      <a:schemeClr val="tx1">
                        <a:lumMod val="95000"/>
                        <a:lumOff val="5000"/>
                      </a:schemeClr>
                    </a:solidFill>
                  </a:tcPr>
                </a:tc>
                <a:extLst>
                  <a:ext uri="{0D108BD9-81ED-4DB2-BD59-A6C34878D82A}">
                    <a16:rowId xmlns:a16="http://schemas.microsoft.com/office/drawing/2014/main" val="10007"/>
                  </a:ext>
                </a:extLst>
              </a:tr>
              <a:tr h="3187270">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000" noProof="0" dirty="0">
                        <a:solidFill>
                          <a:schemeClr val="bg1"/>
                        </a:solidFill>
                        <a:latin typeface="Arial"/>
                        <a:cs typeface="Arial"/>
                      </a:endParaRPr>
                    </a:p>
                  </a:txBody>
                  <a:tcPr marL="182880" marT="137160">
                    <a:blipFill rotWithShape="1">
                      <a:blip r:embed="rId6"/>
                      <a:stretch>
                        <a:fillRect/>
                      </a:stretch>
                    </a:blipFill>
                  </a:tcPr>
                </a:tc>
                <a:tc hMerge="1">
                  <a:txBody>
                    <a:bodyPr/>
                    <a:lstStyle/>
                    <a:p>
                      <a:endParaRPr lang="en-US"/>
                    </a:p>
                  </a:txBody>
                  <a:tcPr/>
                </a:tc>
                <a:extLst>
                  <a:ext uri="{0D108BD9-81ED-4DB2-BD59-A6C34878D82A}">
                    <a16:rowId xmlns:a16="http://schemas.microsoft.com/office/drawing/2014/main" val="10010"/>
                  </a:ext>
                </a:extLst>
              </a:tr>
            </a:tbl>
          </a:graphicData>
        </a:graphic>
      </p:graphicFrame>
      <p:graphicFrame>
        <p:nvGraphicFramePr>
          <p:cNvPr id="16" name="Table 15">
            <a:extLst>
              <a:ext uri="{FF2B5EF4-FFF2-40B4-BE49-F238E27FC236}">
                <a16:creationId xmlns:a16="http://schemas.microsoft.com/office/drawing/2014/main" id="{38AC10A7-F1A6-46DA-969C-3A6C399D99F4}"/>
              </a:ext>
            </a:extLst>
          </p:cNvPr>
          <p:cNvGraphicFramePr>
            <a:graphicFrameLocks noGrp="1"/>
          </p:cNvGraphicFramePr>
          <p:nvPr userDrawn="1">
            <p:extLst>
              <p:ext uri="{D42A27DB-BD31-4B8C-83A1-F6EECF244321}">
                <p14:modId xmlns:p14="http://schemas.microsoft.com/office/powerpoint/2010/main" val="3568378181"/>
              </p:ext>
            </p:extLst>
          </p:nvPr>
        </p:nvGraphicFramePr>
        <p:xfrm>
          <a:off x="44695229" y="-84747"/>
          <a:ext cx="9430188" cy="33075071"/>
        </p:xfrm>
        <a:graphic>
          <a:graphicData uri="http://schemas.openxmlformats.org/drawingml/2006/table">
            <a:tbl>
              <a:tblPr firstRow="1" bandRow="1">
                <a:tableStyleId>{5C22544A-7EE6-4342-B048-85BDC9FD1C3A}</a:tableStyleId>
              </a:tblPr>
              <a:tblGrid>
                <a:gridCol w="3343835">
                  <a:extLst>
                    <a:ext uri="{9D8B030D-6E8A-4147-A177-3AD203B41FA5}">
                      <a16:colId xmlns:a16="http://schemas.microsoft.com/office/drawing/2014/main" val="20000"/>
                    </a:ext>
                  </a:extLst>
                </a:gridCol>
                <a:gridCol w="1381559">
                  <a:extLst>
                    <a:ext uri="{9D8B030D-6E8A-4147-A177-3AD203B41FA5}">
                      <a16:colId xmlns:a16="http://schemas.microsoft.com/office/drawing/2014/main" val="997673227"/>
                    </a:ext>
                  </a:extLst>
                </a:gridCol>
                <a:gridCol w="4704794">
                  <a:extLst>
                    <a:ext uri="{9D8B030D-6E8A-4147-A177-3AD203B41FA5}">
                      <a16:colId xmlns:a16="http://schemas.microsoft.com/office/drawing/2014/main" val="4164475170"/>
                    </a:ext>
                  </a:extLst>
                </a:gridCol>
              </a:tblGrid>
              <a:tr h="1756432">
                <a:tc gridSpan="3">
                  <a:txBody>
                    <a:bodyPr/>
                    <a:lstStyle/>
                    <a:p>
                      <a:pPr marL="0" marR="0" indent="0" algn="ctr" defTabSz="4388900" rtl="0" eaLnBrk="1" fontAlgn="auto" latinLnBrk="0" hangingPunct="1">
                        <a:lnSpc>
                          <a:spcPct val="100000"/>
                        </a:lnSpc>
                        <a:spcBef>
                          <a:spcPts val="0"/>
                        </a:spcBef>
                        <a:spcAft>
                          <a:spcPts val="0"/>
                        </a:spcAft>
                        <a:buClrTx/>
                        <a:buSzTx/>
                        <a:buFontTx/>
                        <a:buNone/>
                        <a:tabLst/>
                        <a:defRPr/>
                      </a:pPr>
                      <a:r>
                        <a:rPr lang="en-US" sz="4000" b="0" spc="600" dirty="0">
                          <a:solidFill>
                            <a:srgbClr val="1F3A4E"/>
                          </a:solidFill>
                          <a:latin typeface="Arial Black" panose="020B0A04020102020204" pitchFamily="34" charset="0"/>
                        </a:rPr>
                        <a:t>QUICK START GUIDE</a:t>
                      </a:r>
                      <a:br>
                        <a:rPr lang="en-US" sz="4000" b="0" spc="600" dirty="0">
                          <a:solidFill>
                            <a:srgbClr val="1F3A4E"/>
                          </a:solidFill>
                          <a:latin typeface="Arial Black" panose="020B0A04020102020204" pitchFamily="34" charset="0"/>
                        </a:rPr>
                      </a:br>
                      <a:r>
                        <a:rPr lang="en-US" sz="3200" b="1" spc="0" dirty="0">
                          <a:solidFill>
                            <a:srgbClr val="FF0000"/>
                          </a:solidFill>
                          <a:latin typeface="Trebuchet MS" pitchFamily="34" charset="0"/>
                        </a:rPr>
                        <a:t>(THIS SIDEBAR WILL NOT PRINT)</a:t>
                      </a:r>
                      <a:endParaRPr lang="en-US" sz="4000" b="1" spc="600" dirty="0">
                        <a:solidFill>
                          <a:schemeClr val="bg1"/>
                        </a:solidFill>
                        <a:latin typeface="Trebuchet MS" pitchFamily="34" charset="0"/>
                      </a:endParaRPr>
                    </a:p>
                  </a:txBody>
                  <a:tcPr marL="182880" marT="137160">
                    <a:solidFill>
                      <a:srgbClr val="FFC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563102">
                <a:tc gridSpan="3">
                  <a:txBody>
                    <a:bodyPr/>
                    <a:lstStyle/>
                    <a:p>
                      <a:pPr algn="l"/>
                      <a:r>
                        <a:rPr lang="en-US" sz="2800" b="1" baseline="0" dirty="0">
                          <a:solidFill>
                            <a:srgbClr val="FFC000"/>
                          </a:solidFill>
                          <a:latin typeface="Arial" panose="020B0604020202020204" pitchFamily="34" charset="0"/>
                          <a:cs typeface="Arial" panose="020B0604020202020204" pitchFamily="34" charset="0"/>
                        </a:rPr>
                        <a:t>How to change the template colors</a:t>
                      </a:r>
                    </a:p>
                    <a:p>
                      <a:pPr marL="0" indent="0" algn="l" defTabSz="114300"/>
                      <a:r>
                        <a:rPr lang="en-US" sz="2400" b="0" baseline="0" dirty="0">
                          <a:solidFill>
                            <a:srgbClr val="D9D9D9"/>
                          </a:solidFill>
                          <a:latin typeface="Arial" panose="020B0604020202020204" pitchFamily="34" charset="0"/>
                          <a:cs typeface="Arial" panose="020B0604020202020204" pitchFamily="34" charset="0"/>
                        </a:rPr>
                        <a:t>You can change the overall template color theme by clicking on the COLORS dropdown menu under the DESIGN tab. You can see a tutorial here: </a:t>
                      </a:r>
                      <a:r>
                        <a:rPr lang="en-US" sz="2400" dirty="0">
                          <a:solidFill>
                            <a:srgbClr val="FFC000"/>
                          </a:solidFill>
                          <a:hlinkClick r:id="rId7">
                            <a:extLst>
                              <a:ext uri="{A12FA001-AC4F-418D-AE19-62706E023703}">
                                <ahyp:hlinkClr xmlns:ahyp="http://schemas.microsoft.com/office/drawing/2018/hyperlinkcolor" val="tx"/>
                              </a:ext>
                            </a:extLst>
                          </a:hlinkClick>
                        </a:rPr>
                        <a:t>https://www.posterpresentations.com/how-to-change-the-research-poster-template-colors.html</a:t>
                      </a:r>
                      <a:endParaRPr lang="en-US" sz="2400" dirty="0">
                        <a:solidFill>
                          <a:srgbClr val="FFC000"/>
                        </a:solidFill>
                      </a:endParaRPr>
                    </a:p>
                    <a:p>
                      <a:pPr marL="0" indent="0" algn="l" defTabSz="114300"/>
                      <a:endParaRPr lang="en-US" sz="2400" b="0" baseline="0" dirty="0">
                        <a:solidFill>
                          <a:srgbClr val="D9D9D9"/>
                        </a:solidFill>
                        <a:latin typeface="Arial" panose="020B0604020202020204" pitchFamily="34" charset="0"/>
                        <a:cs typeface="Arial" panose="020B0604020202020204" pitchFamily="34" charset="0"/>
                      </a:endParaRPr>
                    </a:p>
                    <a:p>
                      <a:pPr marL="0" indent="0" algn="l" defTabSz="114300"/>
                      <a:r>
                        <a:rPr lang="en-US" sz="2400" b="0" baseline="0" dirty="0">
                          <a:solidFill>
                            <a:srgbClr val="D9D9D9"/>
                          </a:solidFill>
                          <a:latin typeface="Arial" panose="020B0604020202020204" pitchFamily="34" charset="0"/>
                          <a:cs typeface="Arial" panose="020B0604020202020204" pitchFamily="34" charset="0"/>
                        </a:rPr>
                        <a:t>You can also manually change the color of individual elements by going to VIEW &gt; SLIDE MASTER. On the left side of your screen select the background master where you can change the template background, column sizes, etc. </a:t>
                      </a:r>
                    </a:p>
                    <a:p>
                      <a:pPr marL="0" indent="0" algn="l" defTabSz="114300"/>
                      <a:endParaRPr lang="en-US" sz="2400" b="0" baseline="0" dirty="0">
                        <a:solidFill>
                          <a:srgbClr val="D9D9D9"/>
                        </a:solidFill>
                        <a:latin typeface="Arial" panose="020B0604020202020204" pitchFamily="34" charset="0"/>
                        <a:cs typeface="Arial" panose="020B0604020202020204" pitchFamily="34" charset="0"/>
                      </a:endParaRPr>
                    </a:p>
                    <a:p>
                      <a:pPr marL="0" indent="0" algn="l" defTabSz="114300"/>
                      <a:r>
                        <a:rPr lang="en-US" sz="2400" b="0" baseline="0" dirty="0">
                          <a:solidFill>
                            <a:srgbClr val="D9D9D9"/>
                          </a:solidFill>
                          <a:latin typeface="Arial" panose="020B0604020202020204" pitchFamily="34" charset="0"/>
                          <a:cs typeface="Arial" panose="020B0604020202020204" pitchFamily="34" charset="0"/>
                        </a:rPr>
                        <a:t>After you finish working on the SLIDE MASTER, it is important that you go to VIEW &gt; NORMAL to continue working on your poster. </a:t>
                      </a:r>
                    </a:p>
                  </a:txBody>
                  <a:tcPr marL="182880" marT="137160">
                    <a:solidFill>
                      <a:schemeClr val="tx1"/>
                    </a:solidFill>
                  </a:tcPr>
                </a:tc>
                <a:tc hMerge="1">
                  <a:txBody>
                    <a:bodyPr/>
                    <a:lstStyle/>
                    <a:p>
                      <a:endParaRPr lang="en-US" sz="2400" dirty="0">
                        <a:solidFill>
                          <a:srgbClr val="1F3A4E"/>
                        </a:solidFill>
                      </a:endParaRPr>
                    </a:p>
                  </a:txBody>
                  <a:tcPr marL="182880" marT="137160">
                    <a:blipFill rotWithShape="1">
                      <a:blip r:embed="rId8"/>
                      <a:stretch>
                        <a:fillRect/>
                      </a:stretch>
                    </a:blipFill>
                  </a:tcPr>
                </a:tc>
                <a:tc hMerge="1">
                  <a:txBody>
                    <a:bodyPr/>
                    <a:lstStyle/>
                    <a:p>
                      <a:endParaRPr lang="en-US"/>
                    </a:p>
                  </a:txBody>
                  <a:tcPr/>
                </a:tc>
                <a:extLst>
                  <a:ext uri="{0D108BD9-81ED-4DB2-BD59-A6C34878D82A}">
                    <a16:rowId xmlns:a16="http://schemas.microsoft.com/office/drawing/2014/main" val="10001"/>
                  </a:ext>
                </a:extLst>
              </a:tr>
              <a:tr h="3667720">
                <a:tc gridSpan="3">
                  <a:txBody>
                    <a:bodyPr/>
                    <a:lstStyle/>
                    <a:p>
                      <a:r>
                        <a:rPr lang="en-US" sz="2800" b="1" dirty="0">
                          <a:solidFill>
                            <a:srgbClr val="FFC000"/>
                          </a:solidFill>
                          <a:latin typeface="Arial" panose="020B0604020202020204" pitchFamily="34" charset="0"/>
                          <a:cs typeface="Arial" panose="020B0604020202020204" pitchFamily="34" charset="0"/>
                        </a:rPr>
                        <a:t>How to change the column layout configuration</a:t>
                      </a:r>
                    </a:p>
                    <a:p>
                      <a:r>
                        <a:rPr lang="en-US" sz="2400" dirty="0">
                          <a:solidFill>
                            <a:srgbClr val="D9D9D9"/>
                          </a:solidFill>
                          <a:latin typeface="Arial" panose="020B0604020202020204" pitchFamily="34" charset="0"/>
                          <a:cs typeface="Arial" panose="020B0604020202020204" pitchFamily="34" charset="0"/>
                        </a:rPr>
                        <a:t>You can manually change the configuration on the columns by going to VIEW &gt; SLIDE MASTER. You can delete columns, resize them or modify them as needed for your layout. </a:t>
                      </a:r>
                    </a:p>
                    <a:p>
                      <a:pPr marL="0" marR="0" indent="0" algn="l" defTabSz="3765366" rtl="0" eaLnBrk="1" fontAlgn="auto" latinLnBrk="0" hangingPunct="1">
                        <a:lnSpc>
                          <a:spcPct val="100000"/>
                        </a:lnSpc>
                        <a:spcBef>
                          <a:spcPts val="0"/>
                        </a:spcBef>
                        <a:spcAft>
                          <a:spcPts val="0"/>
                        </a:spcAft>
                        <a:buClrTx/>
                        <a:buSzTx/>
                        <a:buFontTx/>
                        <a:buNone/>
                        <a:tabLst/>
                        <a:defRPr/>
                      </a:pPr>
                      <a:r>
                        <a:rPr lang="en-US" sz="2400" dirty="0">
                          <a:solidFill>
                            <a:srgbClr val="D9D9D9"/>
                          </a:solidFill>
                          <a:latin typeface="Arial" panose="020B0604020202020204" pitchFamily="34" charset="0"/>
                          <a:cs typeface="Arial" panose="020B0604020202020204" pitchFamily="34" charset="0"/>
                        </a:rPr>
                        <a:t>You can see a tutorial here: </a:t>
                      </a:r>
                      <a:r>
                        <a:rPr lang="en-US" sz="2400" u="sng" dirty="0">
                          <a:solidFill>
                            <a:srgbClr val="FFC000"/>
                          </a:solidFill>
                          <a:latin typeface="Arial" panose="020B0604020202020204" pitchFamily="34" charset="0"/>
                          <a:cs typeface="Arial" panose="020B0604020202020204" pitchFamily="34" charset="0"/>
                        </a:rPr>
                        <a:t>https://</a:t>
                      </a:r>
                      <a:r>
                        <a:rPr lang="en-US" sz="2400" u="sng" dirty="0" err="1">
                          <a:solidFill>
                            <a:srgbClr val="FFC000"/>
                          </a:solidFill>
                          <a:latin typeface="Arial" panose="020B0604020202020204" pitchFamily="34" charset="0"/>
                          <a:cs typeface="Arial" panose="020B0604020202020204" pitchFamily="34" charset="0"/>
                        </a:rPr>
                        <a:t>www.posterpresentations.com</a:t>
                      </a:r>
                      <a:r>
                        <a:rPr lang="en-US" sz="2400" u="sng" dirty="0">
                          <a:solidFill>
                            <a:srgbClr val="FFC000"/>
                          </a:solidFill>
                          <a:latin typeface="Arial" panose="020B0604020202020204" pitchFamily="34" charset="0"/>
                          <a:cs typeface="Arial" panose="020B0604020202020204" pitchFamily="34" charset="0"/>
                        </a:rPr>
                        <a:t>/how-to-change-the-column-</a:t>
                      </a:r>
                      <a:r>
                        <a:rPr lang="en-US" sz="2400" u="sng" dirty="0" err="1">
                          <a:solidFill>
                            <a:srgbClr val="FFC000"/>
                          </a:solidFill>
                          <a:latin typeface="Arial" panose="020B0604020202020204" pitchFamily="34" charset="0"/>
                          <a:cs typeface="Arial" panose="020B0604020202020204" pitchFamily="34" charset="0"/>
                        </a:rPr>
                        <a:t>configuration.html</a:t>
                      </a:r>
                      <a:endParaRPr lang="en-US" sz="7200" u="sng" dirty="0">
                        <a:solidFill>
                          <a:srgbClr val="FFC000"/>
                        </a:solidFill>
                      </a:endParaRPr>
                    </a:p>
                  </a:txBody>
                  <a:tcPr marL="182880" marT="137160">
                    <a:solidFill>
                      <a:schemeClr val="tx1"/>
                    </a:solidFill>
                  </a:tcPr>
                </a:tc>
                <a:tc hMerge="1">
                  <a:txBody>
                    <a:bodyPr/>
                    <a:lstStyle/>
                    <a:p>
                      <a:endParaRPr lang="en-US" sz="2400" dirty="0">
                        <a:solidFill>
                          <a:srgbClr val="1F3A4E"/>
                        </a:solidFill>
                      </a:endParaRPr>
                    </a:p>
                  </a:txBody>
                  <a:tcPr marL="182880" marT="137160">
                    <a:blipFill rotWithShape="1">
                      <a:blip r:embed="rId9"/>
                      <a:stretch>
                        <a:fillRect/>
                      </a:stretch>
                    </a:blipFill>
                  </a:tcPr>
                </a:tc>
                <a:tc hMerge="1">
                  <a:txBody>
                    <a:bodyPr/>
                    <a:lstStyle/>
                    <a:p>
                      <a:endParaRPr lang="en-US" dirty="0"/>
                    </a:p>
                  </a:txBody>
                  <a:tcPr marL="182880" marT="137160">
                    <a:solidFill>
                      <a:srgbClr val="010101"/>
                    </a:solidFill>
                  </a:tcPr>
                </a:tc>
                <a:extLst>
                  <a:ext uri="{0D108BD9-81ED-4DB2-BD59-A6C34878D82A}">
                    <a16:rowId xmlns:a16="http://schemas.microsoft.com/office/drawing/2014/main" val="10004"/>
                  </a:ext>
                </a:extLst>
              </a:tr>
              <a:tr h="5177074">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400" noProof="0" dirty="0">
                        <a:solidFill>
                          <a:srgbClr val="D9D9D9"/>
                        </a:solidFill>
                        <a:latin typeface="Arial" panose="020B0604020202020204" pitchFamily="34" charset="0"/>
                        <a:cs typeface="Arial" panose="020B0604020202020204" pitchFamily="34" charset="0"/>
                      </a:endParaRPr>
                    </a:p>
                  </a:txBody>
                  <a:tcPr marL="182880" marT="137160">
                    <a:blipFill dpi="0" rotWithShape="1">
                      <a:blip r:embed="rId10">
                        <a:extLst>
                          <a:ext uri="{28A0092B-C50C-407E-A947-70E740481C1C}">
                            <a14:useLocalDpi xmlns:a14="http://schemas.microsoft.com/office/drawing/2010/main" val="0"/>
                          </a:ext>
                        </a:extLst>
                      </a:blip>
                      <a:srcRect/>
                      <a:stretch>
                        <a:fillRect/>
                      </a:stretch>
                    </a:blipFill>
                  </a:tcPr>
                </a:tc>
                <a:tc hMerge="1">
                  <a:txBody>
                    <a:bodyPr/>
                    <a:lstStyle/>
                    <a:p>
                      <a:endParaRPr lang="en-US"/>
                    </a:p>
                  </a:txBody>
                  <a:tcPr/>
                </a:tc>
                <a:tc row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800" b="1" noProof="0" dirty="0">
                          <a:solidFill>
                            <a:srgbClr val="FFC000"/>
                          </a:solidFill>
                          <a:latin typeface="Arial" panose="020B0604020202020204" pitchFamily="34" charset="0"/>
                          <a:cs typeface="Arial" panose="020B0604020202020204" pitchFamily="34" charset="0"/>
                        </a:rPr>
                        <a:t>How to hide the QUICK START GUIDE bars from the sides of the template</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noProof="0" dirty="0">
                          <a:solidFill>
                            <a:srgbClr val="D9D9D9"/>
                          </a:solidFill>
                          <a:latin typeface="Arial" panose="020B0604020202020204" pitchFamily="34" charset="0"/>
                          <a:cs typeface="Arial" panose="020B0604020202020204" pitchFamily="34" charset="0"/>
                        </a:rPr>
                        <a:t>The Quick Start</a:t>
                      </a:r>
                      <a:r>
                        <a:rPr lang="en-US" sz="2400" baseline="0" noProof="0" dirty="0">
                          <a:solidFill>
                            <a:srgbClr val="D9D9D9"/>
                          </a:solidFill>
                          <a:latin typeface="Arial" panose="020B0604020202020204" pitchFamily="34" charset="0"/>
                          <a:cs typeface="Arial" panose="020B0604020202020204" pitchFamily="34" charset="0"/>
                        </a:rPr>
                        <a:t> Guides</a:t>
                      </a:r>
                      <a:r>
                        <a:rPr lang="en-US" sz="2400" noProof="0" dirty="0">
                          <a:solidFill>
                            <a:srgbClr val="D9D9D9"/>
                          </a:solidFill>
                          <a:latin typeface="Arial" panose="020B0604020202020204" pitchFamily="34" charset="0"/>
                          <a:cs typeface="Arial" panose="020B0604020202020204" pitchFamily="34" charset="0"/>
                        </a:rPr>
                        <a:t> </a:t>
                      </a:r>
                      <a:r>
                        <a:rPr lang="en-US" sz="2400" u="sng" noProof="0" dirty="0">
                          <a:solidFill>
                            <a:srgbClr val="D9D9D9"/>
                          </a:solidFill>
                          <a:latin typeface="Arial" panose="020B0604020202020204" pitchFamily="34" charset="0"/>
                          <a:cs typeface="Arial" panose="020B0604020202020204" pitchFamily="34" charset="0"/>
                        </a:rPr>
                        <a:t>are outside the template’s printable area</a:t>
                      </a:r>
                      <a:r>
                        <a:rPr lang="en-US" sz="2400" noProof="0" dirty="0">
                          <a:solidFill>
                            <a:srgbClr val="D9D9D9"/>
                          </a:solidFill>
                          <a:latin typeface="Arial" panose="020B0604020202020204" pitchFamily="34" charset="0"/>
                          <a:cs typeface="Arial" panose="020B0604020202020204" pitchFamily="34" charset="0"/>
                        </a:rPr>
                        <a:t> and they will not be on the printed poster</a:t>
                      </a:r>
                      <a:r>
                        <a:rPr lang="en-US" sz="2400" baseline="0" noProof="0" dirty="0">
                          <a:solidFill>
                            <a:srgbClr val="D9D9D9"/>
                          </a:solidFill>
                          <a:latin typeface="Arial" panose="020B0604020202020204" pitchFamily="34" charset="0"/>
                          <a:cs typeface="Arial" panose="020B0604020202020204" pitchFamily="34" charset="0"/>
                        </a:rPr>
                        <a:t>. </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aseline="0" noProof="0" dirty="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baseline="0" noProof="0" dirty="0">
                          <a:solidFill>
                            <a:srgbClr val="D9D9D9"/>
                          </a:solidFill>
                          <a:latin typeface="Arial" panose="020B0604020202020204" pitchFamily="34" charset="0"/>
                          <a:cs typeface="Arial" panose="020B0604020202020204" pitchFamily="34" charset="0"/>
                        </a:rPr>
                        <a:t>If you create a PDF file from your template, the guides will not be included.</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aseline="0" noProof="0" dirty="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baseline="0" noProof="0" dirty="0">
                          <a:solidFill>
                            <a:srgbClr val="D9D9D9"/>
                          </a:solidFill>
                          <a:latin typeface="Arial" panose="020B0604020202020204" pitchFamily="34" charset="0"/>
                          <a:cs typeface="Arial" panose="020B0604020202020204" pitchFamily="34" charset="0"/>
                        </a:rPr>
                        <a:t>To hide the guides click on the </a:t>
                      </a:r>
                      <a:r>
                        <a:rPr lang="en-US" sz="2400" b="1" baseline="0" noProof="0" dirty="0">
                          <a:solidFill>
                            <a:srgbClr val="D9D9D9"/>
                          </a:solidFill>
                          <a:latin typeface="Arial" panose="020B0604020202020204" pitchFamily="34" charset="0"/>
                          <a:cs typeface="Arial" panose="020B0604020202020204" pitchFamily="34" charset="0"/>
                        </a:rPr>
                        <a:t>Home</a:t>
                      </a:r>
                      <a:r>
                        <a:rPr lang="en-US" sz="2400" baseline="0" noProof="0" dirty="0">
                          <a:solidFill>
                            <a:srgbClr val="D9D9D9"/>
                          </a:solidFill>
                          <a:latin typeface="Arial" panose="020B0604020202020204" pitchFamily="34" charset="0"/>
                          <a:cs typeface="Arial" panose="020B0604020202020204" pitchFamily="34" charset="0"/>
                        </a:rPr>
                        <a:t> tab (top of the screen) and then click on the </a:t>
                      </a:r>
                      <a:r>
                        <a:rPr lang="en-US" sz="2400" b="1" baseline="0" noProof="0" dirty="0">
                          <a:solidFill>
                            <a:srgbClr val="D9D9D9"/>
                          </a:solidFill>
                          <a:latin typeface="Arial" panose="020B0604020202020204" pitchFamily="34" charset="0"/>
                          <a:cs typeface="Arial" panose="020B0604020202020204" pitchFamily="34" charset="0"/>
                        </a:rPr>
                        <a:t>Layout</a:t>
                      </a:r>
                      <a:r>
                        <a:rPr lang="en-US" sz="2400" baseline="0" noProof="0" dirty="0">
                          <a:solidFill>
                            <a:srgbClr val="D9D9D9"/>
                          </a:solidFill>
                          <a:latin typeface="Arial" panose="020B0604020202020204" pitchFamily="34" charset="0"/>
                          <a:cs typeface="Arial" panose="020B0604020202020204" pitchFamily="34" charset="0"/>
                        </a:rPr>
                        <a:t> button below to see the available layouts. Choose the </a:t>
                      </a:r>
                      <a:r>
                        <a:rPr lang="en-US" sz="2400" b="1" baseline="0" noProof="0" dirty="0">
                          <a:solidFill>
                            <a:srgbClr val="D9D9D9"/>
                          </a:solidFill>
                          <a:latin typeface="Arial" panose="020B0604020202020204" pitchFamily="34" charset="0"/>
                          <a:cs typeface="Arial" panose="020B0604020202020204" pitchFamily="34" charset="0"/>
                        </a:rPr>
                        <a:t>Without Guides </a:t>
                      </a:r>
                      <a:r>
                        <a:rPr lang="en-US" sz="2400" b="0" baseline="0" noProof="0" dirty="0">
                          <a:solidFill>
                            <a:srgbClr val="D9D9D9"/>
                          </a:solidFill>
                          <a:latin typeface="Arial" panose="020B0604020202020204" pitchFamily="34" charset="0"/>
                          <a:cs typeface="Arial" panose="020B0604020202020204" pitchFamily="34" charset="0"/>
                        </a:rPr>
                        <a:t>layout</a:t>
                      </a:r>
                      <a:r>
                        <a:rPr lang="en-US" sz="2400" baseline="0" noProof="0" dirty="0">
                          <a:solidFill>
                            <a:srgbClr val="D9D9D9"/>
                          </a:solidFill>
                          <a:latin typeface="Arial" panose="020B0604020202020204" pitchFamily="34" charset="0"/>
                          <a:cs typeface="Arial" panose="020B0604020202020204" pitchFamily="34" charset="0"/>
                        </a:rPr>
                        <a:t>.</a:t>
                      </a:r>
                      <a:endParaRPr lang="en-US" sz="2400" noProof="0" dirty="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noProof="0" dirty="0">
                        <a:solidFill>
                          <a:srgbClr val="D9D9D9"/>
                        </a:solidFill>
                        <a:latin typeface="Arial" panose="020B0604020202020204" pitchFamily="34" charset="0"/>
                        <a:cs typeface="Arial" panose="020B0604020202020204" pitchFamily="34" charset="0"/>
                      </a:endParaRPr>
                    </a:p>
                  </a:txBody>
                  <a:tcPr marL="182880" marT="137160">
                    <a:solidFill>
                      <a:srgbClr val="010101"/>
                    </a:solidFill>
                  </a:tcPr>
                </a:tc>
                <a:extLst>
                  <a:ext uri="{0D108BD9-81ED-4DB2-BD59-A6C34878D82A}">
                    <a16:rowId xmlns:a16="http://schemas.microsoft.com/office/drawing/2014/main" val="10005"/>
                  </a:ext>
                </a:extLst>
              </a:tr>
              <a:tr h="2888327">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400" noProof="0" dirty="0">
                        <a:solidFill>
                          <a:srgbClr val="D9D9D9"/>
                        </a:solidFill>
                        <a:latin typeface="Arial" panose="020B0604020202020204" pitchFamily="34" charset="0"/>
                        <a:cs typeface="Arial" panose="020B0604020202020204" pitchFamily="34" charset="0"/>
                      </a:endParaRPr>
                    </a:p>
                  </a:txBody>
                  <a:tcPr marL="182880" marT="137160">
                    <a:solidFill>
                      <a:srgbClr val="010101"/>
                    </a:solidFill>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1766341567"/>
                  </a:ext>
                </a:extLst>
              </a:tr>
              <a:tr h="3781426">
                <a:tc gridSpan="2">
                  <a:txBody>
                    <a:bodyPr/>
                    <a:lstStyle/>
                    <a:p>
                      <a:r>
                        <a:rPr lang="en-US" sz="2800" b="1" dirty="0">
                          <a:solidFill>
                            <a:srgbClr val="FFC000"/>
                          </a:solidFill>
                          <a:latin typeface="Arial" panose="020B0604020202020204" pitchFamily="34" charset="0"/>
                          <a:cs typeface="Arial" panose="020B0604020202020204" pitchFamily="34" charset="0"/>
                        </a:rPr>
                        <a:t>How to</a:t>
                      </a:r>
                      <a:r>
                        <a:rPr lang="en-US" sz="2800" b="1" baseline="0" dirty="0">
                          <a:solidFill>
                            <a:srgbClr val="FFC000"/>
                          </a:solidFill>
                          <a:latin typeface="Arial" panose="020B0604020202020204" pitchFamily="34" charset="0"/>
                          <a:cs typeface="Arial" panose="020B0604020202020204" pitchFamily="34" charset="0"/>
                        </a:rPr>
                        <a:t> preview your poster prior to printing</a:t>
                      </a:r>
                      <a:endParaRPr lang="en-US" sz="2800" b="1" dirty="0">
                        <a:solidFill>
                          <a:srgbClr val="FFC000"/>
                        </a:solidFill>
                        <a:latin typeface="Arial" panose="020B0604020202020204" pitchFamily="34" charset="0"/>
                        <a:cs typeface="Arial" panose="020B0604020202020204" pitchFamily="34" charset="0"/>
                      </a:endParaRPr>
                    </a:p>
                    <a:p>
                      <a:r>
                        <a:rPr lang="en-US" sz="2400" dirty="0">
                          <a:solidFill>
                            <a:srgbClr val="D9D9D9"/>
                          </a:solidFill>
                          <a:latin typeface="Arial" panose="020B0604020202020204" pitchFamily="34" charset="0"/>
                          <a:cs typeface="Arial" panose="020B0604020202020204" pitchFamily="34" charset="0"/>
                        </a:rPr>
                        <a:t>You can preview your poster at any time by pressing the </a:t>
                      </a:r>
                      <a:r>
                        <a:rPr lang="en-US" sz="2400" dirty="0">
                          <a:solidFill>
                            <a:srgbClr val="FFC000"/>
                          </a:solidFill>
                          <a:latin typeface="Arial" panose="020B0604020202020204" pitchFamily="34" charset="0"/>
                          <a:cs typeface="Arial" panose="020B0604020202020204" pitchFamily="34" charset="0"/>
                        </a:rPr>
                        <a:t>F5 key</a:t>
                      </a:r>
                      <a:r>
                        <a:rPr lang="en-US" sz="2400" dirty="0">
                          <a:solidFill>
                            <a:srgbClr val="D9D9D9"/>
                          </a:solidFill>
                          <a:latin typeface="Arial" panose="020B0604020202020204" pitchFamily="34" charset="0"/>
                          <a:cs typeface="Arial" panose="020B0604020202020204" pitchFamily="34" charset="0"/>
                        </a:rPr>
                        <a:t> on your keyboard. You will see on the screen what's on your poster and how it should look when printed. Press the </a:t>
                      </a:r>
                      <a:r>
                        <a:rPr lang="en-US" sz="2400" dirty="0">
                          <a:solidFill>
                            <a:srgbClr val="FFC000"/>
                          </a:solidFill>
                          <a:latin typeface="Arial" panose="020B0604020202020204" pitchFamily="34" charset="0"/>
                          <a:cs typeface="Arial" panose="020B0604020202020204" pitchFamily="34" charset="0"/>
                        </a:rPr>
                        <a:t>ESC key </a:t>
                      </a:r>
                      <a:r>
                        <a:rPr lang="en-US" sz="2400" dirty="0">
                          <a:solidFill>
                            <a:srgbClr val="D9D9D9"/>
                          </a:solidFill>
                          <a:latin typeface="Arial" panose="020B0604020202020204" pitchFamily="34" charset="0"/>
                          <a:cs typeface="Arial" panose="020B0604020202020204" pitchFamily="34" charset="0"/>
                        </a:rPr>
                        <a:t>to exit Preview.</a:t>
                      </a:r>
                    </a:p>
                  </a:txBody>
                  <a:tcPr marL="182880" marT="137160">
                    <a:solidFill>
                      <a:srgbClr val="010101"/>
                    </a:solidFill>
                  </a:tcPr>
                </a:tc>
                <a:tc hMerge="1">
                  <a:txBody>
                    <a:bodyPr/>
                    <a:lstStyle/>
                    <a:p>
                      <a:endParaRPr lang="en-US"/>
                    </a:p>
                  </a:txBody>
                  <a:tcPr/>
                </a:tc>
                <a:tc>
                  <a:txBody>
                    <a:bodyPr/>
                    <a:lstStyle/>
                    <a:p>
                      <a:pPr algn="ctr"/>
                      <a:r>
                        <a:rPr lang="en-US" sz="11500" b="1" dirty="0">
                          <a:solidFill>
                            <a:srgbClr val="D9D9D9"/>
                          </a:solidFill>
                          <a:latin typeface="Arial" panose="020B0604020202020204" pitchFamily="34" charset="0"/>
                          <a:cs typeface="Arial" panose="020B0604020202020204" pitchFamily="34" charset="0"/>
                        </a:rPr>
                        <a:t>F5</a:t>
                      </a:r>
                      <a:r>
                        <a:rPr lang="en-US" sz="2400" baseline="0" dirty="0">
                          <a:solidFill>
                            <a:srgbClr val="D9D9D9"/>
                          </a:solidFill>
                          <a:latin typeface="Arial" panose="020B0604020202020204" pitchFamily="34" charset="0"/>
                          <a:cs typeface="Arial" panose="020B0604020202020204" pitchFamily="34" charset="0"/>
                        </a:rPr>
                        <a:t> </a:t>
                      </a:r>
                      <a:endParaRPr lang="en-US" sz="7200" dirty="0"/>
                    </a:p>
                  </a:txBody>
                  <a:tcPr marL="182880" marT="137160" anchor="ctr">
                    <a:solidFill>
                      <a:schemeClr val="tx1">
                        <a:lumMod val="95000"/>
                        <a:lumOff val="5000"/>
                      </a:schemeClr>
                    </a:solidFill>
                  </a:tcPr>
                </a:tc>
                <a:extLst>
                  <a:ext uri="{0D108BD9-81ED-4DB2-BD59-A6C34878D82A}">
                    <a16:rowId xmlns:a16="http://schemas.microsoft.com/office/drawing/2014/main" val="10006"/>
                  </a:ext>
                </a:extLst>
              </a:tr>
              <a:tr h="5674009">
                <a:tc gridSpan="3">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800" b="1" noProof="0" dirty="0">
                          <a:solidFill>
                            <a:srgbClr val="FFC000"/>
                          </a:solidFill>
                          <a:latin typeface="Arial"/>
                          <a:cs typeface="Arial"/>
                        </a:rPr>
                        <a:t>How to print your poster</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noProof="0" dirty="0">
                          <a:solidFill>
                            <a:srgbClr val="D9D9D9"/>
                          </a:solidFill>
                          <a:latin typeface="Arial"/>
                          <a:cs typeface="Arial"/>
                        </a:rPr>
                        <a:t>When you are ready to have your poster printed go online to </a:t>
                      </a:r>
                      <a:r>
                        <a:rPr lang="en-US" sz="2400" noProof="0" dirty="0" err="1">
                          <a:solidFill>
                            <a:srgbClr val="FFC000"/>
                          </a:solidFill>
                          <a:latin typeface="Arial"/>
                          <a:cs typeface="Arial"/>
                        </a:rPr>
                        <a:t>PosterPresentations.com</a:t>
                      </a:r>
                      <a:r>
                        <a:rPr lang="en-US" sz="2400" noProof="0" dirty="0">
                          <a:solidFill>
                            <a:srgbClr val="D9D9D9"/>
                          </a:solidFill>
                          <a:latin typeface="Arial"/>
                          <a:cs typeface="Arial"/>
                        </a:rPr>
                        <a:t> and click on the "</a:t>
                      </a:r>
                      <a:r>
                        <a:rPr lang="en-US" sz="2400" noProof="0" dirty="0">
                          <a:solidFill>
                            <a:srgbClr val="FFC000"/>
                          </a:solidFill>
                          <a:latin typeface="Arial"/>
                          <a:cs typeface="Arial"/>
                        </a:rPr>
                        <a:t>Order Your Poster</a:t>
                      </a:r>
                      <a:r>
                        <a:rPr lang="en-US" sz="2400" noProof="0" dirty="0">
                          <a:solidFill>
                            <a:srgbClr val="D9D9D9"/>
                          </a:solidFill>
                          <a:latin typeface="Arial"/>
                          <a:cs typeface="Arial"/>
                        </a:rPr>
                        <a:t>" button. You can have your poster printed on professional papers, fabric for easy traveling and a variety of other materials. </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noProof="0" dirty="0">
                          <a:solidFill>
                            <a:srgbClr val="D9D9D9"/>
                          </a:solidFill>
                          <a:latin typeface="Arial"/>
                          <a:cs typeface="Arial"/>
                        </a:rPr>
                        <a:t>If you submit a PowerPoint document, you will be receiving a PDF proof for your approval prior to printing. If your order is placed and paid for before noon (Pacific time) Monday-Friday, your order will ship out that same day. FedEx Next day, Second day, Third day, and Free Ground services are offered. </a:t>
                      </a:r>
                    </a:p>
                    <a:p>
                      <a:pPr marL="0" marR="0" lvl="0" indent="0" algn="l" defTabSz="114300" rtl="0" eaLnBrk="1" fontAlgn="auto" latinLnBrk="0" hangingPunct="1">
                        <a:lnSpc>
                          <a:spcPct val="100000"/>
                        </a:lnSpc>
                        <a:spcBef>
                          <a:spcPts val="0"/>
                        </a:spcBef>
                        <a:spcAft>
                          <a:spcPts val="0"/>
                        </a:spcAft>
                        <a:buClrTx/>
                        <a:buSzTx/>
                        <a:buFontTx/>
                        <a:buNone/>
                        <a:tabLst/>
                        <a:defRPr/>
                      </a:pPr>
                      <a:br>
                        <a:rPr lang="en-US" sz="2400" noProof="0" dirty="0">
                          <a:solidFill>
                            <a:srgbClr val="D9D9D9"/>
                          </a:solidFill>
                          <a:latin typeface="Arial"/>
                          <a:cs typeface="Arial"/>
                        </a:rPr>
                      </a:br>
                      <a:r>
                        <a:rPr lang="en-US" sz="2400" noProof="0" dirty="0">
                          <a:solidFill>
                            <a:srgbClr val="D9D9D9"/>
                          </a:solidFill>
                          <a:latin typeface="Arial"/>
                          <a:cs typeface="Arial"/>
                        </a:rPr>
                        <a:t>Go to </a:t>
                      </a:r>
                      <a:r>
                        <a:rPr lang="en-US" sz="2400" noProof="0" dirty="0" err="1">
                          <a:solidFill>
                            <a:srgbClr val="FFC000"/>
                          </a:solidFill>
                          <a:latin typeface="Arial"/>
                          <a:cs typeface="Arial"/>
                        </a:rPr>
                        <a:t>PosterPresentations.com</a:t>
                      </a:r>
                      <a:r>
                        <a:rPr lang="en-US" sz="2400" noProof="0" dirty="0">
                          <a:solidFill>
                            <a:srgbClr val="D9D9D9"/>
                          </a:solidFill>
                          <a:latin typeface="Arial"/>
                          <a:cs typeface="Arial"/>
                        </a:rPr>
                        <a:t> for more information.</a:t>
                      </a:r>
                    </a:p>
                  </a:txBody>
                  <a:tcPr marL="182880" marT="137160">
                    <a:solidFill>
                      <a:srgbClr val="01010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354778">
                <a:tc gridSpan="3">
                  <a:txBody>
                    <a:bodyPr/>
                    <a:lstStyle/>
                    <a:p>
                      <a:endParaRPr lang="en-US" sz="2400" dirty="0">
                        <a:solidFill>
                          <a:srgbClr val="1F3A4E"/>
                        </a:solidFill>
                      </a:endParaRPr>
                    </a:p>
                  </a:txBody>
                  <a:tcPr marL="182880" marT="137160">
                    <a:blipFill dpi="0" rotWithShape="1">
                      <a:blip r:embed="rId11">
                        <a:extLst>
                          <a:ext uri="{28A0092B-C50C-407E-A947-70E740481C1C}">
                            <a14:useLocalDpi xmlns:a14="http://schemas.microsoft.com/office/drawing/2010/main" val="0"/>
                          </a:ext>
                        </a:extLst>
                      </a:blip>
                      <a:srcRect/>
                      <a:stretch>
                        <a:fillRect/>
                      </a:stretch>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3212204">
                <a:tc>
                  <a:txBody>
                    <a:bodyPr/>
                    <a:lstStyle/>
                    <a:p>
                      <a:pPr>
                        <a:lnSpc>
                          <a:spcPts val="2600"/>
                        </a:lnSpc>
                      </a:pPr>
                      <a:r>
                        <a:rPr lang="en-US" sz="2000" dirty="0">
                          <a:solidFill>
                            <a:schemeClr val="bg1">
                              <a:lumMod val="85000"/>
                            </a:schemeClr>
                          </a:solidFill>
                          <a:latin typeface="Arial"/>
                          <a:cs typeface="Arial"/>
                        </a:rPr>
                        <a:t>© 2019</a:t>
                      </a:r>
                      <a:r>
                        <a:rPr lang="en-US" sz="2000" baseline="0" dirty="0">
                          <a:solidFill>
                            <a:schemeClr val="bg1">
                              <a:lumMod val="85000"/>
                            </a:schemeClr>
                          </a:solidFill>
                          <a:latin typeface="Arial"/>
                          <a:cs typeface="Arial"/>
                        </a:rPr>
                        <a:t> </a:t>
                      </a:r>
                      <a:r>
                        <a:rPr lang="en-US" sz="2000" dirty="0" err="1">
                          <a:solidFill>
                            <a:schemeClr val="bg1">
                              <a:lumMod val="85000"/>
                            </a:schemeClr>
                          </a:solidFill>
                          <a:latin typeface="Arial"/>
                          <a:cs typeface="Arial"/>
                        </a:rPr>
                        <a:t>PosterPresentations.com</a:t>
                      </a:r>
                      <a:br>
                        <a:rPr lang="en-US" sz="2000" dirty="0">
                          <a:solidFill>
                            <a:schemeClr val="bg1">
                              <a:lumMod val="85000"/>
                            </a:schemeClr>
                          </a:solidFill>
                          <a:latin typeface="Arial"/>
                          <a:cs typeface="Arial"/>
                        </a:rPr>
                      </a:br>
                      <a:r>
                        <a:rPr lang="en-US" sz="2000" dirty="0">
                          <a:solidFill>
                            <a:schemeClr val="bg1">
                              <a:lumMod val="85000"/>
                            </a:schemeClr>
                          </a:solidFill>
                          <a:latin typeface="Arial"/>
                          <a:cs typeface="Arial"/>
                        </a:rPr>
                        <a:t>2117 Fourth Street ,</a:t>
                      </a:r>
                      <a:r>
                        <a:rPr lang="en-US" sz="2000" baseline="0" dirty="0">
                          <a:solidFill>
                            <a:schemeClr val="bg1">
                              <a:lumMod val="85000"/>
                            </a:schemeClr>
                          </a:solidFill>
                          <a:latin typeface="Arial"/>
                          <a:cs typeface="Arial"/>
                        </a:rPr>
                        <a:t> STE C        </a:t>
                      </a:r>
                    </a:p>
                    <a:p>
                      <a:pPr>
                        <a:lnSpc>
                          <a:spcPts val="2600"/>
                        </a:lnSpc>
                      </a:pPr>
                      <a:r>
                        <a:rPr lang="en-US" sz="2000" baseline="0" dirty="0">
                          <a:solidFill>
                            <a:schemeClr val="bg1">
                              <a:lumMod val="85000"/>
                            </a:schemeClr>
                          </a:solidFill>
                          <a:latin typeface="Arial"/>
                          <a:cs typeface="Arial"/>
                        </a:rPr>
                        <a:t>Berkeley CA 94710 USA</a:t>
                      </a:r>
                      <a:endParaRPr lang="en-US" sz="2000" dirty="0">
                        <a:solidFill>
                          <a:schemeClr val="bg1">
                            <a:lumMod val="85000"/>
                          </a:schemeClr>
                        </a:solidFill>
                        <a:latin typeface="Arial"/>
                        <a:cs typeface="Arial"/>
                      </a:endParaRPr>
                    </a:p>
                  </a:txBody>
                  <a:tcPr marL="182880" marT="137160">
                    <a:solidFill>
                      <a:srgbClr val="010101"/>
                    </a:solidFill>
                  </a:tcPr>
                </a:tc>
                <a:tc gridSpan="2">
                  <a:txBody>
                    <a:bodyPr/>
                    <a:lstStyle/>
                    <a:p>
                      <a:pPr marL="0" marR="0" indent="0" algn="l" defTabSz="4388900" rtl="0" eaLnBrk="1" fontAlgn="auto" latinLnBrk="0" hangingPunct="1">
                        <a:lnSpc>
                          <a:spcPct val="100000"/>
                        </a:lnSpc>
                        <a:spcBef>
                          <a:spcPts val="0"/>
                        </a:spcBef>
                        <a:spcAft>
                          <a:spcPts val="0"/>
                        </a:spcAft>
                        <a:buClrTx/>
                        <a:buSzTx/>
                        <a:buFontTx/>
                        <a:buNone/>
                        <a:tabLst/>
                        <a:defRPr/>
                      </a:pPr>
                      <a:r>
                        <a:rPr lang="en-US" sz="2400" b="1" dirty="0">
                          <a:solidFill>
                            <a:srgbClr val="D0D0D0"/>
                          </a:solidFill>
                          <a:latin typeface="Arial"/>
                          <a:cs typeface="Arial"/>
                        </a:rPr>
                        <a:t>For complete tutorials</a:t>
                      </a:r>
                      <a:r>
                        <a:rPr lang="en-US" sz="2400" b="1" baseline="0" dirty="0">
                          <a:solidFill>
                            <a:srgbClr val="D0D0D0"/>
                          </a:solidFill>
                          <a:latin typeface="Arial"/>
                          <a:cs typeface="Arial"/>
                        </a:rPr>
                        <a:t> visit:</a:t>
                      </a:r>
                    </a:p>
                    <a:p>
                      <a:pPr marL="0" marR="0" indent="0" algn="l" defTabSz="4388900" rtl="0" eaLnBrk="1" fontAlgn="auto" latinLnBrk="0" hangingPunct="1">
                        <a:lnSpc>
                          <a:spcPct val="100000"/>
                        </a:lnSpc>
                        <a:spcBef>
                          <a:spcPts val="0"/>
                        </a:spcBef>
                        <a:spcAft>
                          <a:spcPts val="0"/>
                        </a:spcAft>
                        <a:buClrTx/>
                        <a:buSzTx/>
                        <a:buFontTx/>
                        <a:buNone/>
                        <a:tabLst/>
                        <a:defRPr/>
                      </a:pPr>
                      <a:r>
                        <a:rPr lang="en-US" sz="1800" b="1" dirty="0">
                          <a:solidFill>
                            <a:srgbClr val="FFC000"/>
                          </a:solidFill>
                          <a:latin typeface="Arial"/>
                          <a:cs typeface="Arial"/>
                        </a:rPr>
                        <a:t>https://</a:t>
                      </a:r>
                      <a:r>
                        <a:rPr lang="en-US" sz="1800" b="1" dirty="0" err="1">
                          <a:solidFill>
                            <a:srgbClr val="FFC000"/>
                          </a:solidFill>
                          <a:latin typeface="Arial"/>
                          <a:cs typeface="Arial"/>
                        </a:rPr>
                        <a:t>www.posterpresentations.com</a:t>
                      </a:r>
                      <a:r>
                        <a:rPr lang="en-US" sz="1800" b="1" dirty="0">
                          <a:solidFill>
                            <a:srgbClr val="FFC000"/>
                          </a:solidFill>
                          <a:latin typeface="Arial"/>
                          <a:cs typeface="Arial"/>
                        </a:rPr>
                        <a:t>/</a:t>
                      </a:r>
                      <a:r>
                        <a:rPr lang="en-US" sz="1800" b="1" dirty="0" err="1">
                          <a:solidFill>
                            <a:srgbClr val="FFC000"/>
                          </a:solidFill>
                          <a:latin typeface="Arial"/>
                          <a:cs typeface="Arial"/>
                        </a:rPr>
                        <a:t>helpdesk.html</a:t>
                      </a:r>
                      <a:endParaRPr lang="en-US" sz="1800" dirty="0">
                        <a:solidFill>
                          <a:schemeClr val="bg1">
                            <a:lumMod val="85000"/>
                          </a:schemeClr>
                        </a:solidFill>
                        <a:latin typeface="Arial"/>
                        <a:cs typeface="Arial"/>
                      </a:endParaRPr>
                    </a:p>
                  </a:txBody>
                  <a:tcPr marL="182880" marT="137160">
                    <a:solidFill>
                      <a:srgbClr val="010101"/>
                    </a:solidFill>
                  </a:tcPr>
                </a:tc>
                <a:tc hMerge="1">
                  <a:txBody>
                    <a:bodyPr/>
                    <a:lstStyle/>
                    <a:p>
                      <a:endParaRPr lang="en-US"/>
                    </a:p>
                  </a:txBody>
                  <a:tcPr/>
                </a:tc>
                <a:extLst>
                  <a:ext uri="{0D108BD9-81ED-4DB2-BD59-A6C34878D82A}">
                    <a16:rowId xmlns:a16="http://schemas.microsoft.com/office/drawing/2014/main" val="10009"/>
                  </a:ext>
                </a:extLst>
              </a:tr>
            </a:tbl>
          </a:graphicData>
        </a:graphic>
      </p:graphicFrame>
      <p:grpSp>
        <p:nvGrpSpPr>
          <p:cNvPr id="23" name="Group 22">
            <a:extLst>
              <a:ext uri="{FF2B5EF4-FFF2-40B4-BE49-F238E27FC236}">
                <a16:creationId xmlns:a16="http://schemas.microsoft.com/office/drawing/2014/main" id="{88AEE462-59D9-BC48-B1CD-C78EEF40212C}"/>
              </a:ext>
            </a:extLst>
          </p:cNvPr>
          <p:cNvGrpSpPr/>
          <p:nvPr userDrawn="1"/>
        </p:nvGrpSpPr>
        <p:grpSpPr>
          <a:xfrm>
            <a:off x="-43304" y="11286"/>
            <a:ext cx="43905392" cy="4120075"/>
            <a:chOff x="-43304" y="11286"/>
            <a:chExt cx="43905392" cy="4120075"/>
          </a:xfrm>
        </p:grpSpPr>
        <p:sp>
          <p:nvSpPr>
            <p:cNvPr id="24" name="Rectangle 23">
              <a:extLst>
                <a:ext uri="{FF2B5EF4-FFF2-40B4-BE49-F238E27FC236}">
                  <a16:creationId xmlns:a16="http://schemas.microsoft.com/office/drawing/2014/main" id="{31DAC20A-9B7F-7A4C-88ED-929E01D223C9}"/>
                </a:ext>
              </a:extLst>
            </p:cNvPr>
            <p:cNvSpPr/>
            <p:nvPr userDrawn="1"/>
          </p:nvSpPr>
          <p:spPr>
            <a:xfrm>
              <a:off x="-1" y="1106328"/>
              <a:ext cx="43854834" cy="3025033"/>
            </a:xfrm>
            <a:prstGeom prst="rect">
              <a:avLst/>
            </a:prstGeom>
            <a:gradFill flip="none" rotWithShape="1">
              <a:gsLst>
                <a:gs pos="0">
                  <a:schemeClr val="accent6"/>
                </a:gs>
                <a:gs pos="100000">
                  <a:schemeClr val="accent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65"/>
            </a:p>
          </p:txBody>
        </p:sp>
        <p:grpSp>
          <p:nvGrpSpPr>
            <p:cNvPr id="25" name="Group 24">
              <a:extLst>
                <a:ext uri="{FF2B5EF4-FFF2-40B4-BE49-F238E27FC236}">
                  <a16:creationId xmlns:a16="http://schemas.microsoft.com/office/drawing/2014/main" id="{B8F40EC8-624E-234C-A5E5-CC7794589EA0}"/>
                </a:ext>
              </a:extLst>
            </p:cNvPr>
            <p:cNvGrpSpPr/>
            <p:nvPr userDrawn="1"/>
          </p:nvGrpSpPr>
          <p:grpSpPr>
            <a:xfrm>
              <a:off x="-43304" y="11286"/>
              <a:ext cx="43905392" cy="4036528"/>
              <a:chOff x="-14192" y="1382"/>
              <a:chExt cx="27451941" cy="4572641"/>
            </a:xfrm>
          </p:grpSpPr>
          <p:sp>
            <p:nvSpPr>
              <p:cNvPr id="26" name="Rectangle 16">
                <a:extLst>
                  <a:ext uri="{FF2B5EF4-FFF2-40B4-BE49-F238E27FC236}">
                    <a16:creationId xmlns:a16="http://schemas.microsoft.com/office/drawing/2014/main" id="{B0D06FD9-1BB8-8649-9A78-C78934370C9B}"/>
                  </a:ext>
                </a:extLst>
              </p:cNvPr>
              <p:cNvSpPr/>
              <p:nvPr userDrawn="1"/>
            </p:nvSpPr>
            <p:spPr>
              <a:xfrm>
                <a:off x="4001" y="707797"/>
                <a:ext cx="27429212" cy="3866226"/>
              </a:xfrm>
              <a:custGeom>
                <a:avLst/>
                <a:gdLst>
                  <a:gd name="connsiteX0" fmla="*/ 0 w 43891200"/>
                  <a:gd name="connsiteY0" fmla="*/ 0 h 7027483"/>
                  <a:gd name="connsiteX1" fmla="*/ 43891200 w 43891200"/>
                  <a:gd name="connsiteY1" fmla="*/ 0 h 7027483"/>
                  <a:gd name="connsiteX2" fmla="*/ 43891200 w 43891200"/>
                  <a:gd name="connsiteY2" fmla="*/ 7027483 h 7027483"/>
                  <a:gd name="connsiteX3" fmla="*/ 0 w 43891200"/>
                  <a:gd name="connsiteY3" fmla="*/ 7027483 h 7027483"/>
                  <a:gd name="connsiteX4" fmla="*/ 0 w 43891200"/>
                  <a:gd name="connsiteY4"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617527 w 43891200"/>
                  <a:gd name="connsiteY3" fmla="*/ 6999261 h 7027483"/>
                  <a:gd name="connsiteX4" fmla="*/ 0 w 43891200"/>
                  <a:gd name="connsiteY4" fmla="*/ 702748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0 w 43891200"/>
                  <a:gd name="connsiteY4" fmla="*/ 702748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100503"/>
                  <a:gd name="connsiteX1" fmla="*/ 43891200 w 43891200"/>
                  <a:gd name="connsiteY1" fmla="*/ 0 h 7100503"/>
                  <a:gd name="connsiteX2" fmla="*/ 43891200 w 43891200"/>
                  <a:gd name="connsiteY2" fmla="*/ 7027483 h 7100503"/>
                  <a:gd name="connsiteX3" fmla="*/ 21448200 w 43891200"/>
                  <a:gd name="connsiteY3" fmla="*/ 3838305 h 7100503"/>
                  <a:gd name="connsiteX4" fmla="*/ 28221 w 43891200"/>
                  <a:gd name="connsiteY4" fmla="*/ 6688809 h 7100503"/>
                  <a:gd name="connsiteX5" fmla="*/ 0 w 43891200"/>
                  <a:gd name="connsiteY5" fmla="*/ 0 h 7100503"/>
                  <a:gd name="connsiteX0" fmla="*/ 0 w 43891200"/>
                  <a:gd name="connsiteY0" fmla="*/ 0 h 7100503"/>
                  <a:gd name="connsiteX1" fmla="*/ 43891200 w 43891200"/>
                  <a:gd name="connsiteY1" fmla="*/ 0 h 7100503"/>
                  <a:gd name="connsiteX2" fmla="*/ 43891200 w 43891200"/>
                  <a:gd name="connsiteY2" fmla="*/ 7027483 h 7100503"/>
                  <a:gd name="connsiteX3" fmla="*/ 21448200 w 43891200"/>
                  <a:gd name="connsiteY3" fmla="*/ 3838305 h 7100503"/>
                  <a:gd name="connsiteX4" fmla="*/ 28221 w 43891200"/>
                  <a:gd name="connsiteY4" fmla="*/ 6688809 h 7100503"/>
                  <a:gd name="connsiteX5" fmla="*/ 0 w 43891200"/>
                  <a:gd name="connsiteY5" fmla="*/ 0 h 710050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84664 w 43891200"/>
                  <a:gd name="connsiteY4" fmla="*/ 553167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532864 w 43891200"/>
                  <a:gd name="connsiteY3" fmla="*/ 3330294 h 7027483"/>
                  <a:gd name="connsiteX4" fmla="*/ 84664 w 43891200"/>
                  <a:gd name="connsiteY4" fmla="*/ 553167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589306 w 43891200"/>
                  <a:gd name="connsiteY3" fmla="*/ 3104512 h 7027483"/>
                  <a:gd name="connsiteX4" fmla="*/ 84664 w 43891200"/>
                  <a:gd name="connsiteY4" fmla="*/ 553167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589306 w 43891200"/>
                  <a:gd name="connsiteY3" fmla="*/ 3104512 h 7027483"/>
                  <a:gd name="connsiteX4" fmla="*/ 84664 w 43891200"/>
                  <a:gd name="connsiteY4" fmla="*/ 5531673 h 7027483"/>
                  <a:gd name="connsiteX5" fmla="*/ 0 w 43891200"/>
                  <a:gd name="connsiteY5" fmla="*/ 0 h 7027483"/>
                  <a:gd name="connsiteX0" fmla="*/ 0 w 43891200"/>
                  <a:gd name="connsiteY0" fmla="*/ 0 h 7272584"/>
                  <a:gd name="connsiteX1" fmla="*/ 43891200 w 43891200"/>
                  <a:gd name="connsiteY1" fmla="*/ 0 h 7272584"/>
                  <a:gd name="connsiteX2" fmla="*/ 43891200 w 43891200"/>
                  <a:gd name="connsiteY2" fmla="*/ 7027483 h 7272584"/>
                  <a:gd name="connsiteX3" fmla="*/ 37534349 w 43891200"/>
                  <a:gd name="connsiteY3" fmla="*/ 5432466 h 7272584"/>
                  <a:gd name="connsiteX4" fmla="*/ 21589306 w 43891200"/>
                  <a:gd name="connsiteY4" fmla="*/ 3104512 h 7272584"/>
                  <a:gd name="connsiteX5" fmla="*/ 84664 w 43891200"/>
                  <a:gd name="connsiteY5" fmla="*/ 5531673 h 7272584"/>
                  <a:gd name="connsiteX6" fmla="*/ 0 w 43891200"/>
                  <a:gd name="connsiteY6" fmla="*/ 0 h 7272584"/>
                  <a:gd name="connsiteX0" fmla="*/ 0 w 43891200"/>
                  <a:gd name="connsiteY0" fmla="*/ 0 h 7027483"/>
                  <a:gd name="connsiteX1" fmla="*/ 43891200 w 43891200"/>
                  <a:gd name="connsiteY1" fmla="*/ 0 h 7027483"/>
                  <a:gd name="connsiteX2" fmla="*/ 43891200 w 43891200"/>
                  <a:gd name="connsiteY2" fmla="*/ 7027483 h 7027483"/>
                  <a:gd name="connsiteX3" fmla="*/ 37534349 w 43891200"/>
                  <a:gd name="connsiteY3" fmla="*/ 5432466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423313 w 43891200"/>
                  <a:gd name="connsiteY4" fmla="*/ 3012175 h 7027483"/>
                  <a:gd name="connsiteX5" fmla="*/ 84664 w 43891200"/>
                  <a:gd name="connsiteY5" fmla="*/ 5531673 h 7027483"/>
                  <a:gd name="connsiteX6" fmla="*/ 0 w 43891200"/>
                  <a:gd name="connsiteY6" fmla="*/ 0 h 7027483"/>
                  <a:gd name="connsiteX0" fmla="*/ 0 w 43891200"/>
                  <a:gd name="connsiteY0" fmla="*/ 0 h 6029592"/>
                  <a:gd name="connsiteX1" fmla="*/ 43891200 w 43891200"/>
                  <a:gd name="connsiteY1" fmla="*/ 0 h 6029592"/>
                  <a:gd name="connsiteX2" fmla="*/ 43852760 w 43891200"/>
                  <a:gd name="connsiteY2" fmla="*/ 6029592 h 6029592"/>
                  <a:gd name="connsiteX3" fmla="*/ 37534347 w 43891200"/>
                  <a:gd name="connsiteY3" fmla="*/ 5179307 h 6029592"/>
                  <a:gd name="connsiteX4" fmla="*/ 21423313 w 43891200"/>
                  <a:gd name="connsiteY4" fmla="*/ 3012175 h 6029592"/>
                  <a:gd name="connsiteX5" fmla="*/ 84664 w 43891200"/>
                  <a:gd name="connsiteY5" fmla="*/ 5531673 h 6029592"/>
                  <a:gd name="connsiteX6" fmla="*/ 0 w 43891200"/>
                  <a:gd name="connsiteY6" fmla="*/ 0 h 6029592"/>
                  <a:gd name="connsiteX0" fmla="*/ 0 w 43891200"/>
                  <a:gd name="connsiteY0" fmla="*/ 0 h 6029592"/>
                  <a:gd name="connsiteX1" fmla="*/ 43891200 w 43891200"/>
                  <a:gd name="connsiteY1" fmla="*/ 0 h 6029592"/>
                  <a:gd name="connsiteX2" fmla="*/ 43852760 w 43891200"/>
                  <a:gd name="connsiteY2" fmla="*/ 6029592 h 6029592"/>
                  <a:gd name="connsiteX3" fmla="*/ 36342689 w 43891200"/>
                  <a:gd name="connsiteY3" fmla="*/ 4466527 h 6029592"/>
                  <a:gd name="connsiteX4" fmla="*/ 21423313 w 43891200"/>
                  <a:gd name="connsiteY4" fmla="*/ 3012175 h 6029592"/>
                  <a:gd name="connsiteX5" fmla="*/ 84664 w 43891200"/>
                  <a:gd name="connsiteY5" fmla="*/ 5531673 h 6029592"/>
                  <a:gd name="connsiteX6" fmla="*/ 0 w 43891200"/>
                  <a:gd name="connsiteY6" fmla="*/ 0 h 6029592"/>
                  <a:gd name="connsiteX0" fmla="*/ 0 w 43891200"/>
                  <a:gd name="connsiteY0" fmla="*/ 0 h 6079664"/>
                  <a:gd name="connsiteX1" fmla="*/ 43891200 w 43891200"/>
                  <a:gd name="connsiteY1" fmla="*/ 0 h 6079664"/>
                  <a:gd name="connsiteX2" fmla="*/ 43852760 w 43891200"/>
                  <a:gd name="connsiteY2" fmla="*/ 6029592 h 6079664"/>
                  <a:gd name="connsiteX3" fmla="*/ 21423313 w 43891200"/>
                  <a:gd name="connsiteY3" fmla="*/ 3012175 h 6079664"/>
                  <a:gd name="connsiteX4" fmla="*/ 84664 w 43891200"/>
                  <a:gd name="connsiteY4" fmla="*/ 5531673 h 6079664"/>
                  <a:gd name="connsiteX5" fmla="*/ 0 w 43891200"/>
                  <a:gd name="connsiteY5" fmla="*/ 0 h 6079664"/>
                  <a:gd name="connsiteX0" fmla="*/ 0 w 43891200"/>
                  <a:gd name="connsiteY0" fmla="*/ 0 h 6029592"/>
                  <a:gd name="connsiteX1" fmla="*/ 43891200 w 43891200"/>
                  <a:gd name="connsiteY1" fmla="*/ 0 h 6029592"/>
                  <a:gd name="connsiteX2" fmla="*/ 43852760 w 43891200"/>
                  <a:gd name="connsiteY2" fmla="*/ 6029592 h 6029592"/>
                  <a:gd name="connsiteX3" fmla="*/ 21423313 w 43891200"/>
                  <a:gd name="connsiteY3" fmla="*/ 3012175 h 6029592"/>
                  <a:gd name="connsiteX4" fmla="*/ 84664 w 43891200"/>
                  <a:gd name="connsiteY4" fmla="*/ 5531673 h 6029592"/>
                  <a:gd name="connsiteX5" fmla="*/ 0 w 43891200"/>
                  <a:gd name="connsiteY5" fmla="*/ 0 h 6029592"/>
                  <a:gd name="connsiteX0" fmla="*/ 0 w 43891200"/>
                  <a:gd name="connsiteY0" fmla="*/ 0 h 6029592"/>
                  <a:gd name="connsiteX1" fmla="*/ 43891200 w 43891200"/>
                  <a:gd name="connsiteY1" fmla="*/ 0 h 6029592"/>
                  <a:gd name="connsiteX2" fmla="*/ 43852760 w 43891200"/>
                  <a:gd name="connsiteY2" fmla="*/ 6029592 h 6029592"/>
                  <a:gd name="connsiteX3" fmla="*/ 21423313 w 43891200"/>
                  <a:gd name="connsiteY3" fmla="*/ 3012175 h 6029592"/>
                  <a:gd name="connsiteX4" fmla="*/ 84664 w 43891200"/>
                  <a:gd name="connsiteY4" fmla="*/ 5531673 h 6029592"/>
                  <a:gd name="connsiteX5" fmla="*/ 0 w 43891200"/>
                  <a:gd name="connsiteY5" fmla="*/ 0 h 6029592"/>
                  <a:gd name="connsiteX0" fmla="*/ 0 w 43891200"/>
                  <a:gd name="connsiteY0" fmla="*/ 0 h 5887037"/>
                  <a:gd name="connsiteX1" fmla="*/ 43891200 w 43891200"/>
                  <a:gd name="connsiteY1" fmla="*/ 0 h 5887037"/>
                  <a:gd name="connsiteX2" fmla="*/ 43814321 w 43891200"/>
                  <a:gd name="connsiteY2" fmla="*/ 5887037 h 5887037"/>
                  <a:gd name="connsiteX3" fmla="*/ 21423313 w 43891200"/>
                  <a:gd name="connsiteY3" fmla="*/ 3012175 h 5887037"/>
                  <a:gd name="connsiteX4" fmla="*/ 84664 w 43891200"/>
                  <a:gd name="connsiteY4" fmla="*/ 5531673 h 5887037"/>
                  <a:gd name="connsiteX5" fmla="*/ 0 w 43891200"/>
                  <a:gd name="connsiteY5" fmla="*/ 0 h 5887037"/>
                  <a:gd name="connsiteX0" fmla="*/ 0 w 43891200"/>
                  <a:gd name="connsiteY0" fmla="*/ 0 h 5745966"/>
                  <a:gd name="connsiteX1" fmla="*/ 43891200 w 43891200"/>
                  <a:gd name="connsiteY1" fmla="*/ 0 h 5745966"/>
                  <a:gd name="connsiteX2" fmla="*/ 43814319 w 43891200"/>
                  <a:gd name="connsiteY2" fmla="*/ 5745966 h 5745966"/>
                  <a:gd name="connsiteX3" fmla="*/ 21423313 w 43891200"/>
                  <a:gd name="connsiteY3" fmla="*/ 3012175 h 5745966"/>
                  <a:gd name="connsiteX4" fmla="*/ 84664 w 43891200"/>
                  <a:gd name="connsiteY4" fmla="*/ 5531673 h 5745966"/>
                  <a:gd name="connsiteX5" fmla="*/ 0 w 43891200"/>
                  <a:gd name="connsiteY5" fmla="*/ 0 h 5745966"/>
                  <a:gd name="connsiteX0" fmla="*/ 0 w 43891200"/>
                  <a:gd name="connsiteY0" fmla="*/ 0 h 5774180"/>
                  <a:gd name="connsiteX1" fmla="*/ 43891200 w 43891200"/>
                  <a:gd name="connsiteY1" fmla="*/ 0 h 5774180"/>
                  <a:gd name="connsiteX2" fmla="*/ 43814319 w 43891200"/>
                  <a:gd name="connsiteY2" fmla="*/ 5774180 h 5774180"/>
                  <a:gd name="connsiteX3" fmla="*/ 21423313 w 43891200"/>
                  <a:gd name="connsiteY3" fmla="*/ 3012175 h 5774180"/>
                  <a:gd name="connsiteX4" fmla="*/ 84664 w 43891200"/>
                  <a:gd name="connsiteY4" fmla="*/ 5531673 h 5774180"/>
                  <a:gd name="connsiteX5" fmla="*/ 0 w 43891200"/>
                  <a:gd name="connsiteY5" fmla="*/ 0 h 5774180"/>
                  <a:gd name="connsiteX0" fmla="*/ 6633 w 43897833"/>
                  <a:gd name="connsiteY0" fmla="*/ 0 h 5774180"/>
                  <a:gd name="connsiteX1" fmla="*/ 43897833 w 43897833"/>
                  <a:gd name="connsiteY1" fmla="*/ 0 h 5774180"/>
                  <a:gd name="connsiteX2" fmla="*/ 43820952 w 43897833"/>
                  <a:gd name="connsiteY2" fmla="*/ 5774180 h 5774180"/>
                  <a:gd name="connsiteX3" fmla="*/ 21429946 w 43897833"/>
                  <a:gd name="connsiteY3" fmla="*/ 3012175 h 5774180"/>
                  <a:gd name="connsiteX4" fmla="*/ 0 w 43897833"/>
                  <a:gd name="connsiteY4" fmla="*/ 5757386 h 5774180"/>
                  <a:gd name="connsiteX5" fmla="*/ 6633 w 43897833"/>
                  <a:gd name="connsiteY5" fmla="*/ 0 h 5774180"/>
                  <a:gd name="connsiteX0" fmla="*/ 6633 w 43897833"/>
                  <a:gd name="connsiteY0" fmla="*/ 0 h 5785600"/>
                  <a:gd name="connsiteX1" fmla="*/ 43897833 w 43897833"/>
                  <a:gd name="connsiteY1" fmla="*/ 0 h 5785600"/>
                  <a:gd name="connsiteX2" fmla="*/ 43820952 w 43897833"/>
                  <a:gd name="connsiteY2" fmla="*/ 5774180 h 5785600"/>
                  <a:gd name="connsiteX3" fmla="*/ 21429946 w 43897833"/>
                  <a:gd name="connsiteY3" fmla="*/ 3012175 h 5785600"/>
                  <a:gd name="connsiteX4" fmla="*/ 0 w 43897833"/>
                  <a:gd name="connsiteY4" fmla="*/ 5785600 h 5785600"/>
                  <a:gd name="connsiteX5" fmla="*/ 6633 w 43897833"/>
                  <a:gd name="connsiteY5" fmla="*/ 0 h 5785600"/>
                  <a:gd name="connsiteX0" fmla="*/ 6633 w 43897833"/>
                  <a:gd name="connsiteY0" fmla="*/ 0 h 5785600"/>
                  <a:gd name="connsiteX1" fmla="*/ 43897833 w 43897833"/>
                  <a:gd name="connsiteY1" fmla="*/ 0 h 5785600"/>
                  <a:gd name="connsiteX2" fmla="*/ 43829914 w 43897833"/>
                  <a:gd name="connsiteY2" fmla="*/ 5757562 h 5785600"/>
                  <a:gd name="connsiteX3" fmla="*/ 21429946 w 43897833"/>
                  <a:gd name="connsiteY3" fmla="*/ 3012175 h 5785600"/>
                  <a:gd name="connsiteX4" fmla="*/ 0 w 43897833"/>
                  <a:gd name="connsiteY4" fmla="*/ 5785600 h 5785600"/>
                  <a:gd name="connsiteX5" fmla="*/ 6633 w 43897833"/>
                  <a:gd name="connsiteY5" fmla="*/ 0 h 5785600"/>
                  <a:gd name="connsiteX0" fmla="*/ 6633 w 43884390"/>
                  <a:gd name="connsiteY0" fmla="*/ 4153 h 5789753"/>
                  <a:gd name="connsiteX1" fmla="*/ 43884390 w 43884390"/>
                  <a:gd name="connsiteY1" fmla="*/ 0 h 5789753"/>
                  <a:gd name="connsiteX2" fmla="*/ 43829914 w 43884390"/>
                  <a:gd name="connsiteY2" fmla="*/ 5761715 h 5789753"/>
                  <a:gd name="connsiteX3" fmla="*/ 21429946 w 43884390"/>
                  <a:gd name="connsiteY3" fmla="*/ 3016328 h 5789753"/>
                  <a:gd name="connsiteX4" fmla="*/ 0 w 43884390"/>
                  <a:gd name="connsiteY4" fmla="*/ 5789753 h 5789753"/>
                  <a:gd name="connsiteX5" fmla="*/ 6633 w 43884390"/>
                  <a:gd name="connsiteY5" fmla="*/ 4153 h 5789753"/>
                  <a:gd name="connsiteX0" fmla="*/ 6633 w 43884392"/>
                  <a:gd name="connsiteY0" fmla="*/ 0 h 5785600"/>
                  <a:gd name="connsiteX1" fmla="*/ 43884392 w 43884392"/>
                  <a:gd name="connsiteY1" fmla="*/ 1 h 5785600"/>
                  <a:gd name="connsiteX2" fmla="*/ 43829914 w 43884392"/>
                  <a:gd name="connsiteY2" fmla="*/ 5757562 h 5785600"/>
                  <a:gd name="connsiteX3" fmla="*/ 21429946 w 43884392"/>
                  <a:gd name="connsiteY3" fmla="*/ 3012175 h 5785600"/>
                  <a:gd name="connsiteX4" fmla="*/ 0 w 43884392"/>
                  <a:gd name="connsiteY4" fmla="*/ 5785600 h 5785600"/>
                  <a:gd name="connsiteX5" fmla="*/ 6633 w 43884392"/>
                  <a:gd name="connsiteY5" fmla="*/ 0 h 5785600"/>
                  <a:gd name="connsiteX0" fmla="*/ 6633 w 43876785"/>
                  <a:gd name="connsiteY0" fmla="*/ 7053 h 5792653"/>
                  <a:gd name="connsiteX1" fmla="*/ 43876785 w 43876785"/>
                  <a:gd name="connsiteY1" fmla="*/ 0 h 5792653"/>
                  <a:gd name="connsiteX2" fmla="*/ 43829914 w 43876785"/>
                  <a:gd name="connsiteY2" fmla="*/ 5764615 h 5792653"/>
                  <a:gd name="connsiteX3" fmla="*/ 21429946 w 43876785"/>
                  <a:gd name="connsiteY3" fmla="*/ 3019228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429946 w 43876785"/>
                  <a:gd name="connsiteY3" fmla="*/ 3019228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852793 w 43876785"/>
                  <a:gd name="connsiteY3" fmla="*/ 3019229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852793 w 43876785"/>
                  <a:gd name="connsiteY3" fmla="*/ 3019229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64377 w 43876785"/>
                  <a:gd name="connsiteY3" fmla="*/ 3000419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44088 w 43876785"/>
                  <a:gd name="connsiteY3" fmla="*/ 3000419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801199"/>
                  <a:gd name="connsiteX1" fmla="*/ 43876785 w 43876785"/>
                  <a:gd name="connsiteY1" fmla="*/ 0 h 5801199"/>
                  <a:gd name="connsiteX2" fmla="*/ 43831664 w 43876785"/>
                  <a:gd name="connsiteY2" fmla="*/ 5801199 h 5801199"/>
                  <a:gd name="connsiteX3" fmla="*/ 21923799 w 43876785"/>
                  <a:gd name="connsiteY3" fmla="*/ 3009824 h 5801199"/>
                  <a:gd name="connsiteX4" fmla="*/ 0 w 43876785"/>
                  <a:gd name="connsiteY4" fmla="*/ 5792653 h 5801199"/>
                  <a:gd name="connsiteX5" fmla="*/ 6633 w 43876785"/>
                  <a:gd name="connsiteY5" fmla="*/ 7053 h 5801199"/>
                  <a:gd name="connsiteX0" fmla="*/ 6633 w 43876785"/>
                  <a:gd name="connsiteY0" fmla="*/ 7053 h 5811651"/>
                  <a:gd name="connsiteX1" fmla="*/ 43876785 w 43876785"/>
                  <a:gd name="connsiteY1" fmla="*/ 0 h 5811651"/>
                  <a:gd name="connsiteX2" fmla="*/ 43826110 w 43876785"/>
                  <a:gd name="connsiteY2" fmla="*/ 5811651 h 5811651"/>
                  <a:gd name="connsiteX3" fmla="*/ 21923799 w 43876785"/>
                  <a:gd name="connsiteY3" fmla="*/ 3009824 h 5811651"/>
                  <a:gd name="connsiteX4" fmla="*/ 0 w 43876785"/>
                  <a:gd name="connsiteY4" fmla="*/ 5792653 h 5811651"/>
                  <a:gd name="connsiteX5" fmla="*/ 6633 w 43876785"/>
                  <a:gd name="connsiteY5" fmla="*/ 7053 h 5811651"/>
                  <a:gd name="connsiteX0" fmla="*/ -1 w 43870151"/>
                  <a:gd name="connsiteY0" fmla="*/ 7053 h 5818785"/>
                  <a:gd name="connsiteX1" fmla="*/ 43870151 w 43870151"/>
                  <a:gd name="connsiteY1" fmla="*/ 0 h 5818785"/>
                  <a:gd name="connsiteX2" fmla="*/ 43819476 w 43870151"/>
                  <a:gd name="connsiteY2" fmla="*/ 5811651 h 5818785"/>
                  <a:gd name="connsiteX3" fmla="*/ 21917165 w 43870151"/>
                  <a:gd name="connsiteY3" fmla="*/ 3009824 h 5818785"/>
                  <a:gd name="connsiteX4" fmla="*/ 4477 w 43870151"/>
                  <a:gd name="connsiteY4" fmla="*/ 5818785 h 5818785"/>
                  <a:gd name="connsiteX5" fmla="*/ -1 w 43870151"/>
                  <a:gd name="connsiteY5" fmla="*/ 7053 h 5818785"/>
                  <a:gd name="connsiteX0" fmla="*/ 239 w 43870391"/>
                  <a:gd name="connsiteY0" fmla="*/ 7053 h 5814778"/>
                  <a:gd name="connsiteX1" fmla="*/ 43870391 w 43870391"/>
                  <a:gd name="connsiteY1" fmla="*/ 0 h 5814778"/>
                  <a:gd name="connsiteX2" fmla="*/ 43819716 w 43870391"/>
                  <a:gd name="connsiteY2" fmla="*/ 5811651 h 5814778"/>
                  <a:gd name="connsiteX3" fmla="*/ 21917405 w 43870391"/>
                  <a:gd name="connsiteY3" fmla="*/ 3009824 h 5814778"/>
                  <a:gd name="connsiteX4" fmla="*/ 457 w 43870391"/>
                  <a:gd name="connsiteY4" fmla="*/ 5814778 h 5814778"/>
                  <a:gd name="connsiteX5" fmla="*/ 239 w 43870391"/>
                  <a:gd name="connsiteY5" fmla="*/ 7053 h 5814778"/>
                  <a:gd name="connsiteX0" fmla="*/ 239 w 43870391"/>
                  <a:gd name="connsiteY0" fmla="*/ 7053 h 5811651"/>
                  <a:gd name="connsiteX1" fmla="*/ 43870391 w 43870391"/>
                  <a:gd name="connsiteY1" fmla="*/ 0 h 5811651"/>
                  <a:gd name="connsiteX2" fmla="*/ 43819716 w 43870391"/>
                  <a:gd name="connsiteY2" fmla="*/ 5811651 h 5811651"/>
                  <a:gd name="connsiteX3" fmla="*/ 21917405 w 43870391"/>
                  <a:gd name="connsiteY3" fmla="*/ 3009824 h 5811651"/>
                  <a:gd name="connsiteX4" fmla="*/ 457 w 43870391"/>
                  <a:gd name="connsiteY4" fmla="*/ 5806763 h 5811651"/>
                  <a:gd name="connsiteX5" fmla="*/ 239 w 43870391"/>
                  <a:gd name="connsiteY5" fmla="*/ 7053 h 5811651"/>
                  <a:gd name="connsiteX0" fmla="*/ 239 w 43870391"/>
                  <a:gd name="connsiteY0" fmla="*/ 7053 h 5811651"/>
                  <a:gd name="connsiteX1" fmla="*/ 43870391 w 43870391"/>
                  <a:gd name="connsiteY1" fmla="*/ 0 h 5811651"/>
                  <a:gd name="connsiteX2" fmla="*/ 43819716 w 43870391"/>
                  <a:gd name="connsiteY2" fmla="*/ 5811651 h 5811651"/>
                  <a:gd name="connsiteX3" fmla="*/ 21917405 w 43870391"/>
                  <a:gd name="connsiteY3" fmla="*/ 3009824 h 5811651"/>
                  <a:gd name="connsiteX4" fmla="*/ 457 w 43870391"/>
                  <a:gd name="connsiteY4" fmla="*/ 5798748 h 5811651"/>
                  <a:gd name="connsiteX5" fmla="*/ 239 w 43870391"/>
                  <a:gd name="connsiteY5" fmla="*/ 7053 h 5811651"/>
                  <a:gd name="connsiteX0" fmla="*/ 239 w 43870391"/>
                  <a:gd name="connsiteY0" fmla="*/ 7053 h 5811651"/>
                  <a:gd name="connsiteX1" fmla="*/ 43870391 w 43870391"/>
                  <a:gd name="connsiteY1" fmla="*/ 0 h 5811651"/>
                  <a:gd name="connsiteX2" fmla="*/ 43819716 w 43870391"/>
                  <a:gd name="connsiteY2" fmla="*/ 5811651 h 5811651"/>
                  <a:gd name="connsiteX3" fmla="*/ 21917405 w 43870391"/>
                  <a:gd name="connsiteY3" fmla="*/ 3009824 h 5811651"/>
                  <a:gd name="connsiteX4" fmla="*/ 457 w 43870391"/>
                  <a:gd name="connsiteY4" fmla="*/ 5798748 h 5811651"/>
                  <a:gd name="connsiteX5" fmla="*/ 239 w 43870391"/>
                  <a:gd name="connsiteY5" fmla="*/ 7053 h 5811651"/>
                  <a:gd name="connsiteX0" fmla="*/ 239 w 43842825"/>
                  <a:gd name="connsiteY0" fmla="*/ 7053 h 5811651"/>
                  <a:gd name="connsiteX1" fmla="*/ 43842825 w 43842825"/>
                  <a:gd name="connsiteY1" fmla="*/ 0 h 5811651"/>
                  <a:gd name="connsiteX2" fmla="*/ 43819716 w 43842825"/>
                  <a:gd name="connsiteY2" fmla="*/ 5811651 h 5811651"/>
                  <a:gd name="connsiteX3" fmla="*/ 21917405 w 43842825"/>
                  <a:gd name="connsiteY3" fmla="*/ 3009824 h 5811651"/>
                  <a:gd name="connsiteX4" fmla="*/ 457 w 43842825"/>
                  <a:gd name="connsiteY4" fmla="*/ 5798748 h 5811651"/>
                  <a:gd name="connsiteX5" fmla="*/ 239 w 43842825"/>
                  <a:gd name="connsiteY5" fmla="*/ 7053 h 5811651"/>
                  <a:gd name="connsiteX0" fmla="*/ 239 w 43824446"/>
                  <a:gd name="connsiteY0" fmla="*/ 7053 h 5811651"/>
                  <a:gd name="connsiteX1" fmla="*/ 43824446 w 43824446"/>
                  <a:gd name="connsiteY1" fmla="*/ 0 h 5811651"/>
                  <a:gd name="connsiteX2" fmla="*/ 43819716 w 43824446"/>
                  <a:gd name="connsiteY2" fmla="*/ 5811651 h 5811651"/>
                  <a:gd name="connsiteX3" fmla="*/ 21917405 w 43824446"/>
                  <a:gd name="connsiteY3" fmla="*/ 3009824 h 5811651"/>
                  <a:gd name="connsiteX4" fmla="*/ 457 w 43824446"/>
                  <a:gd name="connsiteY4" fmla="*/ 5798748 h 5811651"/>
                  <a:gd name="connsiteX5" fmla="*/ 239 w 43824446"/>
                  <a:gd name="connsiteY5" fmla="*/ 7053 h 581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4446" h="5811651">
                    <a:moveTo>
                      <a:pt x="239" y="7053"/>
                    </a:moveTo>
                    <a:lnTo>
                      <a:pt x="43824446" y="0"/>
                    </a:lnTo>
                    <a:cubicBezTo>
                      <a:pt x="43822869" y="1937217"/>
                      <a:pt x="43821293" y="3874434"/>
                      <a:pt x="43819716" y="5811651"/>
                    </a:cubicBezTo>
                    <a:cubicBezTo>
                      <a:pt x="38268362" y="4032785"/>
                      <a:pt x="30438085" y="2966157"/>
                      <a:pt x="21917405" y="3009824"/>
                    </a:cubicBezTo>
                    <a:cubicBezTo>
                      <a:pt x="14614291" y="3047251"/>
                      <a:pt x="6453731" y="3277510"/>
                      <a:pt x="457" y="5798748"/>
                    </a:cubicBezTo>
                    <a:cubicBezTo>
                      <a:pt x="-1036" y="3861504"/>
                      <a:pt x="1732" y="1944297"/>
                      <a:pt x="239" y="7053"/>
                    </a:cubicBezTo>
                    <a:close/>
                  </a:path>
                </a:pathLst>
              </a:custGeom>
              <a:gradFill flip="none" rotWithShape="1">
                <a:gsLst>
                  <a:gs pos="0">
                    <a:schemeClr val="accent6"/>
                  </a:gs>
                  <a:gs pos="100000">
                    <a:schemeClr val="accent4"/>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165"/>
              </a:p>
            </p:txBody>
          </p:sp>
          <p:sp>
            <p:nvSpPr>
              <p:cNvPr id="27" name="Rectangle 16">
                <a:extLst>
                  <a:ext uri="{FF2B5EF4-FFF2-40B4-BE49-F238E27FC236}">
                    <a16:creationId xmlns:a16="http://schemas.microsoft.com/office/drawing/2014/main" id="{2F081DFA-F21A-9E41-911A-1B69711D97EE}"/>
                  </a:ext>
                </a:extLst>
              </p:cNvPr>
              <p:cNvSpPr/>
              <p:nvPr userDrawn="1"/>
            </p:nvSpPr>
            <p:spPr>
              <a:xfrm>
                <a:off x="-4323" y="5744"/>
                <a:ext cx="27440229" cy="4555641"/>
              </a:xfrm>
              <a:custGeom>
                <a:avLst/>
                <a:gdLst>
                  <a:gd name="connsiteX0" fmla="*/ 0 w 43891200"/>
                  <a:gd name="connsiteY0" fmla="*/ 0 h 7027483"/>
                  <a:gd name="connsiteX1" fmla="*/ 43891200 w 43891200"/>
                  <a:gd name="connsiteY1" fmla="*/ 0 h 7027483"/>
                  <a:gd name="connsiteX2" fmla="*/ 43891200 w 43891200"/>
                  <a:gd name="connsiteY2" fmla="*/ 7027483 h 7027483"/>
                  <a:gd name="connsiteX3" fmla="*/ 0 w 43891200"/>
                  <a:gd name="connsiteY3" fmla="*/ 7027483 h 7027483"/>
                  <a:gd name="connsiteX4" fmla="*/ 0 w 43891200"/>
                  <a:gd name="connsiteY4"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617527 w 43891200"/>
                  <a:gd name="connsiteY3" fmla="*/ 6999261 h 7027483"/>
                  <a:gd name="connsiteX4" fmla="*/ 0 w 43891200"/>
                  <a:gd name="connsiteY4" fmla="*/ 702748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0 w 43891200"/>
                  <a:gd name="connsiteY4" fmla="*/ 702748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100503"/>
                  <a:gd name="connsiteX1" fmla="*/ 43891200 w 43891200"/>
                  <a:gd name="connsiteY1" fmla="*/ 0 h 7100503"/>
                  <a:gd name="connsiteX2" fmla="*/ 43891200 w 43891200"/>
                  <a:gd name="connsiteY2" fmla="*/ 7027483 h 7100503"/>
                  <a:gd name="connsiteX3" fmla="*/ 21448200 w 43891200"/>
                  <a:gd name="connsiteY3" fmla="*/ 3838305 h 7100503"/>
                  <a:gd name="connsiteX4" fmla="*/ 28221 w 43891200"/>
                  <a:gd name="connsiteY4" fmla="*/ 6688809 h 7100503"/>
                  <a:gd name="connsiteX5" fmla="*/ 0 w 43891200"/>
                  <a:gd name="connsiteY5" fmla="*/ 0 h 7100503"/>
                  <a:gd name="connsiteX0" fmla="*/ 0 w 43891200"/>
                  <a:gd name="connsiteY0" fmla="*/ 0 h 7100503"/>
                  <a:gd name="connsiteX1" fmla="*/ 43891200 w 43891200"/>
                  <a:gd name="connsiteY1" fmla="*/ 0 h 7100503"/>
                  <a:gd name="connsiteX2" fmla="*/ 43891200 w 43891200"/>
                  <a:gd name="connsiteY2" fmla="*/ 7027483 h 7100503"/>
                  <a:gd name="connsiteX3" fmla="*/ 21448200 w 43891200"/>
                  <a:gd name="connsiteY3" fmla="*/ 3838305 h 7100503"/>
                  <a:gd name="connsiteX4" fmla="*/ 28221 w 43891200"/>
                  <a:gd name="connsiteY4" fmla="*/ 6688809 h 7100503"/>
                  <a:gd name="connsiteX5" fmla="*/ 0 w 43891200"/>
                  <a:gd name="connsiteY5" fmla="*/ 0 h 710050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968081"/>
                  <a:gd name="connsiteY0" fmla="*/ 0 h 6688809"/>
                  <a:gd name="connsiteX1" fmla="*/ 43891200 w 43968081"/>
                  <a:gd name="connsiteY1" fmla="*/ 0 h 6688809"/>
                  <a:gd name="connsiteX2" fmla="*/ 43968081 w 43968081"/>
                  <a:gd name="connsiteY2" fmla="*/ 6358199 h 6688809"/>
                  <a:gd name="connsiteX3" fmla="*/ 21448200 w 43968081"/>
                  <a:gd name="connsiteY3" fmla="*/ 3838305 h 6688809"/>
                  <a:gd name="connsiteX4" fmla="*/ 28221 w 43968081"/>
                  <a:gd name="connsiteY4" fmla="*/ 6688809 h 6688809"/>
                  <a:gd name="connsiteX5" fmla="*/ 0 w 43968081"/>
                  <a:gd name="connsiteY5" fmla="*/ 0 h 6688809"/>
                  <a:gd name="connsiteX0" fmla="*/ 0 w 43891200"/>
                  <a:gd name="connsiteY0" fmla="*/ 0 h 6688809"/>
                  <a:gd name="connsiteX1" fmla="*/ 43891200 w 43891200"/>
                  <a:gd name="connsiteY1" fmla="*/ 0 h 6688809"/>
                  <a:gd name="connsiteX2" fmla="*/ 43793664 w 43891200"/>
                  <a:gd name="connsiteY2" fmla="*/ 6218350 h 6688809"/>
                  <a:gd name="connsiteX3" fmla="*/ 21448200 w 43891200"/>
                  <a:gd name="connsiteY3" fmla="*/ 3838305 h 6688809"/>
                  <a:gd name="connsiteX4" fmla="*/ 28221 w 43891200"/>
                  <a:gd name="connsiteY4" fmla="*/ 6688809 h 6688809"/>
                  <a:gd name="connsiteX5" fmla="*/ 0 w 43891200"/>
                  <a:gd name="connsiteY5" fmla="*/ 0 h 6688809"/>
                  <a:gd name="connsiteX0" fmla="*/ 0 w 43891200"/>
                  <a:gd name="connsiteY0" fmla="*/ 0 h 6688809"/>
                  <a:gd name="connsiteX1" fmla="*/ 43891200 w 43891200"/>
                  <a:gd name="connsiteY1" fmla="*/ 0 h 6688809"/>
                  <a:gd name="connsiteX2" fmla="*/ 43823938 w 43891200"/>
                  <a:gd name="connsiteY2" fmla="*/ 6183672 h 6688809"/>
                  <a:gd name="connsiteX3" fmla="*/ 21448200 w 43891200"/>
                  <a:gd name="connsiteY3" fmla="*/ 3838305 h 6688809"/>
                  <a:gd name="connsiteX4" fmla="*/ 28221 w 43891200"/>
                  <a:gd name="connsiteY4" fmla="*/ 6688809 h 6688809"/>
                  <a:gd name="connsiteX5" fmla="*/ 0 w 43891200"/>
                  <a:gd name="connsiteY5" fmla="*/ 0 h 6688809"/>
                  <a:gd name="connsiteX0" fmla="*/ 0 w 43823938"/>
                  <a:gd name="connsiteY0" fmla="*/ 0 h 6688809"/>
                  <a:gd name="connsiteX1" fmla="*/ 43800376 w 43823938"/>
                  <a:gd name="connsiteY1" fmla="*/ 0 h 6688809"/>
                  <a:gd name="connsiteX2" fmla="*/ 43823938 w 43823938"/>
                  <a:gd name="connsiteY2" fmla="*/ 6183672 h 6688809"/>
                  <a:gd name="connsiteX3" fmla="*/ 21448200 w 43823938"/>
                  <a:gd name="connsiteY3" fmla="*/ 3838305 h 6688809"/>
                  <a:gd name="connsiteX4" fmla="*/ 28221 w 43823938"/>
                  <a:gd name="connsiteY4" fmla="*/ 6688809 h 6688809"/>
                  <a:gd name="connsiteX5" fmla="*/ 0 w 43823938"/>
                  <a:gd name="connsiteY5" fmla="*/ 0 h 6688809"/>
                  <a:gd name="connsiteX0" fmla="*/ 0 w 43883631"/>
                  <a:gd name="connsiteY0" fmla="*/ 0 h 6688809"/>
                  <a:gd name="connsiteX1" fmla="*/ 43883631 w 43883631"/>
                  <a:gd name="connsiteY1" fmla="*/ 41614 h 6688809"/>
                  <a:gd name="connsiteX2" fmla="*/ 43823938 w 43883631"/>
                  <a:gd name="connsiteY2" fmla="*/ 6183672 h 6688809"/>
                  <a:gd name="connsiteX3" fmla="*/ 21448200 w 43883631"/>
                  <a:gd name="connsiteY3" fmla="*/ 3838305 h 6688809"/>
                  <a:gd name="connsiteX4" fmla="*/ 28221 w 43883631"/>
                  <a:gd name="connsiteY4" fmla="*/ 6688809 h 6688809"/>
                  <a:gd name="connsiteX5" fmla="*/ 0 w 43883631"/>
                  <a:gd name="connsiteY5" fmla="*/ 0 h 6688809"/>
                  <a:gd name="connsiteX0" fmla="*/ 0 w 43876062"/>
                  <a:gd name="connsiteY0" fmla="*/ 0 h 6688809"/>
                  <a:gd name="connsiteX1" fmla="*/ 43876062 w 43876062"/>
                  <a:gd name="connsiteY1" fmla="*/ 6936 h 6688809"/>
                  <a:gd name="connsiteX2" fmla="*/ 43823938 w 43876062"/>
                  <a:gd name="connsiteY2" fmla="*/ 6183672 h 6688809"/>
                  <a:gd name="connsiteX3" fmla="*/ 21448200 w 43876062"/>
                  <a:gd name="connsiteY3" fmla="*/ 3838305 h 6688809"/>
                  <a:gd name="connsiteX4" fmla="*/ 28221 w 43876062"/>
                  <a:gd name="connsiteY4" fmla="*/ 6688809 h 6688809"/>
                  <a:gd name="connsiteX5" fmla="*/ 0 w 43876062"/>
                  <a:gd name="connsiteY5" fmla="*/ 0 h 6688809"/>
                  <a:gd name="connsiteX0" fmla="*/ 0 w 43883634"/>
                  <a:gd name="connsiteY0" fmla="*/ 6936 h 6695745"/>
                  <a:gd name="connsiteX1" fmla="*/ 43883634 w 43883634"/>
                  <a:gd name="connsiteY1" fmla="*/ 0 h 6695745"/>
                  <a:gd name="connsiteX2" fmla="*/ 43823938 w 43883634"/>
                  <a:gd name="connsiteY2" fmla="*/ 6190608 h 6695745"/>
                  <a:gd name="connsiteX3" fmla="*/ 21448200 w 43883634"/>
                  <a:gd name="connsiteY3" fmla="*/ 3845241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448200 w 43883634"/>
                  <a:gd name="connsiteY3" fmla="*/ 3845241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86368 w 43883634"/>
                  <a:gd name="connsiteY3" fmla="*/ 3845241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871047 w 43883634"/>
                  <a:gd name="connsiteY3" fmla="*/ 3810016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82633 w 43883634"/>
                  <a:gd name="connsiteY3" fmla="*/ 3782129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1837"/>
                  <a:gd name="connsiteX1" fmla="*/ 43883634 w 43883634"/>
                  <a:gd name="connsiteY1" fmla="*/ 0 h 6691837"/>
                  <a:gd name="connsiteX2" fmla="*/ 43827740 w 43883634"/>
                  <a:gd name="connsiteY2" fmla="*/ 6180150 h 6691837"/>
                  <a:gd name="connsiteX3" fmla="*/ 21911623 w 43883634"/>
                  <a:gd name="connsiteY3" fmla="*/ 3791425 h 6691837"/>
                  <a:gd name="connsiteX4" fmla="*/ 66513 w 43883634"/>
                  <a:gd name="connsiteY4" fmla="*/ 6691837 h 6691837"/>
                  <a:gd name="connsiteX5" fmla="*/ 0 w 43883634"/>
                  <a:gd name="connsiteY5" fmla="*/ 6936 h 6691837"/>
                  <a:gd name="connsiteX0" fmla="*/ 0 w 43883634"/>
                  <a:gd name="connsiteY0" fmla="*/ 6936 h 6695746"/>
                  <a:gd name="connsiteX1" fmla="*/ 43883634 w 43883634"/>
                  <a:gd name="connsiteY1" fmla="*/ 0 h 6695746"/>
                  <a:gd name="connsiteX2" fmla="*/ 43827740 w 43883634"/>
                  <a:gd name="connsiteY2" fmla="*/ 6180150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40 w 43883634"/>
                  <a:gd name="connsiteY2" fmla="*/ 6180150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40 w 43883634"/>
                  <a:gd name="connsiteY2" fmla="*/ 6180150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40 w 43883634"/>
                  <a:gd name="connsiteY2" fmla="*/ 6180150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39 w 43883634"/>
                  <a:gd name="connsiteY2" fmla="*/ 5777889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39 w 43883634"/>
                  <a:gd name="connsiteY2" fmla="*/ 5777889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39 w 43883634"/>
                  <a:gd name="connsiteY2" fmla="*/ 5777889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39 w 43883634"/>
                  <a:gd name="connsiteY2" fmla="*/ 5777889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39 w 43883634"/>
                  <a:gd name="connsiteY2" fmla="*/ 5777889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23933 w 43834140"/>
                  <a:gd name="connsiteY0" fmla="*/ 15369 h 6695746"/>
                  <a:gd name="connsiteX1" fmla="*/ 43834140 w 43834140"/>
                  <a:gd name="connsiteY1" fmla="*/ 0 h 6695746"/>
                  <a:gd name="connsiteX2" fmla="*/ 43778245 w 43834140"/>
                  <a:gd name="connsiteY2" fmla="*/ 5777889 h 6695746"/>
                  <a:gd name="connsiteX3" fmla="*/ 21862129 w 43834140"/>
                  <a:gd name="connsiteY3" fmla="*/ 3791425 h 6695746"/>
                  <a:gd name="connsiteX4" fmla="*/ 0 w 43834140"/>
                  <a:gd name="connsiteY4" fmla="*/ 6695746 h 6695746"/>
                  <a:gd name="connsiteX5" fmla="*/ 23933 w 43834140"/>
                  <a:gd name="connsiteY5" fmla="*/ 15369 h 6695746"/>
                  <a:gd name="connsiteX0" fmla="*/ 1414 w 43848334"/>
                  <a:gd name="connsiteY0" fmla="*/ 15369 h 6695746"/>
                  <a:gd name="connsiteX1" fmla="*/ 43848334 w 43848334"/>
                  <a:gd name="connsiteY1" fmla="*/ 0 h 6695746"/>
                  <a:gd name="connsiteX2" fmla="*/ 43792439 w 43848334"/>
                  <a:gd name="connsiteY2" fmla="*/ 5777889 h 6695746"/>
                  <a:gd name="connsiteX3" fmla="*/ 21876323 w 43848334"/>
                  <a:gd name="connsiteY3" fmla="*/ 3791425 h 6695746"/>
                  <a:gd name="connsiteX4" fmla="*/ 14194 w 43848334"/>
                  <a:gd name="connsiteY4" fmla="*/ 6695746 h 6695746"/>
                  <a:gd name="connsiteX5" fmla="*/ 1414 w 43848334"/>
                  <a:gd name="connsiteY5" fmla="*/ 15369 h 6695746"/>
                  <a:gd name="connsiteX0" fmla="*/ 1414 w 43792439"/>
                  <a:gd name="connsiteY0" fmla="*/ 6936 h 6687313"/>
                  <a:gd name="connsiteX1" fmla="*/ 43729019 w 43792439"/>
                  <a:gd name="connsiteY1" fmla="*/ 0 h 6687313"/>
                  <a:gd name="connsiteX2" fmla="*/ 43792439 w 43792439"/>
                  <a:gd name="connsiteY2" fmla="*/ 5769456 h 6687313"/>
                  <a:gd name="connsiteX3" fmla="*/ 21876323 w 43792439"/>
                  <a:gd name="connsiteY3" fmla="*/ 3782992 h 6687313"/>
                  <a:gd name="connsiteX4" fmla="*/ 14194 w 43792439"/>
                  <a:gd name="connsiteY4" fmla="*/ 6687313 h 6687313"/>
                  <a:gd name="connsiteX5" fmla="*/ 1414 w 43792439"/>
                  <a:gd name="connsiteY5" fmla="*/ 6936 h 6687313"/>
                  <a:gd name="connsiteX0" fmla="*/ 1414 w 43792439"/>
                  <a:gd name="connsiteY0" fmla="*/ 0 h 6680377"/>
                  <a:gd name="connsiteX1" fmla="*/ 43600524 w 43792439"/>
                  <a:gd name="connsiteY1" fmla="*/ 77395 h 6680377"/>
                  <a:gd name="connsiteX2" fmla="*/ 43792439 w 43792439"/>
                  <a:gd name="connsiteY2" fmla="*/ 5762520 h 6680377"/>
                  <a:gd name="connsiteX3" fmla="*/ 21876323 w 43792439"/>
                  <a:gd name="connsiteY3" fmla="*/ 3776056 h 6680377"/>
                  <a:gd name="connsiteX4" fmla="*/ 14194 w 43792439"/>
                  <a:gd name="connsiteY4" fmla="*/ 6680377 h 6680377"/>
                  <a:gd name="connsiteX5" fmla="*/ 1414 w 43792439"/>
                  <a:gd name="connsiteY5" fmla="*/ 0 h 6680377"/>
                  <a:gd name="connsiteX0" fmla="*/ 1414 w 43792439"/>
                  <a:gd name="connsiteY0" fmla="*/ 0 h 6680377"/>
                  <a:gd name="connsiteX1" fmla="*/ 43683128 w 43792439"/>
                  <a:gd name="connsiteY1" fmla="*/ 119561 h 6680377"/>
                  <a:gd name="connsiteX2" fmla="*/ 43792439 w 43792439"/>
                  <a:gd name="connsiteY2" fmla="*/ 5762520 h 6680377"/>
                  <a:gd name="connsiteX3" fmla="*/ 21876323 w 43792439"/>
                  <a:gd name="connsiteY3" fmla="*/ 3776056 h 6680377"/>
                  <a:gd name="connsiteX4" fmla="*/ 14194 w 43792439"/>
                  <a:gd name="connsiteY4" fmla="*/ 6680377 h 6680377"/>
                  <a:gd name="connsiteX5" fmla="*/ 1414 w 43792439"/>
                  <a:gd name="connsiteY5" fmla="*/ 0 h 6680377"/>
                  <a:gd name="connsiteX0" fmla="*/ 1414 w 43793267"/>
                  <a:gd name="connsiteY0" fmla="*/ 0 h 6680377"/>
                  <a:gd name="connsiteX1" fmla="*/ 43793267 w 43793267"/>
                  <a:gd name="connsiteY1" fmla="*/ 1497 h 6680377"/>
                  <a:gd name="connsiteX2" fmla="*/ 43792439 w 43793267"/>
                  <a:gd name="connsiteY2" fmla="*/ 5762520 h 6680377"/>
                  <a:gd name="connsiteX3" fmla="*/ 21876323 w 43793267"/>
                  <a:gd name="connsiteY3" fmla="*/ 3776056 h 6680377"/>
                  <a:gd name="connsiteX4" fmla="*/ 14194 w 43793267"/>
                  <a:gd name="connsiteY4" fmla="*/ 6680377 h 6680377"/>
                  <a:gd name="connsiteX5" fmla="*/ 1414 w 43793267"/>
                  <a:gd name="connsiteY5" fmla="*/ 0 h 6680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93267" h="6680377">
                    <a:moveTo>
                      <a:pt x="1414" y="0"/>
                    </a:moveTo>
                    <a:lnTo>
                      <a:pt x="43793267" y="1497"/>
                    </a:lnTo>
                    <a:cubicBezTo>
                      <a:pt x="43793267" y="2343991"/>
                      <a:pt x="43792439" y="3420026"/>
                      <a:pt x="43792439" y="5762520"/>
                    </a:cubicBezTo>
                    <a:cubicBezTo>
                      <a:pt x="38990659" y="4549272"/>
                      <a:pt x="29172697" y="3623080"/>
                      <a:pt x="21876323" y="3776056"/>
                    </a:cubicBezTo>
                    <a:cubicBezTo>
                      <a:pt x="14579949" y="3929032"/>
                      <a:pt x="6467468" y="4159139"/>
                      <a:pt x="14194" y="6680377"/>
                    </a:cubicBezTo>
                    <a:cubicBezTo>
                      <a:pt x="22172" y="4453585"/>
                      <a:pt x="-6564" y="2226792"/>
                      <a:pt x="1414" y="0"/>
                    </a:cubicBezTo>
                    <a:close/>
                  </a:path>
                </a:pathLst>
              </a:custGeom>
              <a:gradFill flip="none" rotWithShape="1">
                <a:gsLst>
                  <a:gs pos="0">
                    <a:schemeClr val="accent6"/>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165"/>
              </a:p>
            </p:txBody>
          </p:sp>
          <p:sp>
            <p:nvSpPr>
              <p:cNvPr id="28" name="Rectangle 15">
                <a:extLst>
                  <a:ext uri="{FF2B5EF4-FFF2-40B4-BE49-F238E27FC236}">
                    <a16:creationId xmlns:a16="http://schemas.microsoft.com/office/drawing/2014/main" id="{5425DB9E-358C-EE4C-8D75-8947C8800C66}"/>
                  </a:ext>
                </a:extLst>
              </p:cNvPr>
              <p:cNvSpPr/>
              <p:nvPr userDrawn="1"/>
            </p:nvSpPr>
            <p:spPr>
              <a:xfrm>
                <a:off x="-14192" y="1382"/>
                <a:ext cx="27451941" cy="4570665"/>
              </a:xfrm>
              <a:custGeom>
                <a:avLst/>
                <a:gdLst>
                  <a:gd name="connsiteX0" fmla="*/ 0 w 43891200"/>
                  <a:gd name="connsiteY0" fmla="*/ 0 h 2171777"/>
                  <a:gd name="connsiteX1" fmla="*/ 43891200 w 43891200"/>
                  <a:gd name="connsiteY1" fmla="*/ 0 h 2171777"/>
                  <a:gd name="connsiteX2" fmla="*/ 43891200 w 43891200"/>
                  <a:gd name="connsiteY2" fmla="*/ 2171777 h 2171777"/>
                  <a:gd name="connsiteX3" fmla="*/ 0 w 43891200"/>
                  <a:gd name="connsiteY3" fmla="*/ 2171777 h 2171777"/>
                  <a:gd name="connsiteX4" fmla="*/ 0 w 43891200"/>
                  <a:gd name="connsiteY4" fmla="*/ 0 h 2171777"/>
                  <a:gd name="connsiteX0" fmla="*/ 0 w 43891200"/>
                  <a:gd name="connsiteY0" fmla="*/ 0 h 2171777"/>
                  <a:gd name="connsiteX1" fmla="*/ 43891200 w 43891200"/>
                  <a:gd name="connsiteY1" fmla="*/ 0 h 2171777"/>
                  <a:gd name="connsiteX2" fmla="*/ 43891200 w 43891200"/>
                  <a:gd name="connsiteY2" fmla="*/ 2171777 h 2171777"/>
                  <a:gd name="connsiteX3" fmla="*/ 21843298 w 43891200"/>
                  <a:gd name="connsiteY3" fmla="*/ 2143554 h 2171777"/>
                  <a:gd name="connsiteX4" fmla="*/ 0 w 43891200"/>
                  <a:gd name="connsiteY4" fmla="*/ 2171777 h 2171777"/>
                  <a:gd name="connsiteX5" fmla="*/ 0 w 43891200"/>
                  <a:gd name="connsiteY5" fmla="*/ 0 h 2171777"/>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90029"/>
                  <a:gd name="connsiteX1" fmla="*/ 43891200 w 43891200"/>
                  <a:gd name="connsiteY1" fmla="*/ 0 h 5390029"/>
                  <a:gd name="connsiteX2" fmla="*/ 43891200 w 43891200"/>
                  <a:gd name="connsiteY2" fmla="*/ 2171777 h 5390029"/>
                  <a:gd name="connsiteX3" fmla="*/ 21843298 w 43891200"/>
                  <a:gd name="connsiteY3" fmla="*/ 2143554 h 5390029"/>
                  <a:gd name="connsiteX4" fmla="*/ 28221 w 43891200"/>
                  <a:gd name="connsiteY4" fmla="*/ 5360956 h 5390029"/>
                  <a:gd name="connsiteX5" fmla="*/ 0 w 43891200"/>
                  <a:gd name="connsiteY5" fmla="*/ 0 h 5390029"/>
                  <a:gd name="connsiteX0" fmla="*/ 0 w 43891200"/>
                  <a:gd name="connsiteY0" fmla="*/ 0 h 5390029"/>
                  <a:gd name="connsiteX1" fmla="*/ 43891200 w 43891200"/>
                  <a:gd name="connsiteY1" fmla="*/ 0 h 5390029"/>
                  <a:gd name="connsiteX2" fmla="*/ 43891200 w 43891200"/>
                  <a:gd name="connsiteY2" fmla="*/ 2171777 h 5390029"/>
                  <a:gd name="connsiteX3" fmla="*/ 21843298 w 43891200"/>
                  <a:gd name="connsiteY3" fmla="*/ 2143554 h 5390029"/>
                  <a:gd name="connsiteX4" fmla="*/ 28221 w 43891200"/>
                  <a:gd name="connsiteY4" fmla="*/ 5360956 h 5390029"/>
                  <a:gd name="connsiteX5" fmla="*/ 0 w 43891200"/>
                  <a:gd name="connsiteY5" fmla="*/ 0 h 5390029"/>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691988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778314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197 w 43891200"/>
                  <a:gd name="connsiteY2" fmla="*/ 2143554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197 w 43891200"/>
                  <a:gd name="connsiteY2" fmla="*/ 2143554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83162"/>
                  <a:gd name="connsiteX1" fmla="*/ 43891200 w 43891200"/>
                  <a:gd name="connsiteY1" fmla="*/ 0 h 5383162"/>
                  <a:gd name="connsiteX2" fmla="*/ 43891197 w 43891200"/>
                  <a:gd name="connsiteY2" fmla="*/ 2143554 h 5383162"/>
                  <a:gd name="connsiteX3" fmla="*/ 21843298 w 43891200"/>
                  <a:gd name="connsiteY3" fmla="*/ 1381537 h 5383162"/>
                  <a:gd name="connsiteX4" fmla="*/ 12981 w 43891200"/>
                  <a:gd name="connsiteY4" fmla="*/ 5383162 h 5383162"/>
                  <a:gd name="connsiteX5" fmla="*/ 0 w 43891200"/>
                  <a:gd name="connsiteY5" fmla="*/ 0 h 5383162"/>
                  <a:gd name="connsiteX0" fmla="*/ 0 w 43891200"/>
                  <a:gd name="connsiteY0" fmla="*/ 0 h 5353553"/>
                  <a:gd name="connsiteX1" fmla="*/ 43891200 w 43891200"/>
                  <a:gd name="connsiteY1" fmla="*/ 0 h 5353553"/>
                  <a:gd name="connsiteX2" fmla="*/ 43891197 w 43891200"/>
                  <a:gd name="connsiteY2" fmla="*/ 2143554 h 5353553"/>
                  <a:gd name="connsiteX3" fmla="*/ 21843298 w 43891200"/>
                  <a:gd name="connsiteY3" fmla="*/ 1381537 h 5353553"/>
                  <a:gd name="connsiteX4" fmla="*/ 12981 w 43891200"/>
                  <a:gd name="connsiteY4" fmla="*/ 5353553 h 5353553"/>
                  <a:gd name="connsiteX5" fmla="*/ 0 w 43891200"/>
                  <a:gd name="connsiteY5" fmla="*/ 0 h 5353553"/>
                  <a:gd name="connsiteX0" fmla="*/ 0 w 43891200"/>
                  <a:gd name="connsiteY0" fmla="*/ 0 h 5375759"/>
                  <a:gd name="connsiteX1" fmla="*/ 43891200 w 43891200"/>
                  <a:gd name="connsiteY1" fmla="*/ 0 h 5375759"/>
                  <a:gd name="connsiteX2" fmla="*/ 43891197 w 43891200"/>
                  <a:gd name="connsiteY2" fmla="*/ 2143554 h 5375759"/>
                  <a:gd name="connsiteX3" fmla="*/ 21843298 w 43891200"/>
                  <a:gd name="connsiteY3" fmla="*/ 1381537 h 5375759"/>
                  <a:gd name="connsiteX4" fmla="*/ 2821 w 43891200"/>
                  <a:gd name="connsiteY4" fmla="*/ 5375759 h 5375759"/>
                  <a:gd name="connsiteX5" fmla="*/ 0 w 43891200"/>
                  <a:gd name="connsiteY5" fmla="*/ 0 h 5375759"/>
                  <a:gd name="connsiteX0" fmla="*/ 0 w 43891200"/>
                  <a:gd name="connsiteY0" fmla="*/ 0 h 5391472"/>
                  <a:gd name="connsiteX1" fmla="*/ 43891200 w 43891200"/>
                  <a:gd name="connsiteY1" fmla="*/ 0 h 5391472"/>
                  <a:gd name="connsiteX2" fmla="*/ 43891197 w 43891200"/>
                  <a:gd name="connsiteY2" fmla="*/ 2143554 h 5391472"/>
                  <a:gd name="connsiteX3" fmla="*/ 21843298 w 43891200"/>
                  <a:gd name="connsiteY3" fmla="*/ 1381537 h 5391472"/>
                  <a:gd name="connsiteX4" fmla="*/ 24143 w 43891200"/>
                  <a:gd name="connsiteY4" fmla="*/ 5391472 h 5391472"/>
                  <a:gd name="connsiteX5" fmla="*/ 0 w 43891200"/>
                  <a:gd name="connsiteY5" fmla="*/ 0 h 5391472"/>
                  <a:gd name="connsiteX0" fmla="*/ 0 w 43891200"/>
                  <a:gd name="connsiteY0" fmla="*/ 0 h 5388329"/>
                  <a:gd name="connsiteX1" fmla="*/ 43891200 w 43891200"/>
                  <a:gd name="connsiteY1" fmla="*/ 0 h 5388329"/>
                  <a:gd name="connsiteX2" fmla="*/ 43891197 w 43891200"/>
                  <a:gd name="connsiteY2" fmla="*/ 2143554 h 5388329"/>
                  <a:gd name="connsiteX3" fmla="*/ 21843298 w 43891200"/>
                  <a:gd name="connsiteY3" fmla="*/ 1381537 h 5388329"/>
                  <a:gd name="connsiteX4" fmla="*/ 11350 w 43891200"/>
                  <a:gd name="connsiteY4" fmla="*/ 5388329 h 5388329"/>
                  <a:gd name="connsiteX5" fmla="*/ 0 w 43891200"/>
                  <a:gd name="connsiteY5" fmla="*/ 0 h 5388329"/>
                  <a:gd name="connsiteX0" fmla="*/ 0 w 43918796"/>
                  <a:gd name="connsiteY0" fmla="*/ 0 h 5388329"/>
                  <a:gd name="connsiteX1" fmla="*/ 43918796 w 43918796"/>
                  <a:gd name="connsiteY1" fmla="*/ 0 h 5388329"/>
                  <a:gd name="connsiteX2" fmla="*/ 43918793 w 43918796"/>
                  <a:gd name="connsiteY2" fmla="*/ 2143554 h 5388329"/>
                  <a:gd name="connsiteX3" fmla="*/ 21870894 w 43918796"/>
                  <a:gd name="connsiteY3" fmla="*/ 1381537 h 5388329"/>
                  <a:gd name="connsiteX4" fmla="*/ 38946 w 43918796"/>
                  <a:gd name="connsiteY4" fmla="*/ 5388329 h 5388329"/>
                  <a:gd name="connsiteX5" fmla="*/ 0 w 43918796"/>
                  <a:gd name="connsiteY5" fmla="*/ 0 h 5388329"/>
                  <a:gd name="connsiteX0" fmla="*/ 0 w 43882001"/>
                  <a:gd name="connsiteY0" fmla="*/ 6780 h 5388329"/>
                  <a:gd name="connsiteX1" fmla="*/ 43882001 w 43882001"/>
                  <a:gd name="connsiteY1" fmla="*/ 0 h 5388329"/>
                  <a:gd name="connsiteX2" fmla="*/ 43881998 w 43882001"/>
                  <a:gd name="connsiteY2" fmla="*/ 2143554 h 5388329"/>
                  <a:gd name="connsiteX3" fmla="*/ 21834099 w 43882001"/>
                  <a:gd name="connsiteY3" fmla="*/ 1381537 h 5388329"/>
                  <a:gd name="connsiteX4" fmla="*/ 2151 w 43882001"/>
                  <a:gd name="connsiteY4" fmla="*/ 5388329 h 5388329"/>
                  <a:gd name="connsiteX5" fmla="*/ 0 w 43882001"/>
                  <a:gd name="connsiteY5" fmla="*/ 6780 h 5388329"/>
                  <a:gd name="connsiteX0" fmla="*/ 0 w 43909597"/>
                  <a:gd name="connsiteY0" fmla="*/ 6780 h 5388329"/>
                  <a:gd name="connsiteX1" fmla="*/ 43909597 w 43909597"/>
                  <a:gd name="connsiteY1" fmla="*/ 0 h 5388329"/>
                  <a:gd name="connsiteX2" fmla="*/ 43909594 w 43909597"/>
                  <a:gd name="connsiteY2" fmla="*/ 2143554 h 5388329"/>
                  <a:gd name="connsiteX3" fmla="*/ 21861695 w 43909597"/>
                  <a:gd name="connsiteY3" fmla="*/ 1381537 h 5388329"/>
                  <a:gd name="connsiteX4" fmla="*/ 29747 w 43909597"/>
                  <a:gd name="connsiteY4" fmla="*/ 5388329 h 5388329"/>
                  <a:gd name="connsiteX5" fmla="*/ 0 w 43909597"/>
                  <a:gd name="connsiteY5" fmla="*/ 6780 h 5388329"/>
                  <a:gd name="connsiteX0" fmla="*/ 16283 w 43879886"/>
                  <a:gd name="connsiteY0" fmla="*/ 13560 h 5388329"/>
                  <a:gd name="connsiteX1" fmla="*/ 43879886 w 43879886"/>
                  <a:gd name="connsiteY1" fmla="*/ 0 h 5388329"/>
                  <a:gd name="connsiteX2" fmla="*/ 43879883 w 43879886"/>
                  <a:gd name="connsiteY2" fmla="*/ 2143554 h 5388329"/>
                  <a:gd name="connsiteX3" fmla="*/ 21831984 w 43879886"/>
                  <a:gd name="connsiteY3" fmla="*/ 1381537 h 5388329"/>
                  <a:gd name="connsiteX4" fmla="*/ 36 w 43879886"/>
                  <a:gd name="connsiteY4" fmla="*/ 5388329 h 5388329"/>
                  <a:gd name="connsiteX5" fmla="*/ 16283 w 43879886"/>
                  <a:gd name="connsiteY5" fmla="*/ 13560 h 5388329"/>
                  <a:gd name="connsiteX0" fmla="*/ 7118 w 43879920"/>
                  <a:gd name="connsiteY0" fmla="*/ 6780 h 5388329"/>
                  <a:gd name="connsiteX1" fmla="*/ 43879920 w 43879920"/>
                  <a:gd name="connsiteY1" fmla="*/ 0 h 5388329"/>
                  <a:gd name="connsiteX2" fmla="*/ 43879917 w 43879920"/>
                  <a:gd name="connsiteY2" fmla="*/ 2143554 h 5388329"/>
                  <a:gd name="connsiteX3" fmla="*/ 21832018 w 43879920"/>
                  <a:gd name="connsiteY3" fmla="*/ 1381537 h 5388329"/>
                  <a:gd name="connsiteX4" fmla="*/ 70 w 43879920"/>
                  <a:gd name="connsiteY4" fmla="*/ 5388329 h 5388329"/>
                  <a:gd name="connsiteX5" fmla="*/ 7118 w 43879920"/>
                  <a:gd name="connsiteY5" fmla="*/ 6780 h 5388329"/>
                  <a:gd name="connsiteX0" fmla="*/ 0 w 43900399"/>
                  <a:gd name="connsiteY0" fmla="*/ 0 h 5388329"/>
                  <a:gd name="connsiteX1" fmla="*/ 43900399 w 43900399"/>
                  <a:gd name="connsiteY1" fmla="*/ 0 h 5388329"/>
                  <a:gd name="connsiteX2" fmla="*/ 43900396 w 43900399"/>
                  <a:gd name="connsiteY2" fmla="*/ 2143554 h 5388329"/>
                  <a:gd name="connsiteX3" fmla="*/ 21852497 w 43900399"/>
                  <a:gd name="connsiteY3" fmla="*/ 1381537 h 5388329"/>
                  <a:gd name="connsiteX4" fmla="*/ 20549 w 43900399"/>
                  <a:gd name="connsiteY4" fmla="*/ 5388329 h 5388329"/>
                  <a:gd name="connsiteX5" fmla="*/ 0 w 43900399"/>
                  <a:gd name="connsiteY5" fmla="*/ 0 h 5388329"/>
                  <a:gd name="connsiteX0" fmla="*/ 0 w 43900396"/>
                  <a:gd name="connsiteY0" fmla="*/ 0 h 5388329"/>
                  <a:gd name="connsiteX1" fmla="*/ 43854405 w 43900396"/>
                  <a:gd name="connsiteY1" fmla="*/ 27119 h 5388329"/>
                  <a:gd name="connsiteX2" fmla="*/ 43900396 w 43900396"/>
                  <a:gd name="connsiteY2" fmla="*/ 2143554 h 5388329"/>
                  <a:gd name="connsiteX3" fmla="*/ 21852497 w 43900396"/>
                  <a:gd name="connsiteY3" fmla="*/ 1381537 h 5388329"/>
                  <a:gd name="connsiteX4" fmla="*/ 20549 w 43900396"/>
                  <a:gd name="connsiteY4" fmla="*/ 5388329 h 5388329"/>
                  <a:gd name="connsiteX5" fmla="*/ 0 w 43900396"/>
                  <a:gd name="connsiteY5" fmla="*/ 0 h 5388329"/>
                  <a:gd name="connsiteX0" fmla="*/ 0 w 43900398"/>
                  <a:gd name="connsiteY0" fmla="*/ 0 h 5388329"/>
                  <a:gd name="connsiteX1" fmla="*/ 43900398 w 43900398"/>
                  <a:gd name="connsiteY1" fmla="*/ 6780 h 5388329"/>
                  <a:gd name="connsiteX2" fmla="*/ 43900396 w 43900398"/>
                  <a:gd name="connsiteY2" fmla="*/ 2143554 h 5388329"/>
                  <a:gd name="connsiteX3" fmla="*/ 21852497 w 43900398"/>
                  <a:gd name="connsiteY3" fmla="*/ 1381537 h 5388329"/>
                  <a:gd name="connsiteX4" fmla="*/ 20549 w 43900398"/>
                  <a:gd name="connsiteY4" fmla="*/ 5388329 h 5388329"/>
                  <a:gd name="connsiteX5" fmla="*/ 0 w 43900398"/>
                  <a:gd name="connsiteY5" fmla="*/ 0 h 5388329"/>
                  <a:gd name="connsiteX0" fmla="*/ 0 w 43909598"/>
                  <a:gd name="connsiteY0" fmla="*/ 0 h 5388329"/>
                  <a:gd name="connsiteX1" fmla="*/ 43909598 w 43909598"/>
                  <a:gd name="connsiteY1" fmla="*/ 6780 h 5388329"/>
                  <a:gd name="connsiteX2" fmla="*/ 43900396 w 43909598"/>
                  <a:gd name="connsiteY2" fmla="*/ 2143554 h 5388329"/>
                  <a:gd name="connsiteX3" fmla="*/ 21852497 w 43909598"/>
                  <a:gd name="connsiteY3" fmla="*/ 1381537 h 5388329"/>
                  <a:gd name="connsiteX4" fmla="*/ 20549 w 43909598"/>
                  <a:gd name="connsiteY4" fmla="*/ 5388329 h 5388329"/>
                  <a:gd name="connsiteX5" fmla="*/ 0 w 43909598"/>
                  <a:gd name="connsiteY5" fmla="*/ 0 h 538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909598" h="5388329">
                    <a:moveTo>
                      <a:pt x="0" y="0"/>
                    </a:moveTo>
                    <a:lnTo>
                      <a:pt x="43909598" y="6780"/>
                    </a:lnTo>
                    <a:cubicBezTo>
                      <a:pt x="43909597" y="719038"/>
                      <a:pt x="43900397" y="1431296"/>
                      <a:pt x="43900396" y="2143554"/>
                    </a:cubicBezTo>
                    <a:cubicBezTo>
                      <a:pt x="37284373" y="1358490"/>
                      <a:pt x="29162993" y="845303"/>
                      <a:pt x="21852497" y="1381537"/>
                    </a:cubicBezTo>
                    <a:cubicBezTo>
                      <a:pt x="14542001" y="1917771"/>
                      <a:pt x="6144574" y="2782191"/>
                      <a:pt x="20549" y="5388329"/>
                    </a:cubicBezTo>
                    <a:cubicBezTo>
                      <a:pt x="19609" y="3596409"/>
                      <a:pt x="940" y="1791920"/>
                      <a:pt x="0" y="0"/>
                    </a:cubicBezTo>
                    <a:close/>
                  </a:path>
                </a:pathLst>
              </a:custGeom>
              <a:gradFill flip="none" rotWithShape="1">
                <a:gsLst>
                  <a:gs pos="0">
                    <a:schemeClr val="tx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165" dirty="0">
                  <a:ln>
                    <a:noFill/>
                  </a:ln>
                  <a:solidFill>
                    <a:schemeClr val="accent1"/>
                  </a:solidFill>
                </a:endParaRPr>
              </a:p>
            </p:txBody>
          </p:sp>
        </p:grpSp>
      </p:grpSp>
    </p:spTree>
  </p:cSld>
  <p:clrMap bg1="lt1" tx1="dk1" bg2="lt2" tx2="dk2" accent1="accent1" accent2="accent2" accent3="accent3" accent4="accent4" accent5="accent5" accent6="accent6" hlink="hlink" folHlink="folHlink"/>
  <p:sldLayoutIdLst>
    <p:sldLayoutId id="2147483654" r:id="rId1"/>
  </p:sldLayoutIdLst>
  <p:txStyles>
    <p:titleStyle>
      <a:lvl1pPr algn="ctr" defTabSz="4388549" rtl="0" eaLnBrk="1" latinLnBrk="0" hangingPunct="1">
        <a:spcBef>
          <a:spcPct val="0"/>
        </a:spcBef>
        <a:buNone/>
        <a:defRPr sz="8800" kern="1200">
          <a:solidFill>
            <a:schemeClr val="bg1"/>
          </a:solidFill>
          <a:latin typeface="Trebuchet MS" pitchFamily="34" charset="0"/>
          <a:ea typeface="+mj-ea"/>
          <a:cs typeface="+mj-cs"/>
        </a:defRPr>
      </a:lvl1pPr>
    </p:titleStyle>
    <p:bodyStyle>
      <a:lvl1pPr marL="1645706" indent="-1645706" algn="l" defTabSz="4388549"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5697" indent="-1371421" algn="l" defTabSz="4388549"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5687" indent="-1097138" algn="l" defTabSz="4388549" rtl="0" eaLnBrk="1" latinLnBrk="0" hangingPunct="1">
        <a:spcBef>
          <a:spcPct val="20000"/>
        </a:spcBef>
        <a:buFont typeface="Arial" pitchFamily="34" charset="0"/>
        <a:buChar char="•"/>
        <a:defRPr sz="11598" kern="1200">
          <a:solidFill>
            <a:schemeClr val="tx1"/>
          </a:solidFill>
          <a:latin typeface="+mn-lt"/>
          <a:ea typeface="+mn-ea"/>
          <a:cs typeface="+mn-cs"/>
        </a:defRPr>
      </a:lvl3pPr>
      <a:lvl4pPr marL="7679963" indent="-1097138" algn="l" defTabSz="4388549"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4236" indent="-1097138" algn="l" defTabSz="4388549"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8512" indent="-1097138" algn="l" defTabSz="4388549"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2786" indent="-1097138" algn="l" defTabSz="4388549"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7060" indent="-1097138" algn="l" defTabSz="4388549"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1335" indent="-1097138" algn="l" defTabSz="4388549"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8549" rtl="0" eaLnBrk="1" latinLnBrk="0" hangingPunct="1">
        <a:defRPr sz="8599" kern="1200">
          <a:solidFill>
            <a:schemeClr val="tx1"/>
          </a:solidFill>
          <a:latin typeface="+mn-lt"/>
          <a:ea typeface="+mn-ea"/>
          <a:cs typeface="+mn-cs"/>
        </a:defRPr>
      </a:lvl1pPr>
      <a:lvl2pPr marL="2194276" algn="l" defTabSz="4388549" rtl="0" eaLnBrk="1" latinLnBrk="0" hangingPunct="1">
        <a:defRPr sz="8599" kern="1200">
          <a:solidFill>
            <a:schemeClr val="tx1"/>
          </a:solidFill>
          <a:latin typeface="+mn-lt"/>
          <a:ea typeface="+mn-ea"/>
          <a:cs typeface="+mn-cs"/>
        </a:defRPr>
      </a:lvl2pPr>
      <a:lvl3pPr marL="4388549" algn="l" defTabSz="4388549" rtl="0" eaLnBrk="1" latinLnBrk="0" hangingPunct="1">
        <a:defRPr sz="8599" kern="1200">
          <a:solidFill>
            <a:schemeClr val="tx1"/>
          </a:solidFill>
          <a:latin typeface="+mn-lt"/>
          <a:ea typeface="+mn-ea"/>
          <a:cs typeface="+mn-cs"/>
        </a:defRPr>
      </a:lvl3pPr>
      <a:lvl4pPr marL="6582823" algn="l" defTabSz="4388549" rtl="0" eaLnBrk="1" latinLnBrk="0" hangingPunct="1">
        <a:defRPr sz="8599" kern="1200">
          <a:solidFill>
            <a:schemeClr val="tx1"/>
          </a:solidFill>
          <a:latin typeface="+mn-lt"/>
          <a:ea typeface="+mn-ea"/>
          <a:cs typeface="+mn-cs"/>
        </a:defRPr>
      </a:lvl4pPr>
      <a:lvl5pPr marL="8777099" algn="l" defTabSz="4388549" rtl="0" eaLnBrk="1" latinLnBrk="0" hangingPunct="1">
        <a:defRPr sz="8599" kern="1200">
          <a:solidFill>
            <a:schemeClr val="tx1"/>
          </a:solidFill>
          <a:latin typeface="+mn-lt"/>
          <a:ea typeface="+mn-ea"/>
          <a:cs typeface="+mn-cs"/>
        </a:defRPr>
      </a:lvl5pPr>
      <a:lvl6pPr marL="10971376" algn="l" defTabSz="4388549" rtl="0" eaLnBrk="1" latinLnBrk="0" hangingPunct="1">
        <a:defRPr sz="8599" kern="1200">
          <a:solidFill>
            <a:schemeClr val="tx1"/>
          </a:solidFill>
          <a:latin typeface="+mn-lt"/>
          <a:ea typeface="+mn-ea"/>
          <a:cs typeface="+mn-cs"/>
        </a:defRPr>
      </a:lvl6pPr>
      <a:lvl7pPr marL="13165650" algn="l" defTabSz="4388549" rtl="0" eaLnBrk="1" latinLnBrk="0" hangingPunct="1">
        <a:defRPr sz="8599" kern="1200">
          <a:solidFill>
            <a:schemeClr val="tx1"/>
          </a:solidFill>
          <a:latin typeface="+mn-lt"/>
          <a:ea typeface="+mn-ea"/>
          <a:cs typeface="+mn-cs"/>
        </a:defRPr>
      </a:lvl7pPr>
      <a:lvl8pPr marL="15359923" algn="l" defTabSz="4388549" rtl="0" eaLnBrk="1" latinLnBrk="0" hangingPunct="1">
        <a:defRPr sz="8599" kern="1200">
          <a:solidFill>
            <a:schemeClr val="tx1"/>
          </a:solidFill>
          <a:latin typeface="+mn-lt"/>
          <a:ea typeface="+mn-ea"/>
          <a:cs typeface="+mn-cs"/>
        </a:defRPr>
      </a:lvl8pPr>
      <a:lvl9pPr marL="17554199" algn="l" defTabSz="4388549" rtl="0" eaLnBrk="1" latinLnBrk="0" hangingPunct="1">
        <a:defRPr sz="85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368" userDrawn="1">
          <p15:clr>
            <a:srgbClr val="F26B43"/>
          </p15:clr>
        </p15:guide>
        <p15:guide id="2" pos="6912" userDrawn="1">
          <p15:clr>
            <a:srgbClr val="F26B43"/>
          </p15:clr>
        </p15:guide>
        <p15:guide id="3" pos="20712"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12.png"/><Relationship Id="rId3" Type="http://schemas.openxmlformats.org/officeDocument/2006/relationships/hyperlink" Target="mailto:melissa.salinas01@utrgv.edu" TargetMode="External"/><Relationship Id="rId7" Type="http://schemas.openxmlformats.org/officeDocument/2006/relationships/diagramQuickStyle" Target="../diagrams/quickStyle1.xml"/><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diagramLayout" Target="../diagrams/layout1.xml"/><Relationship Id="rId11" Type="http://schemas.openxmlformats.org/officeDocument/2006/relationships/image" Target="../media/image10.png"/><Relationship Id="rId5" Type="http://schemas.openxmlformats.org/officeDocument/2006/relationships/diagramData" Target="../diagrams/data1.xml"/><Relationship Id="rId15" Type="http://schemas.openxmlformats.org/officeDocument/2006/relationships/image" Target="../media/image14.jpeg"/><Relationship Id="rId10" Type="http://schemas.openxmlformats.org/officeDocument/2006/relationships/image" Target="../media/image9.png"/><Relationship Id="rId4" Type="http://schemas.openxmlformats.org/officeDocument/2006/relationships/hyperlink" Target="mailto:teresa.feriaarroyo@utrgv.edu" TargetMode="External"/><Relationship Id="rId9" Type="http://schemas.microsoft.com/office/2007/relationships/diagramDrawing" Target="../diagrams/drawing1.xml"/><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 name="Table 24">
            <a:extLst>
              <a:ext uri="{FF2B5EF4-FFF2-40B4-BE49-F238E27FC236}">
                <a16:creationId xmlns:a16="http://schemas.microsoft.com/office/drawing/2014/main" id="{2FCF5D45-EC74-4038-A8F7-FC264FBDA35F}"/>
              </a:ext>
            </a:extLst>
          </p:cNvPr>
          <p:cNvGraphicFramePr>
            <a:graphicFrameLocks noGrp="1"/>
          </p:cNvGraphicFramePr>
          <p:nvPr>
            <p:extLst>
              <p:ext uri="{D42A27DB-BD31-4B8C-83A1-F6EECF244321}">
                <p14:modId xmlns:p14="http://schemas.microsoft.com/office/powerpoint/2010/main" val="4242066231"/>
              </p:ext>
            </p:extLst>
          </p:nvPr>
        </p:nvGraphicFramePr>
        <p:xfrm>
          <a:off x="15101803" y="13660092"/>
          <a:ext cx="13518792" cy="17185299"/>
        </p:xfrm>
        <a:graphic>
          <a:graphicData uri="http://schemas.openxmlformats.org/drawingml/2006/table">
            <a:tbl>
              <a:tblPr firstRow="1" bandRow="1">
                <a:tableStyleId>{B301B821-A1FF-4177-AEE7-76D212191A09}</a:tableStyleId>
              </a:tblPr>
              <a:tblGrid>
                <a:gridCol w="2924908">
                  <a:extLst>
                    <a:ext uri="{9D8B030D-6E8A-4147-A177-3AD203B41FA5}">
                      <a16:colId xmlns:a16="http://schemas.microsoft.com/office/drawing/2014/main" val="293337905"/>
                    </a:ext>
                  </a:extLst>
                </a:gridCol>
                <a:gridCol w="1494452">
                  <a:extLst>
                    <a:ext uri="{9D8B030D-6E8A-4147-A177-3AD203B41FA5}">
                      <a16:colId xmlns:a16="http://schemas.microsoft.com/office/drawing/2014/main" val="1533146713"/>
                    </a:ext>
                  </a:extLst>
                </a:gridCol>
                <a:gridCol w="2323855">
                  <a:extLst>
                    <a:ext uri="{9D8B030D-6E8A-4147-A177-3AD203B41FA5}">
                      <a16:colId xmlns:a16="http://schemas.microsoft.com/office/drawing/2014/main" val="2883431827"/>
                    </a:ext>
                  </a:extLst>
                </a:gridCol>
                <a:gridCol w="2953817">
                  <a:extLst>
                    <a:ext uri="{9D8B030D-6E8A-4147-A177-3AD203B41FA5}">
                      <a16:colId xmlns:a16="http://schemas.microsoft.com/office/drawing/2014/main" val="172623581"/>
                    </a:ext>
                  </a:extLst>
                </a:gridCol>
                <a:gridCol w="3821760">
                  <a:extLst>
                    <a:ext uri="{9D8B030D-6E8A-4147-A177-3AD203B41FA5}">
                      <a16:colId xmlns:a16="http://schemas.microsoft.com/office/drawing/2014/main" val="2241319162"/>
                    </a:ext>
                  </a:extLst>
                </a:gridCol>
              </a:tblGrid>
              <a:tr h="1168146">
                <a:tc>
                  <a:txBody>
                    <a:bodyPr/>
                    <a:lstStyle/>
                    <a:p>
                      <a:pPr marL="0" marR="0" algn="just">
                        <a:lnSpc>
                          <a:spcPct val="107000"/>
                        </a:lnSpc>
                        <a:spcBef>
                          <a:spcPts val="0"/>
                        </a:spcBef>
                        <a:spcAft>
                          <a:spcPts val="0"/>
                        </a:spcAft>
                      </a:pPr>
                      <a:r>
                        <a:rPr lang="en-US" sz="2200" dirty="0">
                          <a:effectLst/>
                        </a:rPr>
                        <a:t>Published </a:t>
                      </a:r>
                    </a:p>
                    <a:p>
                      <a:pPr marL="0" marR="0" algn="just">
                        <a:lnSpc>
                          <a:spcPct val="107000"/>
                        </a:lnSpc>
                        <a:spcBef>
                          <a:spcPts val="0"/>
                        </a:spcBef>
                        <a:spcAft>
                          <a:spcPts val="0"/>
                        </a:spcAft>
                      </a:pPr>
                      <a:r>
                        <a:rPr lang="en-US" sz="2200" dirty="0">
                          <a:effectLst/>
                        </a:rPr>
                        <a:t>Article</a:t>
                      </a:r>
                      <a:endParaRPr lang="en-US" sz="22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54864" marR="54864" marT="54864" marB="54864" anchor="ctr"/>
                </a:tc>
                <a:tc>
                  <a:txBody>
                    <a:bodyPr/>
                    <a:lstStyle/>
                    <a:p>
                      <a:pPr marL="0" marR="0" algn="just">
                        <a:lnSpc>
                          <a:spcPct val="107000"/>
                        </a:lnSpc>
                        <a:spcBef>
                          <a:spcPts val="0"/>
                        </a:spcBef>
                        <a:spcAft>
                          <a:spcPts val="0"/>
                        </a:spcAft>
                      </a:pPr>
                      <a:r>
                        <a:rPr lang="en-US" sz="2200" dirty="0">
                          <a:effectLst/>
                        </a:rPr>
                        <a:t>Author  and Year</a:t>
                      </a:r>
                      <a:endParaRPr lang="en-US" sz="22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54864" marR="54864" marT="54864" marB="54864" anchor="ctr"/>
                </a:tc>
                <a:tc>
                  <a:txBody>
                    <a:bodyPr/>
                    <a:lstStyle/>
                    <a:p>
                      <a:pPr marL="0" marR="0" algn="l">
                        <a:lnSpc>
                          <a:spcPct val="107000"/>
                        </a:lnSpc>
                        <a:spcBef>
                          <a:spcPts val="0"/>
                        </a:spcBef>
                        <a:spcAft>
                          <a:spcPts val="0"/>
                        </a:spcAft>
                      </a:pPr>
                      <a:r>
                        <a:rPr lang="en-US" sz="2200" dirty="0">
                          <a:effectLst/>
                        </a:rPr>
                        <a:t>Region</a:t>
                      </a:r>
                      <a:endParaRPr lang="en-US" sz="22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54864" marR="54864" marT="54864" marB="54864" anchor="ctr"/>
                </a:tc>
                <a:tc>
                  <a:txBody>
                    <a:bodyPr/>
                    <a:lstStyle/>
                    <a:p>
                      <a:pPr marL="0" marR="0" algn="l">
                        <a:lnSpc>
                          <a:spcPct val="107000"/>
                        </a:lnSpc>
                        <a:spcBef>
                          <a:spcPts val="0"/>
                        </a:spcBef>
                        <a:spcAft>
                          <a:spcPts val="0"/>
                        </a:spcAft>
                      </a:pPr>
                      <a:r>
                        <a:rPr lang="en-US" sz="2200" dirty="0">
                          <a:effectLst/>
                        </a:rPr>
                        <a:t>Global Change Driver (CAUSE)</a:t>
                      </a:r>
                      <a:endParaRPr lang="en-US" sz="22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54864" marR="54864" marT="54864" marB="54864" anchor="ctr"/>
                </a:tc>
                <a:tc>
                  <a:txBody>
                    <a:bodyPr/>
                    <a:lstStyle/>
                    <a:p>
                      <a:pPr marL="0" marR="0" algn="l">
                        <a:lnSpc>
                          <a:spcPct val="107000"/>
                        </a:lnSpc>
                        <a:spcBef>
                          <a:spcPts val="0"/>
                        </a:spcBef>
                        <a:spcAft>
                          <a:spcPts val="0"/>
                        </a:spcAft>
                      </a:pPr>
                      <a:r>
                        <a:rPr lang="en-US" sz="2200" dirty="0">
                          <a:effectLst/>
                        </a:rPr>
                        <a:t>Impacts of Global Change Drivers</a:t>
                      </a:r>
                    </a:p>
                    <a:p>
                      <a:pPr marL="0" marR="0" algn="l">
                        <a:lnSpc>
                          <a:spcPct val="107000"/>
                        </a:lnSpc>
                        <a:spcBef>
                          <a:spcPts val="0"/>
                        </a:spcBef>
                        <a:spcAft>
                          <a:spcPts val="0"/>
                        </a:spcAft>
                      </a:pPr>
                      <a:r>
                        <a:rPr lang="en-US" sz="2200" dirty="0">
                          <a:effectLst/>
                        </a:rPr>
                        <a:t>(EFFECT)</a:t>
                      </a:r>
                      <a:endParaRPr lang="en-US" sz="22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54864" marR="54864" marT="54864" marB="54864" anchor="ctr"/>
                </a:tc>
                <a:extLst>
                  <a:ext uri="{0D108BD9-81ED-4DB2-BD59-A6C34878D82A}">
                    <a16:rowId xmlns:a16="http://schemas.microsoft.com/office/drawing/2014/main" val="2470387126"/>
                  </a:ext>
                </a:extLst>
              </a:tr>
              <a:tr h="1800707">
                <a:tc>
                  <a:txBody>
                    <a:bodyPr/>
                    <a:lstStyle/>
                    <a:p>
                      <a:pPr marL="0" marR="0" algn="just">
                        <a:lnSpc>
                          <a:spcPct val="107000"/>
                        </a:lnSpc>
                        <a:spcBef>
                          <a:spcPts val="0"/>
                        </a:spcBef>
                        <a:spcAft>
                          <a:spcPts val="0"/>
                        </a:spcAft>
                      </a:pPr>
                      <a:r>
                        <a:rPr lang="en-US" sz="1980" dirty="0">
                          <a:effectLst/>
                        </a:rPr>
                        <a:t>The Impacts Of Climate Change On Human Health In The United States</a:t>
                      </a:r>
                      <a:endParaRPr lang="en-US" sz="1980" dirty="0">
                        <a:effectLst/>
                        <a:latin typeface="Trebuchet MS" panose="020B0603020202020204" pitchFamily="34" charset="0"/>
                        <a:ea typeface="Calibri" panose="020F0502020204030204" pitchFamily="34" charset="0"/>
                        <a:cs typeface="Times New Roman" panose="02020603050405020304" pitchFamily="18" charset="0"/>
                      </a:endParaRPr>
                    </a:p>
                  </a:txBody>
                  <a:tcPr marL="54864" marR="54864" marT="54864" marB="54864" anchor="ctr"/>
                </a:tc>
                <a:tc>
                  <a:txBody>
                    <a:bodyPr/>
                    <a:lstStyle/>
                    <a:p>
                      <a:pPr marL="0" marR="0" algn="just">
                        <a:lnSpc>
                          <a:spcPct val="107000"/>
                        </a:lnSpc>
                        <a:spcBef>
                          <a:spcPts val="0"/>
                        </a:spcBef>
                        <a:spcAft>
                          <a:spcPts val="0"/>
                        </a:spcAft>
                      </a:pPr>
                      <a:r>
                        <a:rPr lang="en-US" sz="1980" dirty="0">
                          <a:effectLst/>
                        </a:rPr>
                        <a:t>Beard et al 2016</a:t>
                      </a:r>
                      <a:endParaRPr lang="en-US" sz="1980" dirty="0">
                        <a:effectLst/>
                        <a:latin typeface="Trebuchet MS" panose="020B0603020202020204" pitchFamily="34" charset="0"/>
                        <a:ea typeface="Calibri" panose="020F0502020204030204" pitchFamily="34" charset="0"/>
                        <a:cs typeface="Times New Roman" panose="02020603050405020304" pitchFamily="18" charset="0"/>
                      </a:endParaRPr>
                    </a:p>
                  </a:txBody>
                  <a:tcPr marL="54864" marR="54864" marT="54864" marB="54864" anchor="ctr"/>
                </a:tc>
                <a:tc>
                  <a:txBody>
                    <a:bodyPr/>
                    <a:lstStyle/>
                    <a:p>
                      <a:pPr marL="0" marR="0" algn="l">
                        <a:lnSpc>
                          <a:spcPct val="107000"/>
                        </a:lnSpc>
                        <a:spcBef>
                          <a:spcPts val="0"/>
                        </a:spcBef>
                        <a:spcAft>
                          <a:spcPts val="0"/>
                        </a:spcAft>
                      </a:pPr>
                      <a:r>
                        <a:rPr lang="en-US" sz="1980" dirty="0">
                          <a:effectLst/>
                        </a:rPr>
                        <a:t> United States of America</a:t>
                      </a:r>
                      <a:endParaRPr lang="en-US" sz="1980" dirty="0">
                        <a:effectLst/>
                        <a:latin typeface="Trebuchet MS" panose="020B0603020202020204" pitchFamily="34" charset="0"/>
                        <a:ea typeface="Calibri" panose="020F0502020204030204" pitchFamily="34" charset="0"/>
                        <a:cs typeface="Times New Roman" panose="02020603050405020304" pitchFamily="18" charset="0"/>
                      </a:endParaRPr>
                    </a:p>
                  </a:txBody>
                  <a:tcPr marL="54864" marR="54864" marT="54864" marB="54864" anchor="ctr"/>
                </a:tc>
                <a:tc>
                  <a:txBody>
                    <a:bodyPr/>
                    <a:lstStyle/>
                    <a:p>
                      <a:pPr marL="171450" marR="0" indent="-171450" algn="l">
                        <a:lnSpc>
                          <a:spcPct val="107000"/>
                        </a:lnSpc>
                        <a:spcBef>
                          <a:spcPts val="0"/>
                        </a:spcBef>
                        <a:spcAft>
                          <a:spcPts val="0"/>
                        </a:spcAft>
                        <a:buFont typeface="Arial" panose="020B0604020202020204" pitchFamily="34" charset="0"/>
                        <a:buChar char="•"/>
                      </a:pPr>
                      <a:r>
                        <a:rPr lang="en-US" sz="1980" dirty="0">
                          <a:effectLst/>
                        </a:rPr>
                        <a:t>Climate Change</a:t>
                      </a:r>
                    </a:p>
                    <a:p>
                      <a:pPr marL="171450" marR="0" indent="-171450" algn="l">
                        <a:lnSpc>
                          <a:spcPct val="107000"/>
                        </a:lnSpc>
                        <a:spcBef>
                          <a:spcPts val="0"/>
                        </a:spcBef>
                        <a:spcAft>
                          <a:spcPts val="0"/>
                        </a:spcAft>
                        <a:buFont typeface="Arial" panose="020B0604020202020204" pitchFamily="34" charset="0"/>
                        <a:buChar char="•"/>
                      </a:pPr>
                      <a:r>
                        <a:rPr lang="en-US" sz="1980" dirty="0">
                          <a:effectLst/>
                        </a:rPr>
                        <a:t>Land use</a:t>
                      </a:r>
                      <a:endParaRPr lang="en-US" sz="1980" dirty="0">
                        <a:effectLst/>
                        <a:latin typeface="Trebuchet MS" panose="020B0603020202020204" pitchFamily="34" charset="0"/>
                        <a:ea typeface="Calibri" panose="020F0502020204030204" pitchFamily="34" charset="0"/>
                        <a:cs typeface="Times New Roman" panose="02020603050405020304" pitchFamily="18" charset="0"/>
                      </a:endParaRPr>
                    </a:p>
                  </a:txBody>
                  <a:tcPr marL="54864" marR="54864" marT="54864" marB="54864" anchor="ctr"/>
                </a:tc>
                <a:tc>
                  <a:txBody>
                    <a:bodyPr/>
                    <a:lstStyle/>
                    <a:p>
                      <a:pPr marL="0" marR="0" algn="l">
                        <a:lnSpc>
                          <a:spcPct val="107000"/>
                        </a:lnSpc>
                        <a:spcBef>
                          <a:spcPts val="0"/>
                        </a:spcBef>
                        <a:spcAft>
                          <a:spcPts val="0"/>
                        </a:spcAft>
                      </a:pPr>
                      <a:r>
                        <a:rPr lang="en-US" sz="1980" dirty="0">
                          <a:effectLst/>
                        </a:rPr>
                        <a:t>Climate change is allowing northward expansion of ticks  which carry </a:t>
                      </a:r>
                      <a:r>
                        <a:rPr lang="en-US" sz="1980" dirty="0" err="1">
                          <a:effectLst/>
                        </a:rPr>
                        <a:t>lyme</a:t>
                      </a:r>
                      <a:r>
                        <a:rPr lang="en-US" sz="1980" dirty="0">
                          <a:effectLst/>
                        </a:rPr>
                        <a:t> disease. This is due to land use patterns, precipitation, and rising temperatures.</a:t>
                      </a:r>
                      <a:endParaRPr lang="en-US" sz="1980" dirty="0">
                        <a:effectLst/>
                        <a:latin typeface="Trebuchet MS" panose="020B0603020202020204" pitchFamily="34" charset="0"/>
                        <a:ea typeface="Calibri" panose="020F0502020204030204" pitchFamily="34" charset="0"/>
                        <a:cs typeface="Times New Roman" panose="02020603050405020304" pitchFamily="18" charset="0"/>
                      </a:endParaRPr>
                    </a:p>
                  </a:txBody>
                  <a:tcPr marL="54864" marR="54864" marT="54864" marB="54864" anchor="ctr"/>
                </a:tc>
                <a:extLst>
                  <a:ext uri="{0D108BD9-81ED-4DB2-BD59-A6C34878D82A}">
                    <a16:rowId xmlns:a16="http://schemas.microsoft.com/office/drawing/2014/main" val="2051629870"/>
                  </a:ext>
                </a:extLst>
              </a:tr>
              <a:tr h="1759331">
                <a:tc>
                  <a:txBody>
                    <a:bodyPr/>
                    <a:lstStyle/>
                    <a:p>
                      <a:pPr marL="0" marR="0" algn="just">
                        <a:lnSpc>
                          <a:spcPct val="107000"/>
                        </a:lnSpc>
                        <a:spcBef>
                          <a:spcPts val="0"/>
                        </a:spcBef>
                        <a:spcAft>
                          <a:spcPts val="0"/>
                        </a:spcAft>
                      </a:pPr>
                      <a:r>
                        <a:rPr lang="en-US" sz="1980" dirty="0">
                          <a:effectLst/>
                        </a:rPr>
                        <a:t>Pathogenic landscape of transboundary zoonotic diseases</a:t>
                      </a:r>
                    </a:p>
                    <a:p>
                      <a:pPr marL="0" marR="0" algn="just">
                        <a:lnSpc>
                          <a:spcPct val="107000"/>
                        </a:lnSpc>
                        <a:spcBef>
                          <a:spcPts val="0"/>
                        </a:spcBef>
                        <a:spcAft>
                          <a:spcPts val="0"/>
                        </a:spcAft>
                      </a:pPr>
                      <a:r>
                        <a:rPr lang="en-US" sz="1980" dirty="0">
                          <a:effectLst/>
                        </a:rPr>
                        <a:t>in the Mexico–US border along the Rio Grande</a:t>
                      </a:r>
                      <a:endParaRPr lang="en-US" sz="1980" dirty="0">
                        <a:effectLst/>
                        <a:latin typeface="Trebuchet MS" panose="020B0603020202020204" pitchFamily="34" charset="0"/>
                        <a:ea typeface="Calibri" panose="020F0502020204030204" pitchFamily="34" charset="0"/>
                        <a:cs typeface="Times New Roman" panose="02020603050405020304" pitchFamily="18" charset="0"/>
                      </a:endParaRPr>
                    </a:p>
                  </a:txBody>
                  <a:tcPr marL="54864" marR="54864" marT="54864" marB="54864" anchor="ctr"/>
                </a:tc>
                <a:tc>
                  <a:txBody>
                    <a:bodyPr/>
                    <a:lstStyle/>
                    <a:p>
                      <a:pPr marL="0" marR="0" algn="just">
                        <a:lnSpc>
                          <a:spcPct val="107000"/>
                        </a:lnSpc>
                        <a:spcBef>
                          <a:spcPts val="0"/>
                        </a:spcBef>
                        <a:spcAft>
                          <a:spcPts val="0"/>
                        </a:spcAft>
                      </a:pPr>
                      <a:r>
                        <a:rPr lang="en-US" sz="1980" dirty="0" err="1">
                          <a:effectLst/>
                        </a:rPr>
                        <a:t>Esteve-Gassent</a:t>
                      </a:r>
                      <a:r>
                        <a:rPr lang="en-US" sz="1980" dirty="0">
                          <a:effectLst/>
                        </a:rPr>
                        <a:t> et al 2014</a:t>
                      </a:r>
                      <a:endParaRPr lang="en-US" sz="1980" dirty="0">
                        <a:effectLst/>
                        <a:latin typeface="Trebuchet MS" panose="020B0603020202020204" pitchFamily="34" charset="0"/>
                        <a:ea typeface="Calibri" panose="020F0502020204030204" pitchFamily="34" charset="0"/>
                        <a:cs typeface="Times New Roman" panose="02020603050405020304" pitchFamily="18" charset="0"/>
                      </a:endParaRPr>
                    </a:p>
                  </a:txBody>
                  <a:tcPr marL="54864" marR="54864" marT="54864" marB="54864" anchor="ctr"/>
                </a:tc>
                <a:tc>
                  <a:txBody>
                    <a:bodyPr/>
                    <a:lstStyle/>
                    <a:p>
                      <a:pPr marL="0" marR="0" algn="l">
                        <a:lnSpc>
                          <a:spcPct val="107000"/>
                        </a:lnSpc>
                        <a:spcBef>
                          <a:spcPts val="0"/>
                        </a:spcBef>
                        <a:spcAft>
                          <a:spcPts val="0"/>
                        </a:spcAft>
                      </a:pPr>
                      <a:r>
                        <a:rPr lang="en-US" sz="1980" dirty="0">
                          <a:effectLst/>
                        </a:rPr>
                        <a:t> Texas-Mexico Transboundary Region</a:t>
                      </a:r>
                      <a:endParaRPr lang="en-US" sz="1980" dirty="0">
                        <a:effectLst/>
                        <a:latin typeface="Trebuchet MS" panose="020B0603020202020204" pitchFamily="34" charset="0"/>
                        <a:ea typeface="Calibri" panose="020F0502020204030204" pitchFamily="34" charset="0"/>
                        <a:cs typeface="Times New Roman" panose="02020603050405020304" pitchFamily="18" charset="0"/>
                      </a:endParaRPr>
                    </a:p>
                  </a:txBody>
                  <a:tcPr marL="54864" marR="54864" marT="54864" marB="54864" anchor="ctr"/>
                </a:tc>
                <a:tc>
                  <a:txBody>
                    <a:bodyPr/>
                    <a:lstStyle/>
                    <a:p>
                      <a:pPr marL="171450" marR="0" indent="-171450" algn="l">
                        <a:lnSpc>
                          <a:spcPct val="107000"/>
                        </a:lnSpc>
                        <a:spcBef>
                          <a:spcPts val="0"/>
                        </a:spcBef>
                        <a:spcAft>
                          <a:spcPts val="0"/>
                        </a:spcAft>
                        <a:buFont typeface="Arial" panose="020B0604020202020204" pitchFamily="34" charset="0"/>
                        <a:buChar char="•"/>
                      </a:pPr>
                      <a:r>
                        <a:rPr lang="en-US" sz="1980" dirty="0">
                          <a:effectLst/>
                        </a:rPr>
                        <a:t>Climate Change</a:t>
                      </a:r>
                    </a:p>
                    <a:p>
                      <a:pPr marL="171450" marR="0" indent="-171450" algn="l">
                        <a:lnSpc>
                          <a:spcPct val="107000"/>
                        </a:lnSpc>
                        <a:spcBef>
                          <a:spcPts val="0"/>
                        </a:spcBef>
                        <a:spcAft>
                          <a:spcPts val="0"/>
                        </a:spcAft>
                        <a:buFont typeface="Arial" panose="020B0604020202020204" pitchFamily="34" charset="0"/>
                        <a:buChar char="•"/>
                      </a:pPr>
                      <a:r>
                        <a:rPr lang="en-US" sz="1980" dirty="0">
                          <a:effectLst/>
                        </a:rPr>
                        <a:t>Invasive Species</a:t>
                      </a:r>
                    </a:p>
                    <a:p>
                      <a:pPr marL="171450" marR="0" indent="-171450" algn="l">
                        <a:lnSpc>
                          <a:spcPct val="107000"/>
                        </a:lnSpc>
                        <a:spcBef>
                          <a:spcPts val="0"/>
                        </a:spcBef>
                        <a:spcAft>
                          <a:spcPts val="0"/>
                        </a:spcAft>
                        <a:buFont typeface="Arial" panose="020B0604020202020204" pitchFamily="34" charset="0"/>
                        <a:buChar char="•"/>
                      </a:pPr>
                      <a:r>
                        <a:rPr lang="en-US" sz="1980" dirty="0">
                          <a:effectLst/>
                        </a:rPr>
                        <a:t>Travel and Transport</a:t>
                      </a:r>
                      <a:endParaRPr lang="en-US" sz="1980" dirty="0">
                        <a:effectLst/>
                        <a:latin typeface="Trebuchet MS" panose="020B0603020202020204" pitchFamily="34" charset="0"/>
                        <a:ea typeface="Calibri" panose="020F0502020204030204" pitchFamily="34" charset="0"/>
                        <a:cs typeface="Times New Roman" panose="02020603050405020304" pitchFamily="18" charset="0"/>
                      </a:endParaRPr>
                    </a:p>
                  </a:txBody>
                  <a:tcPr marL="54864" marR="54864" marT="54864" marB="54864" anchor="ctr"/>
                </a:tc>
                <a:tc>
                  <a:txBody>
                    <a:bodyPr/>
                    <a:lstStyle/>
                    <a:p>
                      <a:pPr marL="0" marR="0" algn="l">
                        <a:lnSpc>
                          <a:spcPct val="107000"/>
                        </a:lnSpc>
                        <a:spcBef>
                          <a:spcPts val="0"/>
                        </a:spcBef>
                        <a:spcAft>
                          <a:spcPts val="0"/>
                        </a:spcAft>
                      </a:pPr>
                      <a:r>
                        <a:rPr lang="en-US" sz="1980" dirty="0">
                          <a:effectLst/>
                        </a:rPr>
                        <a:t>Pathogenic landscape and spatial distribution are altered by rising temperatures. Travel and Transport pose a threat to both Texas and Mexico. Invasive Species such as giant reeds make a perfect suitable habitat. </a:t>
                      </a:r>
                      <a:endParaRPr lang="en-US" sz="1980" dirty="0">
                        <a:effectLst/>
                        <a:latin typeface="Trebuchet MS" panose="020B0603020202020204" pitchFamily="34" charset="0"/>
                        <a:ea typeface="Calibri" panose="020F0502020204030204" pitchFamily="34" charset="0"/>
                        <a:cs typeface="Times New Roman" panose="02020603050405020304" pitchFamily="18" charset="0"/>
                      </a:endParaRPr>
                    </a:p>
                  </a:txBody>
                  <a:tcPr marL="54864" marR="54864" marT="54864" marB="54864" anchor="ctr"/>
                </a:tc>
                <a:extLst>
                  <a:ext uri="{0D108BD9-81ED-4DB2-BD59-A6C34878D82A}">
                    <a16:rowId xmlns:a16="http://schemas.microsoft.com/office/drawing/2014/main" val="2183858736"/>
                  </a:ext>
                </a:extLst>
              </a:tr>
              <a:tr h="1759331">
                <a:tc>
                  <a:txBody>
                    <a:bodyPr/>
                    <a:lstStyle/>
                    <a:p>
                      <a:pPr marL="0" marR="0" algn="just">
                        <a:lnSpc>
                          <a:spcPct val="107000"/>
                        </a:lnSpc>
                        <a:spcBef>
                          <a:spcPts val="0"/>
                        </a:spcBef>
                        <a:spcAft>
                          <a:spcPts val="0"/>
                        </a:spcAft>
                      </a:pPr>
                      <a:r>
                        <a:rPr lang="en-US" sz="1980" dirty="0">
                          <a:effectLst/>
                        </a:rPr>
                        <a:t>High-resolution predictive mapping for </a:t>
                      </a:r>
                      <a:r>
                        <a:rPr lang="en-US" sz="1980" dirty="0" err="1">
                          <a:effectLst/>
                        </a:rPr>
                        <a:t>Boophilus</a:t>
                      </a:r>
                      <a:r>
                        <a:rPr lang="en-US" sz="1980" dirty="0">
                          <a:effectLst/>
                        </a:rPr>
                        <a:t> </a:t>
                      </a:r>
                      <a:r>
                        <a:rPr lang="en-US" sz="1980" dirty="0" err="1">
                          <a:effectLst/>
                        </a:rPr>
                        <a:t>annulatus</a:t>
                      </a:r>
                      <a:endParaRPr lang="en-US" sz="1980" dirty="0">
                        <a:effectLst/>
                      </a:endParaRPr>
                    </a:p>
                    <a:p>
                      <a:pPr marL="0" marR="0" algn="just">
                        <a:lnSpc>
                          <a:spcPct val="107000"/>
                        </a:lnSpc>
                        <a:spcBef>
                          <a:spcPts val="0"/>
                        </a:spcBef>
                        <a:spcAft>
                          <a:spcPts val="0"/>
                        </a:spcAft>
                      </a:pPr>
                      <a:r>
                        <a:rPr lang="en-US" sz="1980" dirty="0">
                          <a:effectLst/>
                        </a:rPr>
                        <a:t>and B. </a:t>
                      </a:r>
                      <a:r>
                        <a:rPr lang="en-US" sz="1980" dirty="0" err="1">
                          <a:effectLst/>
                        </a:rPr>
                        <a:t>microplus</a:t>
                      </a:r>
                      <a:r>
                        <a:rPr lang="en-US" sz="1980" dirty="0">
                          <a:effectLst/>
                        </a:rPr>
                        <a:t> (Acari: </a:t>
                      </a:r>
                      <a:r>
                        <a:rPr lang="en-US" sz="1980" dirty="0" err="1">
                          <a:effectLst/>
                        </a:rPr>
                        <a:t>ixodidae</a:t>
                      </a:r>
                      <a:r>
                        <a:rPr lang="en-US" sz="1980" dirty="0">
                          <a:effectLst/>
                        </a:rPr>
                        <a:t>) in Mexico</a:t>
                      </a:r>
                    </a:p>
                    <a:p>
                      <a:pPr marL="0" marR="0" algn="just">
                        <a:lnSpc>
                          <a:spcPct val="107000"/>
                        </a:lnSpc>
                        <a:spcBef>
                          <a:spcPts val="0"/>
                        </a:spcBef>
                        <a:spcAft>
                          <a:spcPts val="0"/>
                        </a:spcAft>
                      </a:pPr>
                      <a:r>
                        <a:rPr lang="en-US" sz="1980" dirty="0">
                          <a:effectLst/>
                        </a:rPr>
                        <a:t>and Southern Texas</a:t>
                      </a:r>
                      <a:endParaRPr lang="en-US" sz="1980" dirty="0">
                        <a:effectLst/>
                        <a:latin typeface="Trebuchet MS" panose="020B0603020202020204" pitchFamily="34" charset="0"/>
                        <a:ea typeface="Calibri" panose="020F0502020204030204" pitchFamily="34" charset="0"/>
                        <a:cs typeface="Times New Roman" panose="02020603050405020304" pitchFamily="18" charset="0"/>
                      </a:endParaRPr>
                    </a:p>
                  </a:txBody>
                  <a:tcPr marL="54864" marR="54864" marT="54864" marB="54864" anchor="ctr"/>
                </a:tc>
                <a:tc>
                  <a:txBody>
                    <a:bodyPr/>
                    <a:lstStyle/>
                    <a:p>
                      <a:pPr marL="0" marR="0" algn="just">
                        <a:lnSpc>
                          <a:spcPct val="107000"/>
                        </a:lnSpc>
                        <a:spcBef>
                          <a:spcPts val="0"/>
                        </a:spcBef>
                        <a:spcAft>
                          <a:spcPts val="0"/>
                        </a:spcAft>
                      </a:pPr>
                      <a:r>
                        <a:rPr lang="en-US" sz="1980">
                          <a:effectLst/>
                        </a:rPr>
                        <a:t>Estrada &amp; Venzal 2006</a:t>
                      </a:r>
                      <a:endParaRPr lang="en-US" sz="1980">
                        <a:effectLst/>
                        <a:latin typeface="Trebuchet MS" panose="020B0603020202020204" pitchFamily="34" charset="0"/>
                        <a:ea typeface="Calibri" panose="020F0502020204030204" pitchFamily="34" charset="0"/>
                        <a:cs typeface="Times New Roman" panose="02020603050405020304" pitchFamily="18" charset="0"/>
                      </a:endParaRPr>
                    </a:p>
                  </a:txBody>
                  <a:tcPr marL="54864" marR="54864" marT="54864" marB="54864" anchor="ctr"/>
                </a:tc>
                <a:tc>
                  <a:txBody>
                    <a:bodyPr/>
                    <a:lstStyle/>
                    <a:p>
                      <a:pPr marL="0" marR="0" algn="l">
                        <a:lnSpc>
                          <a:spcPct val="107000"/>
                        </a:lnSpc>
                        <a:spcBef>
                          <a:spcPts val="0"/>
                        </a:spcBef>
                        <a:spcAft>
                          <a:spcPts val="0"/>
                        </a:spcAft>
                      </a:pPr>
                      <a:r>
                        <a:rPr lang="en-US" sz="1980" dirty="0">
                          <a:effectLst/>
                        </a:rPr>
                        <a:t> Texas-Mexico Transboundary Region</a:t>
                      </a:r>
                      <a:endParaRPr lang="en-US" sz="1980" dirty="0">
                        <a:effectLst/>
                        <a:latin typeface="Trebuchet MS" panose="020B0603020202020204" pitchFamily="34" charset="0"/>
                        <a:ea typeface="Calibri" panose="020F0502020204030204" pitchFamily="34" charset="0"/>
                        <a:cs typeface="Times New Roman" panose="02020603050405020304" pitchFamily="18" charset="0"/>
                      </a:endParaRPr>
                    </a:p>
                  </a:txBody>
                  <a:tcPr marL="54864" marR="54864" marT="54864" marB="54864" anchor="ctr"/>
                </a:tc>
                <a:tc>
                  <a:txBody>
                    <a:bodyPr/>
                    <a:lstStyle/>
                    <a:p>
                      <a:pPr marL="169863" marR="0" indent="-169863" algn="l">
                        <a:lnSpc>
                          <a:spcPct val="107000"/>
                        </a:lnSpc>
                        <a:spcBef>
                          <a:spcPts val="0"/>
                        </a:spcBef>
                        <a:spcAft>
                          <a:spcPts val="0"/>
                        </a:spcAft>
                        <a:buFont typeface="Arial" panose="020B0604020202020204" pitchFamily="34" charset="0"/>
                        <a:buChar char="•"/>
                        <a:tabLst>
                          <a:tab pos="169863" algn="l"/>
                        </a:tabLst>
                      </a:pPr>
                      <a:r>
                        <a:rPr lang="en-US" sz="1980" dirty="0">
                          <a:effectLst/>
                        </a:rPr>
                        <a:t>Climate Change</a:t>
                      </a:r>
                    </a:p>
                    <a:p>
                      <a:pPr marL="169863" marR="0" indent="-169863" algn="l">
                        <a:lnSpc>
                          <a:spcPct val="107000"/>
                        </a:lnSpc>
                        <a:spcBef>
                          <a:spcPts val="0"/>
                        </a:spcBef>
                        <a:spcAft>
                          <a:spcPts val="0"/>
                        </a:spcAft>
                        <a:buFont typeface="Arial" panose="020B0604020202020204" pitchFamily="34" charset="0"/>
                        <a:buChar char="•"/>
                        <a:tabLst>
                          <a:tab pos="169863" algn="l"/>
                        </a:tabLst>
                      </a:pPr>
                      <a:r>
                        <a:rPr lang="en-US" sz="1980" dirty="0">
                          <a:effectLst/>
                        </a:rPr>
                        <a:t>Land Use</a:t>
                      </a:r>
                      <a:endParaRPr lang="en-US" sz="1980" dirty="0">
                        <a:effectLst/>
                        <a:latin typeface="Trebuchet MS" panose="020B0603020202020204" pitchFamily="34" charset="0"/>
                        <a:ea typeface="Calibri" panose="020F0502020204030204" pitchFamily="34" charset="0"/>
                        <a:cs typeface="Times New Roman" panose="02020603050405020304" pitchFamily="18" charset="0"/>
                      </a:endParaRPr>
                    </a:p>
                  </a:txBody>
                  <a:tcPr marL="54864" marR="54864" marT="54864" marB="54864" anchor="ctr"/>
                </a:tc>
                <a:tc>
                  <a:txBody>
                    <a:bodyPr/>
                    <a:lstStyle/>
                    <a:p>
                      <a:pPr marL="0" marR="0" algn="l">
                        <a:lnSpc>
                          <a:spcPct val="107000"/>
                        </a:lnSpc>
                        <a:spcBef>
                          <a:spcPts val="0"/>
                        </a:spcBef>
                        <a:spcAft>
                          <a:spcPts val="0"/>
                        </a:spcAft>
                      </a:pPr>
                      <a:r>
                        <a:rPr lang="en-US" sz="1980" dirty="0">
                          <a:effectLst/>
                        </a:rPr>
                        <a:t>Spatial distribution of ticks will move northbound and southbound due to climate change and land use for agricultural purposes allowing a more suitable habitat for these species.  </a:t>
                      </a:r>
                      <a:endParaRPr lang="en-US" sz="1980" dirty="0">
                        <a:effectLst/>
                        <a:latin typeface="Trebuchet MS" panose="020B0603020202020204" pitchFamily="34" charset="0"/>
                        <a:ea typeface="Calibri" panose="020F0502020204030204" pitchFamily="34" charset="0"/>
                        <a:cs typeface="Times New Roman" panose="02020603050405020304" pitchFamily="18" charset="0"/>
                      </a:endParaRPr>
                    </a:p>
                  </a:txBody>
                  <a:tcPr marL="54864" marR="54864" marT="54864" marB="54864" anchor="ctr"/>
                </a:tc>
                <a:extLst>
                  <a:ext uri="{0D108BD9-81ED-4DB2-BD59-A6C34878D82A}">
                    <a16:rowId xmlns:a16="http://schemas.microsoft.com/office/drawing/2014/main" val="2388569179"/>
                  </a:ext>
                </a:extLst>
              </a:tr>
              <a:tr h="2036572">
                <a:tc>
                  <a:txBody>
                    <a:bodyPr/>
                    <a:lstStyle/>
                    <a:p>
                      <a:pPr marL="0" marR="0" algn="just">
                        <a:lnSpc>
                          <a:spcPct val="107000"/>
                        </a:lnSpc>
                        <a:spcBef>
                          <a:spcPts val="0"/>
                        </a:spcBef>
                        <a:spcAft>
                          <a:spcPts val="0"/>
                        </a:spcAft>
                      </a:pPr>
                      <a:r>
                        <a:rPr lang="en-US" sz="1980">
                          <a:effectLst/>
                        </a:rPr>
                        <a:t>Implications of climate change on the distribution</a:t>
                      </a:r>
                    </a:p>
                    <a:p>
                      <a:pPr marL="0" marR="0" algn="just">
                        <a:lnSpc>
                          <a:spcPct val="107000"/>
                        </a:lnSpc>
                        <a:spcBef>
                          <a:spcPts val="0"/>
                        </a:spcBef>
                        <a:spcAft>
                          <a:spcPts val="0"/>
                        </a:spcAft>
                      </a:pPr>
                      <a:r>
                        <a:rPr lang="en-US" sz="1980">
                          <a:effectLst/>
                        </a:rPr>
                        <a:t>of the tick vector Ixodes scapularis and risk for</a:t>
                      </a:r>
                    </a:p>
                    <a:p>
                      <a:pPr marL="0" marR="0" algn="just">
                        <a:lnSpc>
                          <a:spcPct val="107000"/>
                        </a:lnSpc>
                        <a:spcBef>
                          <a:spcPts val="0"/>
                        </a:spcBef>
                        <a:spcAft>
                          <a:spcPts val="0"/>
                        </a:spcAft>
                      </a:pPr>
                      <a:r>
                        <a:rPr lang="en-US" sz="1980">
                          <a:effectLst/>
                        </a:rPr>
                        <a:t>Lyme disease in the Texas-Mexico transboundary</a:t>
                      </a:r>
                    </a:p>
                    <a:p>
                      <a:pPr marL="0" marR="0" algn="just">
                        <a:lnSpc>
                          <a:spcPct val="107000"/>
                        </a:lnSpc>
                        <a:spcBef>
                          <a:spcPts val="0"/>
                        </a:spcBef>
                        <a:spcAft>
                          <a:spcPts val="0"/>
                        </a:spcAft>
                      </a:pPr>
                      <a:r>
                        <a:rPr lang="en-US" sz="1980">
                          <a:effectLst/>
                        </a:rPr>
                        <a:t>region</a:t>
                      </a:r>
                      <a:endParaRPr lang="en-US" sz="1980">
                        <a:effectLst/>
                        <a:latin typeface="Trebuchet MS" panose="020B0603020202020204" pitchFamily="34" charset="0"/>
                        <a:ea typeface="Calibri" panose="020F0502020204030204" pitchFamily="34" charset="0"/>
                        <a:cs typeface="Times New Roman" panose="02020603050405020304" pitchFamily="18" charset="0"/>
                      </a:endParaRPr>
                    </a:p>
                  </a:txBody>
                  <a:tcPr marL="54864" marR="54864" marT="54864" marB="54864" anchor="ctr"/>
                </a:tc>
                <a:tc>
                  <a:txBody>
                    <a:bodyPr/>
                    <a:lstStyle/>
                    <a:p>
                      <a:pPr marL="0" marR="0" algn="just">
                        <a:lnSpc>
                          <a:spcPct val="107000"/>
                        </a:lnSpc>
                        <a:spcBef>
                          <a:spcPts val="0"/>
                        </a:spcBef>
                        <a:spcAft>
                          <a:spcPts val="0"/>
                        </a:spcAft>
                      </a:pPr>
                      <a:r>
                        <a:rPr lang="en-US" sz="1980">
                          <a:effectLst/>
                        </a:rPr>
                        <a:t>Feria Arroyo Et Al 2014</a:t>
                      </a:r>
                      <a:endParaRPr lang="en-US" sz="1980">
                        <a:effectLst/>
                        <a:latin typeface="Trebuchet MS" panose="020B0603020202020204" pitchFamily="34" charset="0"/>
                        <a:ea typeface="Calibri" panose="020F0502020204030204" pitchFamily="34" charset="0"/>
                        <a:cs typeface="Times New Roman" panose="02020603050405020304" pitchFamily="18" charset="0"/>
                      </a:endParaRPr>
                    </a:p>
                  </a:txBody>
                  <a:tcPr marL="54864" marR="54864" marT="54864" marB="54864" anchor="ctr"/>
                </a:tc>
                <a:tc>
                  <a:txBody>
                    <a:bodyPr/>
                    <a:lstStyle/>
                    <a:p>
                      <a:pPr marL="0" marR="0" algn="l">
                        <a:lnSpc>
                          <a:spcPct val="107000"/>
                        </a:lnSpc>
                        <a:spcBef>
                          <a:spcPts val="0"/>
                        </a:spcBef>
                        <a:spcAft>
                          <a:spcPts val="0"/>
                        </a:spcAft>
                      </a:pPr>
                      <a:r>
                        <a:rPr lang="en-US" sz="1980" dirty="0">
                          <a:effectLst/>
                        </a:rPr>
                        <a:t> Texas-Mexico Transboundary Region</a:t>
                      </a:r>
                      <a:endParaRPr lang="en-US" sz="1980" dirty="0">
                        <a:effectLst/>
                        <a:latin typeface="Trebuchet MS" panose="020B0603020202020204" pitchFamily="34" charset="0"/>
                        <a:ea typeface="Calibri" panose="020F0502020204030204" pitchFamily="34" charset="0"/>
                        <a:cs typeface="Times New Roman" panose="02020603050405020304" pitchFamily="18" charset="0"/>
                      </a:endParaRPr>
                    </a:p>
                  </a:txBody>
                  <a:tcPr marL="54864" marR="54864" marT="54864" marB="54864" anchor="ctr"/>
                </a:tc>
                <a:tc>
                  <a:txBody>
                    <a:bodyPr/>
                    <a:lstStyle/>
                    <a:p>
                      <a:pPr marL="169863" marR="0" indent="-169863" algn="l">
                        <a:lnSpc>
                          <a:spcPct val="107000"/>
                        </a:lnSpc>
                        <a:spcBef>
                          <a:spcPts val="0"/>
                        </a:spcBef>
                        <a:spcAft>
                          <a:spcPts val="0"/>
                        </a:spcAft>
                        <a:buFont typeface="Arial" panose="020B0604020202020204" pitchFamily="34" charset="0"/>
                        <a:buChar char="•"/>
                      </a:pPr>
                      <a:r>
                        <a:rPr lang="en-US" sz="1980" dirty="0">
                          <a:effectLst/>
                        </a:rPr>
                        <a:t>Climate Change</a:t>
                      </a:r>
                      <a:endParaRPr lang="en-US" sz="1980" dirty="0">
                        <a:effectLst/>
                        <a:latin typeface="Trebuchet MS" panose="020B0603020202020204" pitchFamily="34" charset="0"/>
                        <a:ea typeface="Calibri" panose="020F0502020204030204" pitchFamily="34" charset="0"/>
                        <a:cs typeface="Times New Roman" panose="02020603050405020304" pitchFamily="18" charset="0"/>
                      </a:endParaRPr>
                    </a:p>
                  </a:txBody>
                  <a:tcPr marL="54864" marR="54864" marT="54864" marB="54864" anchor="ctr"/>
                </a:tc>
                <a:tc>
                  <a:txBody>
                    <a:bodyPr/>
                    <a:lstStyle/>
                    <a:p>
                      <a:pPr marL="0" marR="0" algn="l">
                        <a:lnSpc>
                          <a:spcPct val="107000"/>
                        </a:lnSpc>
                        <a:spcBef>
                          <a:spcPts val="0"/>
                        </a:spcBef>
                        <a:spcAft>
                          <a:spcPts val="0"/>
                        </a:spcAft>
                      </a:pPr>
                      <a:r>
                        <a:rPr lang="en-US" sz="1980" dirty="0">
                          <a:effectLst/>
                        </a:rPr>
                        <a:t> This article strives to establish more information of how climate change can affect the spatial and temporal distribution of these disease-causing vectors since other studies have not taken this region into account.</a:t>
                      </a:r>
                      <a:endParaRPr lang="en-US" sz="1980" dirty="0">
                        <a:effectLst/>
                        <a:latin typeface="Trebuchet MS" panose="020B0603020202020204" pitchFamily="34" charset="0"/>
                        <a:ea typeface="Calibri" panose="020F0502020204030204" pitchFamily="34" charset="0"/>
                        <a:cs typeface="Times New Roman" panose="02020603050405020304" pitchFamily="18" charset="0"/>
                      </a:endParaRPr>
                    </a:p>
                  </a:txBody>
                  <a:tcPr marL="54864" marR="54864" marT="54864" marB="54864" anchor="ctr"/>
                </a:tc>
                <a:extLst>
                  <a:ext uri="{0D108BD9-81ED-4DB2-BD59-A6C34878D82A}">
                    <a16:rowId xmlns:a16="http://schemas.microsoft.com/office/drawing/2014/main" val="2385030432"/>
                  </a:ext>
                </a:extLst>
              </a:tr>
              <a:tr h="1204849">
                <a:tc>
                  <a:txBody>
                    <a:bodyPr/>
                    <a:lstStyle/>
                    <a:p>
                      <a:pPr marL="0" marR="0" algn="just">
                        <a:lnSpc>
                          <a:spcPct val="107000"/>
                        </a:lnSpc>
                        <a:spcBef>
                          <a:spcPts val="0"/>
                        </a:spcBef>
                        <a:spcAft>
                          <a:spcPts val="0"/>
                        </a:spcAft>
                      </a:pPr>
                      <a:r>
                        <a:rPr lang="en-US" sz="1980">
                          <a:effectLst/>
                        </a:rPr>
                        <a:t>A tale of two cities: Aedes Mosquito surveillance across the</a:t>
                      </a:r>
                    </a:p>
                    <a:p>
                      <a:pPr marL="0" marR="0" algn="just">
                        <a:lnSpc>
                          <a:spcPct val="107000"/>
                        </a:lnSpc>
                        <a:spcBef>
                          <a:spcPts val="0"/>
                        </a:spcBef>
                        <a:spcAft>
                          <a:spcPts val="0"/>
                        </a:spcAft>
                      </a:pPr>
                      <a:r>
                        <a:rPr lang="en-US" sz="1980">
                          <a:effectLst/>
                        </a:rPr>
                        <a:t>Texas-Mexico Border</a:t>
                      </a:r>
                      <a:endParaRPr lang="en-US" sz="1980">
                        <a:effectLst/>
                        <a:latin typeface="Trebuchet MS" panose="020B0603020202020204" pitchFamily="34" charset="0"/>
                        <a:ea typeface="Calibri" panose="020F0502020204030204" pitchFamily="34" charset="0"/>
                        <a:cs typeface="Times New Roman" panose="02020603050405020304" pitchFamily="18" charset="0"/>
                      </a:endParaRPr>
                    </a:p>
                  </a:txBody>
                  <a:tcPr marL="54864" marR="54864" marT="54864" marB="54864" anchor="ctr"/>
                </a:tc>
                <a:tc>
                  <a:txBody>
                    <a:bodyPr/>
                    <a:lstStyle/>
                    <a:p>
                      <a:pPr marL="0" marR="0" algn="just">
                        <a:lnSpc>
                          <a:spcPct val="107000"/>
                        </a:lnSpc>
                        <a:spcBef>
                          <a:spcPts val="0"/>
                        </a:spcBef>
                        <a:spcAft>
                          <a:spcPts val="0"/>
                        </a:spcAft>
                      </a:pPr>
                      <a:r>
                        <a:rPr lang="en-US" sz="1980">
                          <a:effectLst/>
                        </a:rPr>
                        <a:t>Feria Arroyo et al 2020</a:t>
                      </a:r>
                      <a:endParaRPr lang="en-US" sz="1980">
                        <a:effectLst/>
                        <a:latin typeface="Trebuchet MS" panose="020B0603020202020204" pitchFamily="34" charset="0"/>
                        <a:ea typeface="Calibri" panose="020F0502020204030204" pitchFamily="34" charset="0"/>
                        <a:cs typeface="Times New Roman" panose="02020603050405020304" pitchFamily="18" charset="0"/>
                      </a:endParaRPr>
                    </a:p>
                  </a:txBody>
                  <a:tcPr marL="54864" marR="54864" marT="54864" marB="54864" anchor="ctr"/>
                </a:tc>
                <a:tc>
                  <a:txBody>
                    <a:bodyPr/>
                    <a:lstStyle/>
                    <a:p>
                      <a:pPr marL="0" marR="0" algn="l">
                        <a:lnSpc>
                          <a:spcPct val="107000"/>
                        </a:lnSpc>
                        <a:spcBef>
                          <a:spcPts val="0"/>
                        </a:spcBef>
                        <a:spcAft>
                          <a:spcPts val="0"/>
                        </a:spcAft>
                      </a:pPr>
                      <a:r>
                        <a:rPr lang="en-US" sz="1980" dirty="0">
                          <a:effectLst/>
                        </a:rPr>
                        <a:t> Texas-Mexico Transboundary Region</a:t>
                      </a:r>
                      <a:endParaRPr lang="en-US" sz="1980" dirty="0">
                        <a:effectLst/>
                        <a:latin typeface="Trebuchet MS" panose="020B0603020202020204" pitchFamily="34" charset="0"/>
                        <a:ea typeface="Calibri" panose="020F0502020204030204" pitchFamily="34" charset="0"/>
                        <a:cs typeface="Times New Roman" panose="02020603050405020304" pitchFamily="18" charset="0"/>
                      </a:endParaRPr>
                    </a:p>
                  </a:txBody>
                  <a:tcPr marL="54864" marR="54864" marT="54864" marB="54864" anchor="ctr"/>
                </a:tc>
                <a:tc>
                  <a:txBody>
                    <a:bodyPr/>
                    <a:lstStyle/>
                    <a:p>
                      <a:pPr marL="0" marR="0" algn="l">
                        <a:lnSpc>
                          <a:spcPct val="107000"/>
                        </a:lnSpc>
                        <a:spcBef>
                          <a:spcPts val="0"/>
                        </a:spcBef>
                        <a:spcAft>
                          <a:spcPts val="0"/>
                        </a:spcAft>
                      </a:pPr>
                      <a:r>
                        <a:rPr lang="en-US" sz="1980" dirty="0">
                          <a:effectLst/>
                        </a:rPr>
                        <a:t>None, this article was used for comparison of mosquito surveillance techniques. Can fall under travel.</a:t>
                      </a:r>
                      <a:endParaRPr lang="en-US" sz="1980" dirty="0">
                        <a:effectLst/>
                        <a:latin typeface="Trebuchet MS" panose="020B0603020202020204" pitchFamily="34" charset="0"/>
                        <a:ea typeface="Calibri" panose="020F0502020204030204" pitchFamily="34" charset="0"/>
                        <a:cs typeface="Times New Roman" panose="02020603050405020304" pitchFamily="18" charset="0"/>
                      </a:endParaRPr>
                    </a:p>
                  </a:txBody>
                  <a:tcPr marL="54864" marR="54864" marT="54864" marB="54864" anchor="ctr"/>
                </a:tc>
                <a:tc>
                  <a:txBody>
                    <a:bodyPr/>
                    <a:lstStyle/>
                    <a:p>
                      <a:pPr marL="0" marR="0" algn="l">
                        <a:lnSpc>
                          <a:spcPct val="107000"/>
                        </a:lnSpc>
                        <a:spcBef>
                          <a:spcPts val="0"/>
                        </a:spcBef>
                        <a:spcAft>
                          <a:spcPts val="0"/>
                        </a:spcAft>
                      </a:pPr>
                      <a:r>
                        <a:rPr lang="en-US" sz="1980" dirty="0">
                          <a:effectLst/>
                        </a:rPr>
                        <a:t>Potential Effects can come from trade, travel, and climate change.  </a:t>
                      </a:r>
                      <a:endParaRPr lang="en-US" sz="1980" dirty="0">
                        <a:effectLst/>
                        <a:latin typeface="Trebuchet MS" panose="020B0603020202020204" pitchFamily="34" charset="0"/>
                        <a:ea typeface="Calibri" panose="020F0502020204030204" pitchFamily="34" charset="0"/>
                        <a:cs typeface="Times New Roman" panose="02020603050405020304" pitchFamily="18" charset="0"/>
                      </a:endParaRPr>
                    </a:p>
                  </a:txBody>
                  <a:tcPr marL="54864" marR="54864" marT="54864" marB="54864" anchor="ctr"/>
                </a:tc>
                <a:extLst>
                  <a:ext uri="{0D108BD9-81ED-4DB2-BD59-A6C34878D82A}">
                    <a16:rowId xmlns:a16="http://schemas.microsoft.com/office/drawing/2014/main" val="2837695591"/>
                  </a:ext>
                </a:extLst>
              </a:tr>
              <a:tr h="1492963">
                <a:tc>
                  <a:txBody>
                    <a:bodyPr/>
                    <a:lstStyle/>
                    <a:p>
                      <a:pPr marL="0" marR="0" algn="just">
                        <a:lnSpc>
                          <a:spcPct val="107000"/>
                        </a:lnSpc>
                        <a:spcBef>
                          <a:spcPts val="0"/>
                        </a:spcBef>
                        <a:spcAft>
                          <a:spcPts val="0"/>
                        </a:spcAft>
                      </a:pPr>
                      <a:r>
                        <a:rPr lang="en-US" sz="1980">
                          <a:effectLst/>
                        </a:rPr>
                        <a:t>One Health Interactions of Chagas Disease</a:t>
                      </a:r>
                    </a:p>
                    <a:p>
                      <a:pPr marL="0" marR="0" algn="just">
                        <a:lnSpc>
                          <a:spcPct val="107000"/>
                        </a:lnSpc>
                        <a:spcBef>
                          <a:spcPts val="0"/>
                        </a:spcBef>
                        <a:spcAft>
                          <a:spcPts val="0"/>
                        </a:spcAft>
                      </a:pPr>
                      <a:r>
                        <a:rPr lang="en-US" sz="1980">
                          <a:effectLst/>
                        </a:rPr>
                        <a:t>Vectors, Canid Hosts, and Human Residents</a:t>
                      </a:r>
                    </a:p>
                    <a:p>
                      <a:pPr marL="0" marR="0" algn="just">
                        <a:lnSpc>
                          <a:spcPct val="107000"/>
                        </a:lnSpc>
                        <a:spcBef>
                          <a:spcPts val="0"/>
                        </a:spcBef>
                        <a:spcAft>
                          <a:spcPts val="0"/>
                        </a:spcAft>
                      </a:pPr>
                      <a:r>
                        <a:rPr lang="en-US" sz="1980">
                          <a:effectLst/>
                        </a:rPr>
                        <a:t>along the Texas-Mexico Border</a:t>
                      </a:r>
                      <a:endParaRPr lang="en-US" sz="1980">
                        <a:effectLst/>
                        <a:latin typeface="Trebuchet MS" panose="020B0603020202020204" pitchFamily="34" charset="0"/>
                        <a:ea typeface="Calibri" panose="020F0502020204030204" pitchFamily="34" charset="0"/>
                        <a:cs typeface="Times New Roman" panose="02020603050405020304" pitchFamily="18" charset="0"/>
                      </a:endParaRPr>
                    </a:p>
                  </a:txBody>
                  <a:tcPr marL="54864" marR="54864" marT="54864" marB="54864" anchor="ctr"/>
                </a:tc>
                <a:tc>
                  <a:txBody>
                    <a:bodyPr/>
                    <a:lstStyle/>
                    <a:p>
                      <a:pPr marL="0" marR="0" algn="just">
                        <a:lnSpc>
                          <a:spcPct val="107000"/>
                        </a:lnSpc>
                        <a:spcBef>
                          <a:spcPts val="0"/>
                        </a:spcBef>
                        <a:spcAft>
                          <a:spcPts val="0"/>
                        </a:spcAft>
                      </a:pPr>
                      <a:r>
                        <a:rPr lang="en-US" sz="1980" dirty="0">
                          <a:effectLst/>
                        </a:rPr>
                        <a:t>Garcia et al 2016</a:t>
                      </a:r>
                      <a:endParaRPr lang="en-US" sz="1980" dirty="0">
                        <a:effectLst/>
                        <a:latin typeface="Trebuchet MS" panose="020B0603020202020204" pitchFamily="34" charset="0"/>
                        <a:ea typeface="Calibri" panose="020F0502020204030204" pitchFamily="34" charset="0"/>
                        <a:cs typeface="Times New Roman" panose="02020603050405020304" pitchFamily="18" charset="0"/>
                      </a:endParaRPr>
                    </a:p>
                  </a:txBody>
                  <a:tcPr marL="54864" marR="54864" marT="54864" marB="54864" anchor="ctr"/>
                </a:tc>
                <a:tc>
                  <a:txBody>
                    <a:bodyPr/>
                    <a:lstStyle/>
                    <a:p>
                      <a:pPr marL="0" marR="0" algn="l">
                        <a:lnSpc>
                          <a:spcPct val="107000"/>
                        </a:lnSpc>
                        <a:spcBef>
                          <a:spcPts val="0"/>
                        </a:spcBef>
                        <a:spcAft>
                          <a:spcPts val="0"/>
                        </a:spcAft>
                      </a:pPr>
                      <a:r>
                        <a:rPr lang="en-US" sz="1980" dirty="0">
                          <a:effectLst/>
                        </a:rPr>
                        <a:t> Texas-Mexico Transboundary Region</a:t>
                      </a:r>
                      <a:endParaRPr lang="en-US" sz="1980" dirty="0">
                        <a:effectLst/>
                        <a:latin typeface="Trebuchet MS" panose="020B0603020202020204" pitchFamily="34" charset="0"/>
                        <a:ea typeface="Calibri" panose="020F0502020204030204" pitchFamily="34" charset="0"/>
                        <a:cs typeface="Times New Roman" panose="02020603050405020304" pitchFamily="18" charset="0"/>
                      </a:endParaRPr>
                    </a:p>
                  </a:txBody>
                  <a:tcPr marL="54864" marR="54864" marT="54864" marB="54864" anchor="ctr"/>
                </a:tc>
                <a:tc>
                  <a:txBody>
                    <a:bodyPr/>
                    <a:lstStyle/>
                    <a:p>
                      <a:pPr marL="0" marR="0" algn="l">
                        <a:lnSpc>
                          <a:spcPct val="107000"/>
                        </a:lnSpc>
                        <a:spcBef>
                          <a:spcPts val="0"/>
                        </a:spcBef>
                        <a:spcAft>
                          <a:spcPts val="0"/>
                        </a:spcAft>
                      </a:pPr>
                      <a:r>
                        <a:rPr lang="en-US" sz="1980" dirty="0">
                          <a:effectLst/>
                        </a:rPr>
                        <a:t>None, this article was used to show the prevalence of Chagas disease in this region and how it can impact both countries.</a:t>
                      </a:r>
                      <a:endParaRPr lang="en-US" sz="1980" dirty="0">
                        <a:effectLst/>
                        <a:latin typeface="Trebuchet MS" panose="020B0603020202020204" pitchFamily="34" charset="0"/>
                        <a:ea typeface="Calibri" panose="020F0502020204030204" pitchFamily="34" charset="0"/>
                        <a:cs typeface="Times New Roman" panose="02020603050405020304" pitchFamily="18" charset="0"/>
                      </a:endParaRPr>
                    </a:p>
                  </a:txBody>
                  <a:tcPr marL="54864" marR="54864" marT="54864" marB="54864" anchor="ctr"/>
                </a:tc>
                <a:tc>
                  <a:txBody>
                    <a:bodyPr/>
                    <a:lstStyle/>
                    <a:p>
                      <a:pPr marL="0" marR="0" lvl="0" indent="0" algn="l" defTabSz="3657270" rtl="0" eaLnBrk="1" fontAlgn="auto" latinLnBrk="0" hangingPunct="1">
                        <a:lnSpc>
                          <a:spcPct val="107000"/>
                        </a:lnSpc>
                        <a:spcBef>
                          <a:spcPts val="0"/>
                        </a:spcBef>
                        <a:spcAft>
                          <a:spcPts val="0"/>
                        </a:spcAft>
                        <a:buClrTx/>
                        <a:buSzTx/>
                        <a:buFontTx/>
                        <a:buNone/>
                        <a:tabLst/>
                        <a:defRPr/>
                      </a:pPr>
                      <a:r>
                        <a:rPr lang="en-US" sz="1980" dirty="0">
                          <a:effectLst/>
                        </a:rPr>
                        <a:t>Potential Effects can come from trade, travel, and climate change. </a:t>
                      </a:r>
                      <a:endParaRPr lang="en-US" sz="1980" dirty="0">
                        <a:effectLst/>
                        <a:latin typeface="Trebuchet MS" panose="020B0603020202020204" pitchFamily="34" charset="0"/>
                        <a:ea typeface="Calibri" panose="020F0502020204030204" pitchFamily="34" charset="0"/>
                        <a:cs typeface="Times New Roman" panose="02020603050405020304" pitchFamily="18" charset="0"/>
                      </a:endParaRPr>
                    </a:p>
                  </a:txBody>
                  <a:tcPr marL="54864" marR="54864" marT="54864" marB="54864" anchor="ctr"/>
                </a:tc>
                <a:extLst>
                  <a:ext uri="{0D108BD9-81ED-4DB2-BD59-A6C34878D82A}">
                    <a16:rowId xmlns:a16="http://schemas.microsoft.com/office/drawing/2014/main" val="783444220"/>
                  </a:ext>
                </a:extLst>
              </a:tr>
              <a:tr h="1264571">
                <a:tc>
                  <a:txBody>
                    <a:bodyPr/>
                    <a:lstStyle/>
                    <a:p>
                      <a:pPr marL="0" marR="0" algn="just">
                        <a:lnSpc>
                          <a:spcPct val="107000"/>
                        </a:lnSpc>
                        <a:spcBef>
                          <a:spcPts val="0"/>
                        </a:spcBef>
                        <a:spcAft>
                          <a:spcPts val="0"/>
                        </a:spcAft>
                      </a:pPr>
                      <a:r>
                        <a:rPr lang="en-US" sz="1980" dirty="0">
                          <a:effectLst/>
                        </a:rPr>
                        <a:t>The Effects of Global Change on the Threat of Exotic Arthropods and Arthropod-Borne Pathogens to Livestock in the United States</a:t>
                      </a:r>
                      <a:endParaRPr lang="en-US" sz="1980" dirty="0">
                        <a:effectLst/>
                        <a:latin typeface="Trebuchet MS" panose="020B0603020202020204" pitchFamily="34" charset="0"/>
                        <a:ea typeface="Calibri" panose="020F0502020204030204" pitchFamily="34" charset="0"/>
                        <a:cs typeface="Times New Roman" panose="02020603050405020304" pitchFamily="18" charset="0"/>
                      </a:endParaRPr>
                    </a:p>
                  </a:txBody>
                  <a:tcPr marL="54864" marR="54864" marT="54864" marB="54864" anchor="ctr"/>
                </a:tc>
                <a:tc>
                  <a:txBody>
                    <a:bodyPr/>
                    <a:lstStyle/>
                    <a:p>
                      <a:pPr marL="0" marR="0" algn="just">
                        <a:lnSpc>
                          <a:spcPct val="107000"/>
                        </a:lnSpc>
                        <a:spcBef>
                          <a:spcPts val="0"/>
                        </a:spcBef>
                        <a:spcAft>
                          <a:spcPts val="0"/>
                        </a:spcAft>
                      </a:pPr>
                      <a:r>
                        <a:rPr lang="en-US" sz="1980" dirty="0">
                          <a:effectLst/>
                        </a:rPr>
                        <a:t>George and </a:t>
                      </a:r>
                      <a:r>
                        <a:rPr lang="en-US" sz="1980" dirty="0" err="1">
                          <a:effectLst/>
                        </a:rPr>
                        <a:t>Sparagano</a:t>
                      </a:r>
                      <a:r>
                        <a:rPr lang="en-US" sz="1980" dirty="0">
                          <a:effectLst/>
                        </a:rPr>
                        <a:t>  2008 </a:t>
                      </a:r>
                      <a:endParaRPr lang="en-US" sz="1980" dirty="0">
                        <a:effectLst/>
                        <a:latin typeface="Trebuchet MS" panose="020B0603020202020204" pitchFamily="34" charset="0"/>
                        <a:ea typeface="Calibri" panose="020F0502020204030204" pitchFamily="34" charset="0"/>
                        <a:cs typeface="Times New Roman" panose="02020603050405020304" pitchFamily="18" charset="0"/>
                      </a:endParaRPr>
                    </a:p>
                  </a:txBody>
                  <a:tcPr marL="54864" marR="54864" marT="54864" marB="54864" anchor="ctr"/>
                </a:tc>
                <a:tc>
                  <a:txBody>
                    <a:bodyPr/>
                    <a:lstStyle/>
                    <a:p>
                      <a:pPr marL="0" marR="0" algn="l">
                        <a:lnSpc>
                          <a:spcPct val="107000"/>
                        </a:lnSpc>
                        <a:spcBef>
                          <a:spcPts val="0"/>
                        </a:spcBef>
                        <a:spcAft>
                          <a:spcPts val="0"/>
                        </a:spcAft>
                      </a:pPr>
                      <a:r>
                        <a:rPr lang="en-US" sz="1980" dirty="0">
                          <a:effectLst/>
                        </a:rPr>
                        <a:t> Texas</a:t>
                      </a:r>
                      <a:endParaRPr lang="en-US" sz="1980" dirty="0">
                        <a:effectLst/>
                        <a:latin typeface="Trebuchet MS" panose="020B0603020202020204" pitchFamily="34" charset="0"/>
                        <a:ea typeface="Calibri" panose="020F0502020204030204" pitchFamily="34" charset="0"/>
                        <a:cs typeface="Times New Roman" panose="02020603050405020304" pitchFamily="18" charset="0"/>
                      </a:endParaRPr>
                    </a:p>
                  </a:txBody>
                  <a:tcPr marL="54864" marR="54864" marT="54864" marB="54864" anchor="ctr"/>
                </a:tc>
                <a:tc>
                  <a:txBody>
                    <a:bodyPr/>
                    <a:lstStyle/>
                    <a:p>
                      <a:pPr marL="114300" marR="0" indent="-114300" algn="l">
                        <a:lnSpc>
                          <a:spcPct val="107000"/>
                        </a:lnSpc>
                        <a:spcBef>
                          <a:spcPts val="0"/>
                        </a:spcBef>
                        <a:spcAft>
                          <a:spcPts val="0"/>
                        </a:spcAft>
                        <a:buFont typeface="Arial" panose="020B0604020202020204" pitchFamily="34" charset="0"/>
                        <a:buChar char="•"/>
                      </a:pPr>
                      <a:r>
                        <a:rPr lang="en-US" sz="1980" dirty="0">
                          <a:effectLst/>
                        </a:rPr>
                        <a:t> Climate Change</a:t>
                      </a:r>
                    </a:p>
                    <a:p>
                      <a:pPr marL="169863" marR="0" indent="-169863" algn="l">
                        <a:lnSpc>
                          <a:spcPct val="107000"/>
                        </a:lnSpc>
                        <a:spcBef>
                          <a:spcPts val="0"/>
                        </a:spcBef>
                        <a:spcAft>
                          <a:spcPts val="0"/>
                        </a:spcAft>
                        <a:buFont typeface="Arial" panose="020B0604020202020204" pitchFamily="34" charset="0"/>
                        <a:buChar char="•"/>
                      </a:pPr>
                      <a:r>
                        <a:rPr lang="en-US" sz="1980" dirty="0">
                          <a:effectLst/>
                        </a:rPr>
                        <a:t>Trade and Travel</a:t>
                      </a:r>
                    </a:p>
                    <a:p>
                      <a:pPr marL="169863" marR="0" indent="-169863" algn="l">
                        <a:lnSpc>
                          <a:spcPct val="107000"/>
                        </a:lnSpc>
                        <a:spcBef>
                          <a:spcPts val="0"/>
                        </a:spcBef>
                        <a:spcAft>
                          <a:spcPts val="0"/>
                        </a:spcAft>
                        <a:buFont typeface="Arial" panose="020B0604020202020204" pitchFamily="34" charset="0"/>
                        <a:buChar char="•"/>
                      </a:pPr>
                      <a:r>
                        <a:rPr lang="en-US" sz="1980" dirty="0">
                          <a:effectLst/>
                        </a:rPr>
                        <a:t>Invasive Species</a:t>
                      </a:r>
                      <a:endParaRPr lang="en-US" sz="1980" dirty="0">
                        <a:effectLst/>
                        <a:latin typeface="Trebuchet MS" panose="020B0603020202020204" pitchFamily="34" charset="0"/>
                        <a:ea typeface="Calibri" panose="020F0502020204030204" pitchFamily="34" charset="0"/>
                        <a:cs typeface="Times New Roman" panose="02020603050405020304" pitchFamily="18" charset="0"/>
                      </a:endParaRPr>
                    </a:p>
                  </a:txBody>
                  <a:tcPr marL="54864" marR="54864" marT="54864" marB="54864" anchor="ctr"/>
                </a:tc>
                <a:tc>
                  <a:txBody>
                    <a:bodyPr/>
                    <a:lstStyle/>
                    <a:p>
                      <a:pPr marL="0" marR="0" algn="l">
                        <a:lnSpc>
                          <a:spcPct val="107000"/>
                        </a:lnSpc>
                        <a:spcBef>
                          <a:spcPts val="0"/>
                        </a:spcBef>
                        <a:spcAft>
                          <a:spcPts val="0"/>
                        </a:spcAft>
                      </a:pPr>
                      <a:r>
                        <a:rPr lang="en-US" sz="1980" dirty="0">
                          <a:effectLst/>
                        </a:rPr>
                        <a:t> Spread of arthropods throughout the united states is a threat both economically and medically.</a:t>
                      </a:r>
                      <a:endParaRPr lang="en-US" sz="1980" dirty="0">
                        <a:effectLst/>
                        <a:latin typeface="Trebuchet MS" panose="020B0603020202020204" pitchFamily="34" charset="0"/>
                        <a:ea typeface="Calibri" panose="020F0502020204030204" pitchFamily="34" charset="0"/>
                        <a:cs typeface="Times New Roman" panose="02020603050405020304" pitchFamily="18" charset="0"/>
                      </a:endParaRPr>
                    </a:p>
                  </a:txBody>
                  <a:tcPr marL="54864" marR="54864" marT="54864" marB="54864" anchor="ctr"/>
                </a:tc>
                <a:extLst>
                  <a:ext uri="{0D108BD9-81ED-4DB2-BD59-A6C34878D82A}">
                    <a16:rowId xmlns:a16="http://schemas.microsoft.com/office/drawing/2014/main" val="455120276"/>
                  </a:ext>
                </a:extLst>
              </a:tr>
              <a:tr h="1482090">
                <a:tc>
                  <a:txBody>
                    <a:bodyPr/>
                    <a:lstStyle/>
                    <a:p>
                      <a:pPr marL="0" marR="0" algn="just">
                        <a:lnSpc>
                          <a:spcPct val="107000"/>
                        </a:lnSpc>
                        <a:spcBef>
                          <a:spcPts val="0"/>
                        </a:spcBef>
                        <a:spcAft>
                          <a:spcPts val="0"/>
                        </a:spcAft>
                      </a:pPr>
                      <a:r>
                        <a:rPr lang="en-US" sz="1980" dirty="0">
                          <a:effectLst/>
                        </a:rPr>
                        <a:t>Climate Change and Risk of Leishmaniasis in North</a:t>
                      </a:r>
                    </a:p>
                    <a:p>
                      <a:pPr marL="0" marR="0" algn="just">
                        <a:lnSpc>
                          <a:spcPct val="107000"/>
                        </a:lnSpc>
                        <a:spcBef>
                          <a:spcPts val="0"/>
                        </a:spcBef>
                        <a:spcAft>
                          <a:spcPts val="0"/>
                        </a:spcAft>
                      </a:pPr>
                      <a:r>
                        <a:rPr lang="en-US" sz="1980" dirty="0">
                          <a:effectLst/>
                        </a:rPr>
                        <a:t>America: Predictions from Ecological Niche Models of</a:t>
                      </a:r>
                    </a:p>
                    <a:p>
                      <a:pPr marL="0" marR="0" algn="just">
                        <a:lnSpc>
                          <a:spcPct val="107000"/>
                        </a:lnSpc>
                        <a:spcBef>
                          <a:spcPts val="0"/>
                        </a:spcBef>
                        <a:spcAft>
                          <a:spcPts val="0"/>
                        </a:spcAft>
                      </a:pPr>
                      <a:r>
                        <a:rPr lang="en-US" sz="1980" dirty="0">
                          <a:effectLst/>
                        </a:rPr>
                        <a:t>Vector and Reservoir Species</a:t>
                      </a:r>
                      <a:endParaRPr lang="en-US" sz="1980" dirty="0">
                        <a:effectLst/>
                        <a:latin typeface="Trebuchet MS" panose="020B0603020202020204" pitchFamily="34" charset="0"/>
                        <a:ea typeface="Calibri" panose="020F0502020204030204" pitchFamily="34" charset="0"/>
                        <a:cs typeface="Times New Roman" panose="02020603050405020304" pitchFamily="18" charset="0"/>
                      </a:endParaRPr>
                    </a:p>
                  </a:txBody>
                  <a:tcPr marL="54864" marR="54864" marT="54864" marB="54864" anchor="ctr"/>
                </a:tc>
                <a:tc>
                  <a:txBody>
                    <a:bodyPr/>
                    <a:lstStyle/>
                    <a:p>
                      <a:pPr marL="0" marR="0" algn="just">
                        <a:lnSpc>
                          <a:spcPct val="107000"/>
                        </a:lnSpc>
                        <a:spcBef>
                          <a:spcPts val="0"/>
                        </a:spcBef>
                        <a:spcAft>
                          <a:spcPts val="0"/>
                        </a:spcAft>
                      </a:pPr>
                      <a:r>
                        <a:rPr lang="en-US" sz="1980" dirty="0">
                          <a:effectLst/>
                        </a:rPr>
                        <a:t>Gonzalez et al 2010</a:t>
                      </a:r>
                      <a:endParaRPr lang="en-US" sz="1980" dirty="0">
                        <a:effectLst/>
                        <a:latin typeface="Trebuchet MS" panose="020B0603020202020204" pitchFamily="34" charset="0"/>
                        <a:ea typeface="Calibri" panose="020F0502020204030204" pitchFamily="34" charset="0"/>
                        <a:cs typeface="Times New Roman" panose="02020603050405020304" pitchFamily="18" charset="0"/>
                      </a:endParaRPr>
                    </a:p>
                  </a:txBody>
                  <a:tcPr marL="54864" marR="54864" marT="54864" marB="54864" anchor="ctr"/>
                </a:tc>
                <a:tc>
                  <a:txBody>
                    <a:bodyPr/>
                    <a:lstStyle/>
                    <a:p>
                      <a:pPr marL="0" marR="0" algn="l">
                        <a:lnSpc>
                          <a:spcPct val="107000"/>
                        </a:lnSpc>
                        <a:spcBef>
                          <a:spcPts val="0"/>
                        </a:spcBef>
                        <a:spcAft>
                          <a:spcPts val="0"/>
                        </a:spcAft>
                      </a:pPr>
                      <a:r>
                        <a:rPr lang="en-US" sz="1980" dirty="0">
                          <a:effectLst/>
                        </a:rPr>
                        <a:t> Texas-Mexico Transboundary Region</a:t>
                      </a:r>
                      <a:endParaRPr lang="en-US" sz="1980" dirty="0">
                        <a:effectLst/>
                        <a:latin typeface="Trebuchet MS" panose="020B0603020202020204" pitchFamily="34" charset="0"/>
                        <a:ea typeface="Calibri" panose="020F0502020204030204" pitchFamily="34" charset="0"/>
                        <a:cs typeface="Times New Roman" panose="02020603050405020304" pitchFamily="18" charset="0"/>
                      </a:endParaRPr>
                    </a:p>
                  </a:txBody>
                  <a:tcPr marL="54864" marR="54864" marT="54864" marB="54864" anchor="ctr"/>
                </a:tc>
                <a:tc>
                  <a:txBody>
                    <a:bodyPr/>
                    <a:lstStyle/>
                    <a:p>
                      <a:pPr marL="169863" marR="0" indent="-169863" algn="l">
                        <a:lnSpc>
                          <a:spcPct val="107000"/>
                        </a:lnSpc>
                        <a:spcBef>
                          <a:spcPts val="0"/>
                        </a:spcBef>
                        <a:spcAft>
                          <a:spcPts val="0"/>
                        </a:spcAft>
                        <a:buFont typeface="Arial" panose="020B0604020202020204" pitchFamily="34" charset="0"/>
                        <a:buChar char="•"/>
                      </a:pPr>
                      <a:r>
                        <a:rPr lang="en-US" sz="1980" dirty="0">
                          <a:effectLst/>
                        </a:rPr>
                        <a:t>Climate Change</a:t>
                      </a:r>
                      <a:endParaRPr lang="en-US" sz="1980" dirty="0">
                        <a:effectLst/>
                        <a:latin typeface="Trebuchet MS" panose="020B0603020202020204" pitchFamily="34" charset="0"/>
                        <a:ea typeface="Calibri" panose="020F0502020204030204" pitchFamily="34" charset="0"/>
                        <a:cs typeface="Times New Roman" panose="02020603050405020304" pitchFamily="18" charset="0"/>
                      </a:endParaRPr>
                    </a:p>
                  </a:txBody>
                  <a:tcPr marL="54864" marR="54864" marT="54864" marB="54864" anchor="ctr"/>
                </a:tc>
                <a:tc>
                  <a:txBody>
                    <a:bodyPr/>
                    <a:lstStyle/>
                    <a:p>
                      <a:pPr marL="225425" marR="0" indent="-225425" algn="l">
                        <a:lnSpc>
                          <a:spcPct val="107000"/>
                        </a:lnSpc>
                        <a:spcBef>
                          <a:spcPts val="0"/>
                        </a:spcBef>
                        <a:spcAft>
                          <a:spcPts val="0"/>
                        </a:spcAft>
                        <a:buFont typeface="Arial" panose="020B0604020202020204" pitchFamily="34" charset="0"/>
                        <a:buChar char="•"/>
                      </a:pPr>
                      <a:r>
                        <a:rPr lang="en-US" sz="1980" dirty="0">
                          <a:effectLst/>
                        </a:rPr>
                        <a:t> Spatial Distribution</a:t>
                      </a:r>
                    </a:p>
                    <a:p>
                      <a:pPr marL="285750" marR="0" indent="-285750" algn="l">
                        <a:lnSpc>
                          <a:spcPct val="107000"/>
                        </a:lnSpc>
                        <a:spcBef>
                          <a:spcPts val="0"/>
                        </a:spcBef>
                        <a:spcAft>
                          <a:spcPts val="0"/>
                        </a:spcAft>
                        <a:buFont typeface="Arial" panose="020B0604020202020204" pitchFamily="34" charset="0"/>
                        <a:buChar char="•"/>
                      </a:pPr>
                      <a:r>
                        <a:rPr lang="en-US" sz="1980" dirty="0">
                          <a:effectLst/>
                        </a:rPr>
                        <a:t>Breeding Season</a:t>
                      </a:r>
                    </a:p>
                    <a:p>
                      <a:pPr marL="285750" marR="0" indent="-285750" algn="l">
                        <a:lnSpc>
                          <a:spcPct val="107000"/>
                        </a:lnSpc>
                        <a:spcBef>
                          <a:spcPts val="0"/>
                        </a:spcBef>
                        <a:spcAft>
                          <a:spcPts val="0"/>
                        </a:spcAft>
                        <a:buFont typeface="Arial" panose="020B0604020202020204" pitchFamily="34" charset="0"/>
                        <a:buChar char="•"/>
                      </a:pPr>
                      <a:r>
                        <a:rPr lang="en-US" sz="1980" dirty="0">
                          <a:effectLst/>
                        </a:rPr>
                        <a:t>Habitat Suitability</a:t>
                      </a:r>
                    </a:p>
                    <a:p>
                      <a:pPr marL="285750" marR="0" indent="-285750" algn="l">
                        <a:lnSpc>
                          <a:spcPct val="107000"/>
                        </a:lnSpc>
                        <a:spcBef>
                          <a:spcPts val="0"/>
                        </a:spcBef>
                        <a:spcAft>
                          <a:spcPts val="0"/>
                        </a:spcAft>
                        <a:buFont typeface="Arial" panose="020B0604020202020204" pitchFamily="34" charset="0"/>
                        <a:buChar char="•"/>
                      </a:pPr>
                      <a:endParaRPr lang="en-US" sz="1980" dirty="0">
                        <a:effectLst/>
                        <a:latin typeface="Trebuchet MS" panose="020B0603020202020204" pitchFamily="34" charset="0"/>
                        <a:ea typeface="Calibri" panose="020F0502020204030204" pitchFamily="34" charset="0"/>
                        <a:cs typeface="Times New Roman" panose="02020603050405020304" pitchFamily="18" charset="0"/>
                      </a:endParaRPr>
                    </a:p>
                  </a:txBody>
                  <a:tcPr marL="54864" marR="54864" marT="54864" marB="54864" anchor="ctr"/>
                </a:tc>
                <a:extLst>
                  <a:ext uri="{0D108BD9-81ED-4DB2-BD59-A6C34878D82A}">
                    <a16:rowId xmlns:a16="http://schemas.microsoft.com/office/drawing/2014/main" val="912410814"/>
                  </a:ext>
                </a:extLst>
              </a:tr>
            </a:tbl>
          </a:graphicData>
        </a:graphic>
      </p:graphicFrame>
      <p:sp>
        <p:nvSpPr>
          <p:cNvPr id="2" name="Text Placeholder 1">
            <a:extLst>
              <a:ext uri="{FF2B5EF4-FFF2-40B4-BE49-F238E27FC236}">
                <a16:creationId xmlns:a16="http://schemas.microsoft.com/office/drawing/2014/main" id="{61974971-0E5D-4CB6-AF8F-0462849B9907}"/>
              </a:ext>
            </a:extLst>
          </p:cNvPr>
          <p:cNvSpPr>
            <a:spLocks noGrp="1"/>
          </p:cNvSpPr>
          <p:nvPr>
            <p:ph type="body" sz="quarter" idx="10"/>
          </p:nvPr>
        </p:nvSpPr>
        <p:spPr>
          <a:xfrm>
            <a:off x="1120669" y="5643286"/>
            <a:ext cx="13252877" cy="8266856"/>
          </a:xfrm>
        </p:spPr>
        <p:txBody>
          <a:bodyPr/>
          <a:lstStyle/>
          <a:p>
            <a:pPr marL="457200" indent="-457200" algn="just">
              <a:buFont typeface="Arial" panose="020B0604020202020204" pitchFamily="34" charset="0"/>
              <a:buChar char="•"/>
            </a:pPr>
            <a:r>
              <a:rPr lang="en-US" sz="2800" dirty="0">
                <a:latin typeface="Trebuchet MS" panose="020B0603020202020204" pitchFamily="34" charset="0"/>
              </a:rPr>
              <a:t>Global change drivers such as climate change, deforestation, urbanization, and increased trade and travel, are a cause for concern especially when combined with their potential impact on vector-borne diseases.</a:t>
            </a:r>
          </a:p>
          <a:p>
            <a:pPr marL="457200" indent="-457200" algn="just">
              <a:buFont typeface="Arial" panose="020B0604020202020204" pitchFamily="34" charset="0"/>
              <a:buChar char="•"/>
            </a:pPr>
            <a:r>
              <a:rPr lang="en-US" sz="2800" dirty="0">
                <a:latin typeface="Trebuchet MS" panose="020B0603020202020204" pitchFamily="34" charset="0"/>
              </a:rPr>
              <a:t>Vector-borne diseases are illnesses that are carried by vectors such as mosquitoes, ticks, fleas, and flies. Global change refers to the environmental changes that occur due to human activity.</a:t>
            </a:r>
          </a:p>
          <a:p>
            <a:pPr marL="457200" indent="-457200" algn="just">
              <a:buFont typeface="Arial" panose="020B0604020202020204" pitchFamily="34" charset="0"/>
              <a:buChar char="•"/>
            </a:pPr>
            <a:r>
              <a:rPr lang="en-US" sz="2800" dirty="0">
                <a:latin typeface="Trebuchet MS" panose="020B0603020202020204" pitchFamily="34" charset="0"/>
              </a:rPr>
              <a:t>In the Texas-Mexico transboundary region exists a political border dividing two countries where vector surveillance and management are different. </a:t>
            </a:r>
          </a:p>
          <a:p>
            <a:pPr marL="457200" indent="-457200" algn="just">
              <a:buFont typeface="Arial" panose="020B0604020202020204" pitchFamily="34" charset="0"/>
              <a:buChar char="•"/>
            </a:pPr>
            <a:r>
              <a:rPr lang="en-US" sz="2800" dirty="0">
                <a:latin typeface="Trebuchet MS" panose="020B0603020202020204" pitchFamily="34" charset="0"/>
              </a:rPr>
              <a:t>Given this challenge, the objective of this project is to raise awareness and assess the impact of global change drivers on vector-borne diseases specifically to the Texas-Mexico Transboundary region. </a:t>
            </a:r>
          </a:p>
          <a:p>
            <a:pPr marL="457200" indent="-457200" algn="just">
              <a:buFont typeface="Arial" panose="020B0604020202020204" pitchFamily="34" charset="0"/>
              <a:buChar char="•"/>
            </a:pPr>
            <a:r>
              <a:rPr lang="en-US" sz="2800" dirty="0">
                <a:latin typeface="Trebuchet MS" panose="020B0603020202020204" pitchFamily="34" charset="0"/>
              </a:rPr>
              <a:t>This was done through a literature review of literature pertinent to species interactions, global change, and vector-borne diseases in our study area.</a:t>
            </a:r>
          </a:p>
          <a:p>
            <a:pPr marL="457200" indent="-457200" algn="just">
              <a:buFont typeface="Arial" panose="020B0604020202020204" pitchFamily="34" charset="0"/>
              <a:buChar char="•"/>
            </a:pPr>
            <a:r>
              <a:rPr lang="en-US" sz="2800" dirty="0">
                <a:latin typeface="Trebuchet MS" panose="020B0603020202020204" pitchFamily="34" charset="0"/>
              </a:rPr>
              <a:t>We found that the distribution, seasonality, and prevalence of these vectors and  diseases are influenced by global change drivers such as climate factors, deforestation, and an increase in travel.</a:t>
            </a:r>
          </a:p>
          <a:p>
            <a:endParaRPr lang="en-US" dirty="0"/>
          </a:p>
        </p:txBody>
      </p:sp>
      <p:sp>
        <p:nvSpPr>
          <p:cNvPr id="3" name="Text Placeholder 2">
            <a:extLst>
              <a:ext uri="{FF2B5EF4-FFF2-40B4-BE49-F238E27FC236}">
                <a16:creationId xmlns:a16="http://schemas.microsoft.com/office/drawing/2014/main" id="{DAC4E418-7966-47AD-9151-9F7693DE212F}"/>
              </a:ext>
            </a:extLst>
          </p:cNvPr>
          <p:cNvSpPr>
            <a:spLocks noGrp="1"/>
          </p:cNvSpPr>
          <p:nvPr>
            <p:ph type="body" sz="quarter" idx="11"/>
          </p:nvPr>
        </p:nvSpPr>
        <p:spPr>
          <a:xfrm>
            <a:off x="896341" y="4754284"/>
            <a:ext cx="13573126" cy="754045"/>
          </a:xfrm>
          <a:solidFill>
            <a:schemeClr val="accent2"/>
          </a:solidFill>
        </p:spPr>
        <p:txBody>
          <a:bodyPr/>
          <a:lstStyle/>
          <a:p>
            <a:r>
              <a:rPr lang="en-US" u="none" dirty="0"/>
              <a:t>ABSTRACT</a:t>
            </a:r>
          </a:p>
        </p:txBody>
      </p:sp>
      <p:sp>
        <p:nvSpPr>
          <p:cNvPr id="4" name="Text Placeholder 3">
            <a:extLst>
              <a:ext uri="{FF2B5EF4-FFF2-40B4-BE49-F238E27FC236}">
                <a16:creationId xmlns:a16="http://schemas.microsoft.com/office/drawing/2014/main" id="{6C214276-0301-4F57-8D73-8F08DA3911BF}"/>
              </a:ext>
            </a:extLst>
          </p:cNvPr>
          <p:cNvSpPr>
            <a:spLocks noGrp="1"/>
          </p:cNvSpPr>
          <p:nvPr>
            <p:ph type="body" sz="quarter" idx="19"/>
          </p:nvPr>
        </p:nvSpPr>
        <p:spPr>
          <a:xfrm>
            <a:off x="950675" y="14238261"/>
            <a:ext cx="13518792" cy="11664710"/>
          </a:xfrm>
        </p:spPr>
        <p:txBody>
          <a:bodyPr/>
          <a:lstStyle/>
          <a:p>
            <a:pPr marL="411463" indent="-411463" algn="just">
              <a:buFont typeface="Arial" panose="020B0604020202020204" pitchFamily="34" charset="0"/>
              <a:buChar char="•"/>
            </a:pPr>
            <a:r>
              <a:rPr lang="en-US" b="1" dirty="0">
                <a:latin typeface="Trebuchet MS" panose="020B0603020202020204" pitchFamily="34" charset="0"/>
              </a:rPr>
              <a:t>What are vector-borne diseases?</a:t>
            </a:r>
          </a:p>
          <a:p>
            <a:pPr marL="1897170" lvl="1" indent="-411463" algn="just">
              <a:buFont typeface="Arial" panose="020B0604020202020204" pitchFamily="34" charset="0"/>
              <a:buChar char="•"/>
            </a:pPr>
            <a:r>
              <a:rPr lang="en-US" dirty="0">
                <a:cs typeface="Times New Roman" panose="02020603050405020304" pitchFamily="18" charset="0"/>
              </a:rPr>
              <a:t>Vector-borne diseases are illnesses caused by parasites, viruses and bacteria that are transmitted by vectors to humans and animals.</a:t>
            </a:r>
          </a:p>
          <a:p>
            <a:pPr marL="411463" indent="-411463" algn="just">
              <a:buFont typeface="Arial" panose="020B0604020202020204" pitchFamily="34" charset="0"/>
              <a:buChar char="•"/>
            </a:pPr>
            <a:r>
              <a:rPr lang="en-US" b="1" dirty="0">
                <a:latin typeface="Trebuchet MS" panose="020B0603020202020204" pitchFamily="34" charset="0"/>
              </a:rPr>
              <a:t>What are vectors?</a:t>
            </a:r>
          </a:p>
          <a:p>
            <a:pPr marL="1897170" lvl="1" indent="-411463" algn="just">
              <a:buFont typeface="Arial" panose="020B0604020202020204" pitchFamily="34" charset="0"/>
              <a:buChar char="•"/>
            </a:pPr>
            <a:r>
              <a:rPr lang="en-US" dirty="0">
                <a:cs typeface="Times New Roman" panose="02020603050405020304" pitchFamily="18" charset="0"/>
              </a:rPr>
              <a:t>Vectors are living organisms that can transmit infectious pathogens between humans, or from animals to humans. Some of these include blood sucking insects, ticks, mosquitoes, and many other organisms.</a:t>
            </a:r>
          </a:p>
          <a:p>
            <a:pPr marL="1897170" lvl="1" indent="-411463" algn="just">
              <a:buFont typeface="Arial" panose="020B0604020202020204" pitchFamily="34" charset="0"/>
              <a:buChar char="•"/>
            </a:pPr>
            <a:endParaRPr lang="en-US" dirty="0">
              <a:cs typeface="Times New Roman" panose="02020603050405020304" pitchFamily="18" charset="0"/>
            </a:endParaRPr>
          </a:p>
          <a:p>
            <a:pPr marL="1897170" lvl="1" indent="-411463" algn="just">
              <a:buFont typeface="Arial" panose="020B0604020202020204" pitchFamily="34" charset="0"/>
              <a:buChar char="•"/>
            </a:pPr>
            <a:endParaRPr lang="en-US" dirty="0">
              <a:cs typeface="Times New Roman" panose="02020603050405020304" pitchFamily="18" charset="0"/>
            </a:endParaRPr>
          </a:p>
          <a:p>
            <a:pPr marL="1897170" lvl="1" indent="-411463" algn="just">
              <a:buFont typeface="Arial" panose="020B0604020202020204" pitchFamily="34" charset="0"/>
              <a:buChar char="•"/>
            </a:pPr>
            <a:endParaRPr lang="en-US" dirty="0">
              <a:cs typeface="Times New Roman" panose="02020603050405020304" pitchFamily="18" charset="0"/>
            </a:endParaRPr>
          </a:p>
          <a:p>
            <a:pPr marL="1897170" lvl="1" indent="-411463" algn="just">
              <a:buFont typeface="Arial" panose="020B0604020202020204" pitchFamily="34" charset="0"/>
              <a:buChar char="•"/>
            </a:pPr>
            <a:endParaRPr lang="en-US" dirty="0">
              <a:cs typeface="Times New Roman" panose="02020603050405020304" pitchFamily="18" charset="0"/>
            </a:endParaRPr>
          </a:p>
          <a:p>
            <a:pPr algn="just"/>
            <a:endParaRPr lang="en-US" dirty="0">
              <a:latin typeface="Trebuchet MS" panose="020B0603020202020204" pitchFamily="34" charset="0"/>
            </a:endParaRPr>
          </a:p>
          <a:p>
            <a:pPr marL="411463" indent="-411463" algn="just">
              <a:buFont typeface="Arial" panose="020B0604020202020204" pitchFamily="34" charset="0"/>
              <a:buChar char="•"/>
            </a:pPr>
            <a:endParaRPr lang="en-US" b="1" dirty="0">
              <a:latin typeface="Trebuchet MS" panose="020B0603020202020204" pitchFamily="34" charset="0"/>
            </a:endParaRPr>
          </a:p>
          <a:p>
            <a:pPr marL="411463" indent="-411463" algn="just">
              <a:buFont typeface="Arial" panose="020B0604020202020204" pitchFamily="34" charset="0"/>
              <a:buChar char="•"/>
            </a:pPr>
            <a:r>
              <a:rPr lang="en-US" b="1" dirty="0">
                <a:latin typeface="Trebuchet MS" panose="020B0603020202020204" pitchFamily="34" charset="0"/>
              </a:rPr>
              <a:t>How do they transmit diseases?</a:t>
            </a:r>
          </a:p>
          <a:p>
            <a:pPr marL="1897170" lvl="1" indent="-411463" algn="just">
              <a:buFont typeface="Arial" panose="020B0604020202020204" pitchFamily="34" charset="0"/>
              <a:buChar char="•"/>
            </a:pPr>
            <a:r>
              <a:rPr lang="en-US" dirty="0">
                <a:cs typeface="Times New Roman" panose="02020603050405020304" pitchFamily="18" charset="0"/>
              </a:rPr>
              <a:t>Sometimes these vectors become infected from other animals or humans by taking a blood meal from them. Then, the virus, bacteria, or parasite can either cyclo-propagate, transovarial transmit, propagative transmission, or even mechanical transmit the disease.</a:t>
            </a:r>
          </a:p>
          <a:p>
            <a:pPr marL="411463" indent="-411463" algn="just">
              <a:buFont typeface="Arial" panose="020B0604020202020204" pitchFamily="34" charset="0"/>
              <a:buChar char="•"/>
            </a:pPr>
            <a:endParaRPr lang="en-US" dirty="0">
              <a:latin typeface="Trebuchet MS" panose="020B0603020202020204" pitchFamily="34" charset="0"/>
            </a:endParaRPr>
          </a:p>
          <a:p>
            <a:pPr algn="just"/>
            <a:endParaRPr lang="en-US" dirty="0">
              <a:latin typeface="Trebuchet MS" panose="020B0603020202020204" pitchFamily="34" charset="0"/>
            </a:endParaRPr>
          </a:p>
          <a:p>
            <a:pPr algn="just"/>
            <a:endParaRPr lang="en-US" dirty="0">
              <a:latin typeface="Trebuchet MS" panose="020B0603020202020204" pitchFamily="34" charset="0"/>
            </a:endParaRPr>
          </a:p>
          <a:p>
            <a:pPr algn="just"/>
            <a:endParaRPr lang="en-US" dirty="0">
              <a:latin typeface="Trebuchet MS" panose="020B0603020202020204" pitchFamily="34" charset="0"/>
            </a:endParaRPr>
          </a:p>
          <a:p>
            <a:pPr marL="411463" indent="-411463" algn="just">
              <a:buFont typeface="Arial" panose="020B0604020202020204" pitchFamily="34" charset="0"/>
              <a:buChar char="•"/>
            </a:pPr>
            <a:endParaRPr lang="en-US" dirty="0">
              <a:latin typeface="Trebuchet MS" panose="020B0603020202020204" pitchFamily="34" charset="0"/>
            </a:endParaRPr>
          </a:p>
          <a:p>
            <a:pPr marL="1897170" lvl="1" indent="-411463" algn="just">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algn="just"/>
            <a:endParaRPr lang="en-US" dirty="0"/>
          </a:p>
        </p:txBody>
      </p:sp>
      <p:sp>
        <p:nvSpPr>
          <p:cNvPr id="5" name="Text Placeholder 4">
            <a:extLst>
              <a:ext uri="{FF2B5EF4-FFF2-40B4-BE49-F238E27FC236}">
                <a16:creationId xmlns:a16="http://schemas.microsoft.com/office/drawing/2014/main" id="{A536AE7D-E241-4533-A15D-CE85CDB05126}"/>
              </a:ext>
            </a:extLst>
          </p:cNvPr>
          <p:cNvSpPr>
            <a:spLocks noGrp="1"/>
          </p:cNvSpPr>
          <p:nvPr>
            <p:ph type="body" sz="quarter" idx="20"/>
          </p:nvPr>
        </p:nvSpPr>
        <p:spPr>
          <a:xfrm>
            <a:off x="896341" y="13427642"/>
            <a:ext cx="13573126" cy="754045"/>
          </a:xfrm>
          <a:solidFill>
            <a:schemeClr val="accent2"/>
          </a:solidFill>
        </p:spPr>
        <p:txBody>
          <a:bodyPr/>
          <a:lstStyle/>
          <a:p>
            <a:r>
              <a:rPr lang="en-US" u="none" dirty="0"/>
              <a:t>INTRODUCTION</a:t>
            </a:r>
          </a:p>
        </p:txBody>
      </p:sp>
      <p:sp>
        <p:nvSpPr>
          <p:cNvPr id="6" name="Text Placeholder 5">
            <a:extLst>
              <a:ext uri="{FF2B5EF4-FFF2-40B4-BE49-F238E27FC236}">
                <a16:creationId xmlns:a16="http://schemas.microsoft.com/office/drawing/2014/main" id="{DC53684E-124F-42FB-AD2F-C6C348BBF615}"/>
              </a:ext>
            </a:extLst>
          </p:cNvPr>
          <p:cNvSpPr>
            <a:spLocks noGrp="1"/>
          </p:cNvSpPr>
          <p:nvPr>
            <p:ph type="body" sz="quarter" idx="21"/>
          </p:nvPr>
        </p:nvSpPr>
        <p:spPr>
          <a:xfrm>
            <a:off x="15101803" y="5579656"/>
            <a:ext cx="13539444" cy="1355413"/>
          </a:xfrm>
        </p:spPr>
        <p:txBody>
          <a:bodyPr/>
          <a:lstStyle/>
          <a:p>
            <a:pPr marL="411463" indent="-411463">
              <a:buFont typeface="Arial" panose="020B0604020202020204" pitchFamily="34" charset="0"/>
              <a:buChar char="•"/>
            </a:pPr>
            <a:endParaRPr lang="en-US" sz="2640" dirty="0"/>
          </a:p>
          <a:p>
            <a:pPr marL="411463" indent="-411463">
              <a:buFont typeface="Arial" panose="020B0604020202020204" pitchFamily="34" charset="0"/>
              <a:buChar char="•"/>
            </a:pPr>
            <a:endParaRPr lang="en-US" sz="2640" dirty="0"/>
          </a:p>
        </p:txBody>
      </p:sp>
      <p:sp>
        <p:nvSpPr>
          <p:cNvPr id="7" name="Text Placeholder 6">
            <a:extLst>
              <a:ext uri="{FF2B5EF4-FFF2-40B4-BE49-F238E27FC236}">
                <a16:creationId xmlns:a16="http://schemas.microsoft.com/office/drawing/2014/main" id="{6314B2E3-C210-4422-A93F-096E631D616B}"/>
              </a:ext>
            </a:extLst>
          </p:cNvPr>
          <p:cNvSpPr>
            <a:spLocks noGrp="1"/>
          </p:cNvSpPr>
          <p:nvPr>
            <p:ph type="body" sz="quarter" idx="22"/>
          </p:nvPr>
        </p:nvSpPr>
        <p:spPr>
          <a:xfrm>
            <a:off x="15101803" y="12854504"/>
            <a:ext cx="13539444" cy="754045"/>
          </a:xfrm>
          <a:solidFill>
            <a:schemeClr val="accent2"/>
          </a:solidFill>
        </p:spPr>
        <p:txBody>
          <a:bodyPr/>
          <a:lstStyle/>
          <a:p>
            <a:r>
              <a:rPr lang="en-US" u="none" dirty="0"/>
              <a:t>RESULTS</a:t>
            </a:r>
          </a:p>
        </p:txBody>
      </p:sp>
      <p:sp>
        <p:nvSpPr>
          <p:cNvPr id="9" name="Text Placeholder 8">
            <a:extLst>
              <a:ext uri="{FF2B5EF4-FFF2-40B4-BE49-F238E27FC236}">
                <a16:creationId xmlns:a16="http://schemas.microsoft.com/office/drawing/2014/main" id="{17521479-8A16-4721-BFD6-DF1335E84386}"/>
              </a:ext>
            </a:extLst>
          </p:cNvPr>
          <p:cNvSpPr>
            <a:spLocks noGrp="1"/>
          </p:cNvSpPr>
          <p:nvPr>
            <p:ph type="body" sz="quarter" idx="24"/>
          </p:nvPr>
        </p:nvSpPr>
        <p:spPr>
          <a:xfrm>
            <a:off x="15130725" y="4733728"/>
            <a:ext cx="13510522" cy="973693"/>
          </a:xfrm>
          <a:solidFill>
            <a:schemeClr val="accent2"/>
          </a:solidFill>
        </p:spPr>
        <p:txBody>
          <a:bodyPr/>
          <a:lstStyle/>
          <a:p>
            <a:r>
              <a:rPr lang="en-US" u="none" dirty="0"/>
              <a:t>MATERIALS &amp; METHODS</a:t>
            </a:r>
          </a:p>
        </p:txBody>
      </p:sp>
      <p:sp>
        <p:nvSpPr>
          <p:cNvPr id="10" name="Text Placeholder 9">
            <a:extLst>
              <a:ext uri="{FF2B5EF4-FFF2-40B4-BE49-F238E27FC236}">
                <a16:creationId xmlns:a16="http://schemas.microsoft.com/office/drawing/2014/main" id="{67B101C3-11CB-4314-A142-7ADB95B74517}"/>
              </a:ext>
            </a:extLst>
          </p:cNvPr>
          <p:cNvSpPr>
            <a:spLocks noGrp="1"/>
          </p:cNvSpPr>
          <p:nvPr>
            <p:ph type="body" sz="quarter" idx="25"/>
          </p:nvPr>
        </p:nvSpPr>
        <p:spPr>
          <a:xfrm>
            <a:off x="29335132" y="14427640"/>
            <a:ext cx="13576030" cy="754045"/>
          </a:xfrm>
          <a:solidFill>
            <a:schemeClr val="accent2"/>
          </a:solidFill>
        </p:spPr>
        <p:txBody>
          <a:bodyPr/>
          <a:lstStyle/>
          <a:p>
            <a:r>
              <a:rPr lang="en-US" u="none" dirty="0"/>
              <a:t>DISCUSSION</a:t>
            </a:r>
          </a:p>
        </p:txBody>
      </p:sp>
      <p:sp>
        <p:nvSpPr>
          <p:cNvPr id="11" name="Text Placeholder 10">
            <a:extLst>
              <a:ext uri="{FF2B5EF4-FFF2-40B4-BE49-F238E27FC236}">
                <a16:creationId xmlns:a16="http://schemas.microsoft.com/office/drawing/2014/main" id="{E8BE13BC-1475-4565-848B-2D4130917D83}"/>
              </a:ext>
            </a:extLst>
          </p:cNvPr>
          <p:cNvSpPr>
            <a:spLocks noGrp="1"/>
          </p:cNvSpPr>
          <p:nvPr>
            <p:ph type="body" sz="quarter" idx="26"/>
          </p:nvPr>
        </p:nvSpPr>
        <p:spPr>
          <a:xfrm>
            <a:off x="29323683" y="15181685"/>
            <a:ext cx="13576030" cy="6727973"/>
          </a:xfrm>
        </p:spPr>
        <p:txBody>
          <a:bodyPr/>
          <a:lstStyle/>
          <a:p>
            <a:pPr marL="411463" indent="-411463" algn="just">
              <a:buFont typeface="Arial" panose="020B0604020202020204" pitchFamily="34" charset="0"/>
              <a:buChar char="•"/>
            </a:pPr>
            <a:r>
              <a:rPr lang="en-US" dirty="0">
                <a:latin typeface="Trebuchet MS" panose="020B0603020202020204" pitchFamily="34" charset="0"/>
              </a:rPr>
              <a:t>Global Change Drivers can cause increased potential human vulnerability to vector-borne diseases. </a:t>
            </a:r>
          </a:p>
          <a:p>
            <a:pPr marL="411463" indent="-411463" algn="just">
              <a:buFont typeface="Arial" panose="020B0604020202020204" pitchFamily="34" charset="0"/>
              <a:buChar char="•"/>
            </a:pPr>
            <a:r>
              <a:rPr lang="en-US" dirty="0">
                <a:latin typeface="Trebuchet MS" panose="020B0603020202020204" pitchFamily="34" charset="0"/>
              </a:rPr>
              <a:t>Climate Change causes ticks to be more spatially distributed.</a:t>
            </a:r>
          </a:p>
          <a:p>
            <a:pPr marL="411463" indent="-411463" algn="just">
              <a:buFont typeface="Arial" panose="020B0604020202020204" pitchFamily="34" charset="0"/>
              <a:buChar char="•"/>
            </a:pPr>
            <a:r>
              <a:rPr lang="en-US" dirty="0">
                <a:latin typeface="Trebuchet MS" panose="020B0603020202020204" pitchFamily="34" charset="0"/>
              </a:rPr>
              <a:t>Invasive species such as weeds, harbor a perfect habitat for vectors.</a:t>
            </a:r>
          </a:p>
          <a:p>
            <a:pPr marL="411463" indent="-411463" algn="just">
              <a:buFont typeface="Arial" panose="020B0604020202020204" pitchFamily="34" charset="0"/>
              <a:buChar char="•"/>
            </a:pPr>
            <a:r>
              <a:rPr lang="en-US" dirty="0">
                <a:latin typeface="Trebuchet MS" panose="020B0603020202020204" pitchFamily="34" charset="0"/>
              </a:rPr>
              <a:t>Deforestation causes increased surface water for agricultural uses here in the LRGV increasing flooding and increasing breeding grounds for mosquitos.</a:t>
            </a:r>
          </a:p>
          <a:p>
            <a:pPr marL="411463" indent="-411463" algn="just">
              <a:buFont typeface="Arial" panose="020B0604020202020204" pitchFamily="34" charset="0"/>
              <a:buChar char="•"/>
            </a:pPr>
            <a:r>
              <a:rPr lang="en-US" dirty="0">
                <a:latin typeface="Trebuchet MS" panose="020B0603020202020204" pitchFamily="34" charset="0"/>
              </a:rPr>
              <a:t>Increased travel has increased exposure and potential transfer of pathogens between both countries.</a:t>
            </a:r>
          </a:p>
          <a:p>
            <a:pPr marL="411463" indent="-411463" algn="just">
              <a:buFont typeface="Arial" panose="020B0604020202020204" pitchFamily="34" charset="0"/>
              <a:buChar char="•"/>
            </a:pPr>
            <a:r>
              <a:rPr lang="en-US" b="1" dirty="0">
                <a:latin typeface="Trebuchet MS" panose="020B0603020202020204" pitchFamily="34" charset="0"/>
              </a:rPr>
              <a:t>What can we do to bring awareness to vector borne diseases and global change issues?</a:t>
            </a:r>
          </a:p>
          <a:p>
            <a:pPr marL="1897170" lvl="1" indent="-411463" algn="just">
              <a:buFont typeface="Arial" panose="020B0604020202020204" pitchFamily="34" charset="0"/>
              <a:buChar char="•"/>
            </a:pPr>
            <a:r>
              <a:rPr lang="en-US" dirty="0"/>
              <a:t>Public Education</a:t>
            </a:r>
          </a:p>
          <a:p>
            <a:pPr marL="1897170" lvl="1" indent="-411463" algn="just">
              <a:buFont typeface="Arial" panose="020B0604020202020204" pitchFamily="34" charset="0"/>
              <a:buChar char="•"/>
            </a:pPr>
            <a:r>
              <a:rPr lang="en-US" dirty="0"/>
              <a:t>Local Government Awareness and Ordinances</a:t>
            </a:r>
          </a:p>
          <a:p>
            <a:pPr marL="1897170" lvl="1" indent="-411463" algn="just">
              <a:buFont typeface="Arial" panose="020B0604020202020204" pitchFamily="34" charset="0"/>
              <a:buChar char="•"/>
            </a:pPr>
            <a:r>
              <a:rPr lang="en-US" dirty="0"/>
              <a:t>Funding for Research on the Texas-Mexico Transboundary Region</a:t>
            </a:r>
          </a:p>
          <a:p>
            <a:pPr algn="just"/>
            <a:r>
              <a:rPr lang="en-US" dirty="0"/>
              <a:t>	</a:t>
            </a:r>
          </a:p>
        </p:txBody>
      </p:sp>
      <p:sp>
        <p:nvSpPr>
          <p:cNvPr id="12" name="Text Placeholder 11">
            <a:extLst>
              <a:ext uri="{FF2B5EF4-FFF2-40B4-BE49-F238E27FC236}">
                <a16:creationId xmlns:a16="http://schemas.microsoft.com/office/drawing/2014/main" id="{5AE11605-176B-4C1D-B317-BE7A2033914F}"/>
              </a:ext>
            </a:extLst>
          </p:cNvPr>
          <p:cNvSpPr>
            <a:spLocks noGrp="1"/>
          </p:cNvSpPr>
          <p:nvPr>
            <p:ph type="body" sz="quarter" idx="27"/>
          </p:nvPr>
        </p:nvSpPr>
        <p:spPr>
          <a:xfrm>
            <a:off x="29323683" y="21416483"/>
            <a:ext cx="13576030" cy="754045"/>
          </a:xfrm>
          <a:solidFill>
            <a:schemeClr val="accent2"/>
          </a:solidFill>
        </p:spPr>
        <p:txBody>
          <a:bodyPr/>
          <a:lstStyle/>
          <a:p>
            <a:r>
              <a:rPr lang="en-US" u="none" dirty="0"/>
              <a:t>REFERENCES</a:t>
            </a:r>
          </a:p>
        </p:txBody>
      </p:sp>
      <p:sp>
        <p:nvSpPr>
          <p:cNvPr id="13" name="Text Placeholder 12">
            <a:extLst>
              <a:ext uri="{FF2B5EF4-FFF2-40B4-BE49-F238E27FC236}">
                <a16:creationId xmlns:a16="http://schemas.microsoft.com/office/drawing/2014/main" id="{29D36B54-0E8F-429A-8F26-9C1643230657}"/>
              </a:ext>
            </a:extLst>
          </p:cNvPr>
          <p:cNvSpPr>
            <a:spLocks noGrp="1"/>
          </p:cNvSpPr>
          <p:nvPr>
            <p:ph type="body" sz="quarter" idx="28"/>
          </p:nvPr>
        </p:nvSpPr>
        <p:spPr>
          <a:xfrm>
            <a:off x="29454466" y="22102844"/>
            <a:ext cx="13396088" cy="6562800"/>
          </a:xfrm>
        </p:spPr>
        <p:txBody>
          <a:bodyPr numCol="2"/>
          <a:lstStyle/>
          <a:p>
            <a:pPr marL="342887" indent="-342887">
              <a:buFont typeface="Arial" panose="020B0604020202020204" pitchFamily="34" charset="0"/>
              <a:buChar char="•"/>
            </a:pPr>
            <a:r>
              <a:rPr lang="en-US" sz="1680" b="1" dirty="0">
                <a:latin typeface="Trebuchet MS" panose="020B0603020202020204" pitchFamily="34" charset="0"/>
              </a:rPr>
              <a:t>ALL REFERENCES ARE IN THE RESULTS TABLE</a:t>
            </a:r>
          </a:p>
          <a:p>
            <a:pPr marL="342887" indent="-342887">
              <a:buFont typeface="Arial" panose="020B0604020202020204" pitchFamily="34" charset="0"/>
              <a:buChar char="•"/>
            </a:pPr>
            <a:r>
              <a:rPr lang="en-US" sz="1680" dirty="0">
                <a:latin typeface="Trebuchet MS" panose="020B0603020202020204" pitchFamily="34" charset="0"/>
              </a:rPr>
              <a:t>Beard, C., Eisen, R., Barker, C., Garofalo, J., Hahn, M., Hayden, M., … Schramm, P. (2016). Ch. 5: </a:t>
            </a:r>
            <a:r>
              <a:rPr lang="en-US" sz="1680" dirty="0" err="1">
                <a:latin typeface="Trebuchet MS" panose="020B0603020202020204" pitchFamily="34" charset="0"/>
              </a:rPr>
              <a:t>Vectorborne</a:t>
            </a:r>
            <a:r>
              <a:rPr lang="en-US" sz="1680" dirty="0">
                <a:latin typeface="Trebuchet MS" panose="020B0603020202020204" pitchFamily="34" charset="0"/>
              </a:rPr>
              <a:t> Diseases. The Impacts of Climate Change on Human Health in the United States: A Scientific Assessment. https://doi.org/10.7930/j0765c7v </a:t>
            </a:r>
          </a:p>
          <a:p>
            <a:pPr marL="342887" indent="-342887">
              <a:buFont typeface="Arial" panose="020B0604020202020204" pitchFamily="34" charset="0"/>
              <a:buChar char="•"/>
            </a:pPr>
            <a:r>
              <a:rPr lang="en-US" sz="1680" dirty="0" err="1">
                <a:latin typeface="Trebuchet MS" panose="020B0603020202020204" pitchFamily="34" charset="0"/>
              </a:rPr>
              <a:t>Esteve-Gassent</a:t>
            </a:r>
            <a:r>
              <a:rPr lang="en-US" sz="1680" dirty="0">
                <a:latin typeface="Trebuchet MS" panose="020B0603020202020204" pitchFamily="34" charset="0"/>
              </a:rPr>
              <a:t>, M. D., Leã³N, A. A. P. R. D., Romero-Salas, D., Feria-Arroyo, T. P., </a:t>
            </a:r>
            <a:r>
              <a:rPr lang="en-US" sz="1680" dirty="0" err="1">
                <a:latin typeface="Trebuchet MS" panose="020B0603020202020204" pitchFamily="34" charset="0"/>
              </a:rPr>
              <a:t>Patino</a:t>
            </a:r>
            <a:r>
              <a:rPr lang="en-US" sz="1680" dirty="0">
                <a:latin typeface="Trebuchet MS" panose="020B0603020202020204" pitchFamily="34" charset="0"/>
              </a:rPr>
              <a:t>, R., Castro-Arellano, I., … Estrada-Franco, J. G. (2014). Pathogenic Landscape of Transboundary Zoonotic Diseases in the </a:t>
            </a:r>
            <a:r>
              <a:rPr lang="en-US" sz="1680" dirty="0" err="1">
                <a:latin typeface="Trebuchet MS" panose="020B0603020202020204" pitchFamily="34" charset="0"/>
              </a:rPr>
              <a:t>Mexicoâ</a:t>
            </a:r>
            <a:r>
              <a:rPr lang="en-US" sz="1680" dirty="0">
                <a:latin typeface="Trebuchet MS" panose="020B0603020202020204" pitchFamily="34" charset="0"/>
              </a:rPr>
              <a:t>€“US Border Along the Rio Grande. </a:t>
            </a:r>
            <a:r>
              <a:rPr lang="en-US" sz="1680" i="1" dirty="0">
                <a:latin typeface="Trebuchet MS" panose="020B0603020202020204" pitchFamily="34" charset="0"/>
              </a:rPr>
              <a:t>Frontiers in Public Health</a:t>
            </a:r>
            <a:r>
              <a:rPr lang="en-US" sz="1680" dirty="0">
                <a:latin typeface="Trebuchet MS" panose="020B0603020202020204" pitchFamily="34" charset="0"/>
              </a:rPr>
              <a:t>, </a:t>
            </a:r>
            <a:r>
              <a:rPr lang="en-US" sz="1680" i="1" dirty="0">
                <a:latin typeface="Trebuchet MS" panose="020B0603020202020204" pitchFamily="34" charset="0"/>
              </a:rPr>
              <a:t>2</a:t>
            </a:r>
            <a:r>
              <a:rPr lang="en-US" sz="1680" dirty="0">
                <a:latin typeface="Trebuchet MS" panose="020B0603020202020204" pitchFamily="34" charset="0"/>
              </a:rPr>
              <a:t>. https://doi.org/10.3389/fpubh.2014.00177 </a:t>
            </a:r>
          </a:p>
          <a:p>
            <a:pPr marL="342887" indent="-342887">
              <a:buFont typeface="Arial" panose="020B0604020202020204" pitchFamily="34" charset="0"/>
              <a:buChar char="•"/>
            </a:pPr>
            <a:r>
              <a:rPr lang="en-US" sz="1680" dirty="0">
                <a:latin typeface="Trebuchet MS" panose="020B0603020202020204" pitchFamily="34" charset="0"/>
              </a:rPr>
              <a:t>Estrada-Peña, A., &amp; </a:t>
            </a:r>
            <a:r>
              <a:rPr lang="en-US" sz="1680" dirty="0" err="1">
                <a:latin typeface="Trebuchet MS" panose="020B0603020202020204" pitchFamily="34" charset="0"/>
              </a:rPr>
              <a:t>Venzal</a:t>
            </a:r>
            <a:r>
              <a:rPr lang="en-US" sz="1680" dirty="0">
                <a:latin typeface="Trebuchet MS" panose="020B0603020202020204" pitchFamily="34" charset="0"/>
              </a:rPr>
              <a:t>, J. (2006). High-resolution predictive mapping for </a:t>
            </a:r>
            <a:r>
              <a:rPr lang="en-US" sz="1680" dirty="0" err="1">
                <a:latin typeface="Trebuchet MS" panose="020B0603020202020204" pitchFamily="34" charset="0"/>
              </a:rPr>
              <a:t>Boophilus</a:t>
            </a:r>
            <a:r>
              <a:rPr lang="en-US" sz="1680" dirty="0">
                <a:latin typeface="Trebuchet MS" panose="020B0603020202020204" pitchFamily="34" charset="0"/>
              </a:rPr>
              <a:t> </a:t>
            </a:r>
            <a:r>
              <a:rPr lang="en-US" sz="1680" dirty="0" err="1">
                <a:latin typeface="Trebuchet MS" panose="020B0603020202020204" pitchFamily="34" charset="0"/>
              </a:rPr>
              <a:t>annulatus</a:t>
            </a:r>
            <a:r>
              <a:rPr lang="en-US" sz="1680" dirty="0">
                <a:latin typeface="Trebuchet MS" panose="020B0603020202020204" pitchFamily="34" charset="0"/>
              </a:rPr>
              <a:t> and B. </a:t>
            </a:r>
            <a:r>
              <a:rPr lang="en-US" sz="1680" dirty="0" err="1">
                <a:latin typeface="Trebuchet MS" panose="020B0603020202020204" pitchFamily="34" charset="0"/>
              </a:rPr>
              <a:t>microplus</a:t>
            </a:r>
            <a:r>
              <a:rPr lang="en-US" sz="1680" dirty="0">
                <a:latin typeface="Trebuchet MS" panose="020B0603020202020204" pitchFamily="34" charset="0"/>
              </a:rPr>
              <a:t> (Acari: </a:t>
            </a:r>
            <a:r>
              <a:rPr lang="en-US" sz="1680" dirty="0" err="1">
                <a:latin typeface="Trebuchet MS" panose="020B0603020202020204" pitchFamily="34" charset="0"/>
              </a:rPr>
              <a:t>ixodidae</a:t>
            </a:r>
            <a:r>
              <a:rPr lang="en-US" sz="1680" dirty="0">
                <a:latin typeface="Trebuchet MS" panose="020B0603020202020204" pitchFamily="34" charset="0"/>
              </a:rPr>
              <a:t>) in Mexico and Southern Texas. </a:t>
            </a:r>
            <a:r>
              <a:rPr lang="en-US" sz="1680" i="1" dirty="0">
                <a:latin typeface="Trebuchet MS" panose="020B0603020202020204" pitchFamily="34" charset="0"/>
              </a:rPr>
              <a:t>Veterinary Parasitology</a:t>
            </a:r>
            <a:r>
              <a:rPr lang="en-US" sz="1680" dirty="0">
                <a:latin typeface="Trebuchet MS" panose="020B0603020202020204" pitchFamily="34" charset="0"/>
              </a:rPr>
              <a:t>,</a:t>
            </a:r>
            <a:r>
              <a:rPr lang="en-US" sz="1680" i="1" dirty="0">
                <a:latin typeface="Trebuchet MS" panose="020B0603020202020204" pitchFamily="34" charset="0"/>
              </a:rPr>
              <a:t>142</a:t>
            </a:r>
            <a:r>
              <a:rPr lang="en-US" sz="1680" dirty="0">
                <a:latin typeface="Trebuchet MS" panose="020B0603020202020204" pitchFamily="34" charset="0"/>
              </a:rPr>
              <a:t>(3-4),350–358. https://doi.org/10.1016/j.vetpar.2006.07.003 </a:t>
            </a:r>
          </a:p>
          <a:p>
            <a:pPr marL="342887" indent="-342887">
              <a:buFont typeface="Arial" panose="020B0604020202020204" pitchFamily="34" charset="0"/>
              <a:buChar char="•"/>
            </a:pPr>
            <a:endParaRPr lang="en-US" sz="1680" dirty="0">
              <a:latin typeface="Trebuchet MS" panose="020B0603020202020204" pitchFamily="34" charset="0"/>
            </a:endParaRPr>
          </a:p>
          <a:p>
            <a:pPr marL="342887" indent="-342887">
              <a:buFont typeface="Arial" panose="020B0604020202020204" pitchFamily="34" charset="0"/>
              <a:buChar char="•"/>
            </a:pPr>
            <a:endParaRPr lang="en-US" sz="1680" dirty="0">
              <a:latin typeface="Trebuchet MS" panose="020B0603020202020204" pitchFamily="34" charset="0"/>
            </a:endParaRPr>
          </a:p>
          <a:p>
            <a:pPr marL="342887" indent="-342887">
              <a:buFont typeface="Arial" panose="020B0604020202020204" pitchFamily="34" charset="0"/>
              <a:buChar char="•"/>
            </a:pPr>
            <a:endParaRPr lang="en-US" sz="1680" dirty="0">
              <a:latin typeface="Trebuchet MS" panose="020B0603020202020204" pitchFamily="34" charset="0"/>
            </a:endParaRPr>
          </a:p>
          <a:p>
            <a:pPr marL="342887" indent="-342887">
              <a:buFont typeface="Arial" panose="020B0604020202020204" pitchFamily="34" charset="0"/>
              <a:buChar char="•"/>
            </a:pPr>
            <a:endParaRPr lang="en-US" sz="1680" dirty="0">
              <a:latin typeface="Trebuchet MS" panose="020B0603020202020204" pitchFamily="34" charset="0"/>
            </a:endParaRPr>
          </a:p>
          <a:p>
            <a:pPr marL="342887" indent="-342887">
              <a:buFont typeface="Arial" panose="020B0604020202020204" pitchFamily="34" charset="0"/>
              <a:buChar char="•"/>
            </a:pPr>
            <a:endParaRPr lang="en-US" sz="1680" dirty="0">
              <a:latin typeface="Trebuchet MS" panose="020B0603020202020204" pitchFamily="34" charset="0"/>
            </a:endParaRPr>
          </a:p>
          <a:p>
            <a:pPr marL="342887" indent="-342887">
              <a:buFont typeface="Arial" panose="020B0604020202020204" pitchFamily="34" charset="0"/>
              <a:buChar char="•"/>
            </a:pPr>
            <a:r>
              <a:rPr lang="en-US" sz="1680" dirty="0">
                <a:latin typeface="Trebuchet MS" panose="020B0603020202020204" pitchFamily="34" charset="0"/>
              </a:rPr>
              <a:t>Feria-Arroyo, T. P., Castro-Arellano, I., Gordillo-Perez, G., Cavazos, A. L., Vargas-Sandoval, M., Grover, A., … </a:t>
            </a:r>
            <a:r>
              <a:rPr lang="en-US" sz="1680" dirty="0" err="1">
                <a:latin typeface="Trebuchet MS" panose="020B0603020202020204" pitchFamily="34" charset="0"/>
              </a:rPr>
              <a:t>Esteve-Gassent</a:t>
            </a:r>
            <a:r>
              <a:rPr lang="en-US" sz="1680" dirty="0">
                <a:latin typeface="Trebuchet MS" panose="020B0603020202020204" pitchFamily="34" charset="0"/>
              </a:rPr>
              <a:t>, M. D. (2014). Implications of climate change on the distribution of the tick vector Ixodes scapularis and risk for Lyme disease in the Texas-Mexico transboundary region. </a:t>
            </a:r>
            <a:r>
              <a:rPr lang="en-US" sz="1680" i="1" dirty="0">
                <a:latin typeface="Trebuchet MS" panose="020B0603020202020204" pitchFamily="34" charset="0"/>
              </a:rPr>
              <a:t>Parasites &amp; Vectors</a:t>
            </a:r>
            <a:r>
              <a:rPr lang="en-US" sz="1680" dirty="0">
                <a:latin typeface="Trebuchet MS" panose="020B0603020202020204" pitchFamily="34" charset="0"/>
              </a:rPr>
              <a:t>, </a:t>
            </a:r>
            <a:r>
              <a:rPr lang="en-US" sz="1680" i="1" dirty="0">
                <a:latin typeface="Trebuchet MS" panose="020B0603020202020204" pitchFamily="34" charset="0"/>
              </a:rPr>
              <a:t>7</a:t>
            </a:r>
            <a:r>
              <a:rPr lang="en-US" sz="1680" dirty="0">
                <a:latin typeface="Trebuchet MS" panose="020B0603020202020204" pitchFamily="34" charset="0"/>
              </a:rPr>
              <a:t>(1), 199. https://doi.org/10.1186/1756-3305-7-199 </a:t>
            </a:r>
          </a:p>
          <a:p>
            <a:pPr marL="342887" indent="-342887">
              <a:buFont typeface="Arial" panose="020B0604020202020204" pitchFamily="34" charset="0"/>
              <a:buChar char="•"/>
            </a:pPr>
            <a:r>
              <a:rPr lang="en-US" sz="1680" dirty="0">
                <a:latin typeface="Trebuchet MS" panose="020B0603020202020204" pitchFamily="34" charset="0"/>
              </a:rPr>
              <a:t>Feria-Arroyo, Teresa Patricia; Aguilar, Consuelo; and </a:t>
            </a:r>
            <a:r>
              <a:rPr lang="en-US" sz="1680" dirty="0" err="1">
                <a:latin typeface="Trebuchet MS" panose="020B0603020202020204" pitchFamily="34" charset="0"/>
              </a:rPr>
              <a:t>Oraby</a:t>
            </a:r>
            <a:r>
              <a:rPr lang="en-US" sz="1680" dirty="0">
                <a:latin typeface="Trebuchet MS" panose="020B0603020202020204" pitchFamily="34" charset="0"/>
              </a:rPr>
              <a:t>, Tamer, "A tale of two cities: Aedes Mosquito surveillance across the Texas-Mexico Border" (2020). Biology Faculty Publications and Presentations. 20. https://scholarworks.utrgv.edu/bio_fac/20 </a:t>
            </a:r>
          </a:p>
          <a:p>
            <a:pPr marL="342887" indent="-342887">
              <a:buFont typeface="Arial" panose="020B0604020202020204" pitchFamily="34" charset="0"/>
              <a:buChar char="•"/>
            </a:pPr>
            <a:r>
              <a:rPr lang="en-US" sz="1680" dirty="0">
                <a:latin typeface="Trebuchet MS" panose="020B0603020202020204" pitchFamily="34" charset="0"/>
              </a:rPr>
              <a:t>Garcia, M. N., </a:t>
            </a:r>
            <a:r>
              <a:rPr lang="en-US" sz="1680" dirty="0" err="1">
                <a:latin typeface="Trebuchet MS" panose="020B0603020202020204" pitchFamily="34" charset="0"/>
              </a:rPr>
              <a:t>O’Day</a:t>
            </a:r>
            <a:r>
              <a:rPr lang="en-US" sz="1680" dirty="0">
                <a:latin typeface="Trebuchet MS" panose="020B0603020202020204" pitchFamily="34" charset="0"/>
              </a:rPr>
              <a:t>, S., Fisher-Hoch, S., Gorchakov, R., </a:t>
            </a:r>
            <a:r>
              <a:rPr lang="en-US" sz="1680" dirty="0" err="1">
                <a:latin typeface="Trebuchet MS" panose="020B0603020202020204" pitchFamily="34" charset="0"/>
              </a:rPr>
              <a:t>Patino</a:t>
            </a:r>
            <a:r>
              <a:rPr lang="en-US" sz="1680" dirty="0">
                <a:latin typeface="Trebuchet MS" panose="020B0603020202020204" pitchFamily="34" charset="0"/>
              </a:rPr>
              <a:t>, R., Arroyo, T. P. F., … Murray, K. O. (2016). One Health Interactions of Chagas Disease Vectors, Canid Hosts, and Human Residents along the Texas-Mexico Border. </a:t>
            </a:r>
            <a:r>
              <a:rPr lang="en-US" sz="1680" i="1" dirty="0">
                <a:latin typeface="Trebuchet MS" panose="020B0603020202020204" pitchFamily="34" charset="0"/>
              </a:rPr>
              <a:t>PLOS Neglected Tropical Diseases</a:t>
            </a:r>
            <a:r>
              <a:rPr lang="en-US" sz="1680" dirty="0">
                <a:latin typeface="Trebuchet MS" panose="020B0603020202020204" pitchFamily="34" charset="0"/>
              </a:rPr>
              <a:t>, </a:t>
            </a:r>
            <a:r>
              <a:rPr lang="en-US" sz="1680" i="1" dirty="0">
                <a:latin typeface="Trebuchet MS" panose="020B0603020202020204" pitchFamily="34" charset="0"/>
              </a:rPr>
              <a:t>10</a:t>
            </a:r>
            <a:r>
              <a:rPr lang="en-US" sz="1680" dirty="0">
                <a:latin typeface="Trebuchet MS" panose="020B0603020202020204" pitchFamily="34" charset="0"/>
              </a:rPr>
              <a:t>(11). https://doi.org/10.1371/journal.pntd.0005074 </a:t>
            </a:r>
          </a:p>
          <a:p>
            <a:pPr marL="342887" indent="-342887">
              <a:buFont typeface="Arial" panose="020B0604020202020204" pitchFamily="34" charset="0"/>
              <a:buChar char="•"/>
            </a:pPr>
            <a:endParaRPr lang="en-US" sz="1680" dirty="0">
              <a:latin typeface="Trebuchet MS" panose="020B0603020202020204" pitchFamily="34" charset="0"/>
            </a:endParaRPr>
          </a:p>
          <a:p>
            <a:pPr marL="342887" indent="-342887">
              <a:buFont typeface="Arial" panose="020B0604020202020204" pitchFamily="34" charset="0"/>
              <a:buChar char="•"/>
            </a:pPr>
            <a:endParaRPr lang="en-US" sz="1680" dirty="0">
              <a:latin typeface="Trebuchet MS" panose="020B0603020202020204" pitchFamily="34" charset="0"/>
            </a:endParaRPr>
          </a:p>
          <a:p>
            <a:pPr marL="342887" indent="-342887">
              <a:buFont typeface="Arial" panose="020B0604020202020204" pitchFamily="34" charset="0"/>
              <a:buChar char="•"/>
            </a:pPr>
            <a:endParaRPr lang="en-US" sz="1680" dirty="0">
              <a:latin typeface="Trebuchet MS" panose="020B0603020202020204" pitchFamily="34" charset="0"/>
            </a:endParaRPr>
          </a:p>
          <a:p>
            <a:pPr marL="411463" indent="-411463">
              <a:buFont typeface="Arial" panose="020B0604020202020204" pitchFamily="34" charset="0"/>
              <a:buChar char="•"/>
            </a:pPr>
            <a:endParaRPr lang="en-US" sz="1680" dirty="0">
              <a:latin typeface="Trebuchet MS" panose="020B0603020202020204" pitchFamily="34" charset="0"/>
            </a:endParaRPr>
          </a:p>
        </p:txBody>
      </p:sp>
      <p:sp>
        <p:nvSpPr>
          <p:cNvPr id="14" name="Text Placeholder 13">
            <a:extLst>
              <a:ext uri="{FF2B5EF4-FFF2-40B4-BE49-F238E27FC236}">
                <a16:creationId xmlns:a16="http://schemas.microsoft.com/office/drawing/2014/main" id="{0B058B2E-33E1-488B-8EEC-3227C8ACE456}"/>
              </a:ext>
            </a:extLst>
          </p:cNvPr>
          <p:cNvSpPr>
            <a:spLocks noGrp="1"/>
          </p:cNvSpPr>
          <p:nvPr>
            <p:ph type="body" sz="quarter" idx="29"/>
          </p:nvPr>
        </p:nvSpPr>
        <p:spPr>
          <a:xfrm>
            <a:off x="29395741" y="27141775"/>
            <a:ext cx="13576030" cy="754045"/>
          </a:xfrm>
          <a:solidFill>
            <a:schemeClr val="accent2"/>
          </a:solidFill>
        </p:spPr>
        <p:txBody>
          <a:bodyPr/>
          <a:lstStyle/>
          <a:p>
            <a:r>
              <a:rPr lang="en-US" u="none" dirty="0"/>
              <a:t>ACKNOWLEDGEMENTS</a:t>
            </a:r>
          </a:p>
        </p:txBody>
      </p:sp>
      <p:sp>
        <p:nvSpPr>
          <p:cNvPr id="15" name="Text Placeholder 14">
            <a:extLst>
              <a:ext uri="{FF2B5EF4-FFF2-40B4-BE49-F238E27FC236}">
                <a16:creationId xmlns:a16="http://schemas.microsoft.com/office/drawing/2014/main" id="{C8BC0D36-629D-49F1-9D27-EDBA721D47B2}"/>
              </a:ext>
            </a:extLst>
          </p:cNvPr>
          <p:cNvSpPr>
            <a:spLocks noGrp="1"/>
          </p:cNvSpPr>
          <p:nvPr>
            <p:ph type="body" sz="quarter" idx="30"/>
          </p:nvPr>
        </p:nvSpPr>
        <p:spPr>
          <a:xfrm>
            <a:off x="29568231" y="27895820"/>
            <a:ext cx="13434785" cy="3355277"/>
          </a:xfrm>
        </p:spPr>
        <p:txBody>
          <a:bodyPr/>
          <a:lstStyle/>
          <a:p>
            <a:pPr algn="just"/>
            <a:r>
              <a:rPr lang="en-US" dirty="0">
                <a:latin typeface="Trebuchet MS" panose="020B0603020202020204" pitchFamily="34" charset="0"/>
              </a:rPr>
              <a:t>First of all, I would like to thank Dr. Feria for the support through this project and opportunity for allowing me to conduct independent research. I would also like to thank everyone is Dr. Feria’s lab  and class especially Victoria Cantu, </a:t>
            </a:r>
            <a:r>
              <a:rPr lang="en-US" dirty="0" err="1">
                <a:latin typeface="Trebuchet MS" panose="020B0603020202020204" pitchFamily="34" charset="0"/>
              </a:rPr>
              <a:t>Gisel</a:t>
            </a:r>
            <a:r>
              <a:rPr lang="en-US" dirty="0">
                <a:latin typeface="Trebuchet MS" panose="020B0603020202020204" pitchFamily="34" charset="0"/>
              </a:rPr>
              <a:t> Garza, Chelsey Faris, Katherine Alvarez, Yoselin Martinez, Victoria Cantu, Consuelo Aguilar, and Elizabeth Gonzalez, for helping me review and edit as well as welcoming me as part of their team. Thank you to all the authors that focused on the Texas-Mexico Transboundary region, especially Dr. Feria.</a:t>
            </a:r>
          </a:p>
        </p:txBody>
      </p:sp>
      <p:sp>
        <p:nvSpPr>
          <p:cNvPr id="16" name="Text Placeholder 15">
            <a:extLst>
              <a:ext uri="{FF2B5EF4-FFF2-40B4-BE49-F238E27FC236}">
                <a16:creationId xmlns:a16="http://schemas.microsoft.com/office/drawing/2014/main" id="{6EBD3012-8D79-4960-AD2D-F0D0F6C9953F}"/>
              </a:ext>
            </a:extLst>
          </p:cNvPr>
          <p:cNvSpPr>
            <a:spLocks noGrp="1"/>
          </p:cNvSpPr>
          <p:nvPr>
            <p:ph type="body" sz="quarter" idx="150"/>
          </p:nvPr>
        </p:nvSpPr>
        <p:spPr/>
        <p:txBody>
          <a:bodyPr/>
          <a:lstStyle/>
          <a:p>
            <a:r>
              <a:rPr lang="en-US" i="1" dirty="0"/>
              <a:t>The University of Texas Rio Grande Valley, Department of Biology, 1201 W University Drive Edinburg, TX 78539, USA</a:t>
            </a:r>
            <a:endParaRPr lang="en-US" dirty="0"/>
          </a:p>
          <a:p>
            <a:endParaRPr lang="en-US" dirty="0"/>
          </a:p>
        </p:txBody>
      </p:sp>
      <p:sp>
        <p:nvSpPr>
          <p:cNvPr id="17" name="Text Placeholder 16">
            <a:extLst>
              <a:ext uri="{FF2B5EF4-FFF2-40B4-BE49-F238E27FC236}">
                <a16:creationId xmlns:a16="http://schemas.microsoft.com/office/drawing/2014/main" id="{CFFA64B7-49F7-4D79-A2E8-8BBAABBABB98}"/>
              </a:ext>
            </a:extLst>
          </p:cNvPr>
          <p:cNvSpPr>
            <a:spLocks noGrp="1"/>
          </p:cNvSpPr>
          <p:nvPr>
            <p:ph type="body" sz="quarter" idx="151"/>
          </p:nvPr>
        </p:nvSpPr>
        <p:spPr>
          <a:xfrm>
            <a:off x="2904566" y="1241400"/>
            <a:ext cx="36059730" cy="2101294"/>
          </a:xfrm>
        </p:spPr>
        <p:txBody>
          <a:bodyPr>
            <a:normAutofit fontScale="47500" lnSpcReduction="20000"/>
          </a:bodyPr>
          <a:lstStyle/>
          <a:p>
            <a:r>
              <a:rPr lang="es-MX" sz="13440" u="sng" dirty="0"/>
              <a:t>Melissa Salinas </a:t>
            </a:r>
            <a:r>
              <a:rPr lang="es-MX" sz="13440" dirty="0"/>
              <a:t> and Teresa Patricia Feria Arroyo</a:t>
            </a:r>
          </a:p>
          <a:p>
            <a:r>
              <a:rPr lang="en-US" sz="13440" u="sng" dirty="0">
                <a:hlinkClick r:id="rId3">
                  <a:extLst>
                    <a:ext uri="{A12FA001-AC4F-418D-AE19-62706E023703}">
                      <ahyp:hlinkClr xmlns:ahyp="http://schemas.microsoft.com/office/drawing/2018/hyperlinkcolor" val="tx"/>
                    </a:ext>
                  </a:extLst>
                </a:hlinkClick>
              </a:rPr>
              <a:t>melissa.salinas01@utrgv.edu</a:t>
            </a:r>
            <a:r>
              <a:rPr lang="en-US" sz="13440" dirty="0"/>
              <a:t> and </a:t>
            </a:r>
            <a:r>
              <a:rPr lang="en-US" sz="13440" u="sng" dirty="0">
                <a:hlinkClick r:id="rId4">
                  <a:extLst>
                    <a:ext uri="{A12FA001-AC4F-418D-AE19-62706E023703}">
                      <ahyp:hlinkClr xmlns:ahyp="http://schemas.microsoft.com/office/drawing/2018/hyperlinkcolor" val="tx"/>
                    </a:ext>
                  </a:extLst>
                </a:hlinkClick>
              </a:rPr>
              <a:t>teresa.feriaarroyo@utrgv.edu</a:t>
            </a:r>
            <a:endParaRPr lang="en-US" sz="13440" dirty="0"/>
          </a:p>
          <a:p>
            <a:endParaRPr lang="en-US" dirty="0"/>
          </a:p>
          <a:p>
            <a:endParaRPr lang="en-US" dirty="0"/>
          </a:p>
        </p:txBody>
      </p:sp>
      <p:sp>
        <p:nvSpPr>
          <p:cNvPr id="18" name="Text Placeholder 17">
            <a:extLst>
              <a:ext uri="{FF2B5EF4-FFF2-40B4-BE49-F238E27FC236}">
                <a16:creationId xmlns:a16="http://schemas.microsoft.com/office/drawing/2014/main" id="{C01914E8-B259-460D-BD05-5EBCCB397755}"/>
              </a:ext>
            </a:extLst>
          </p:cNvPr>
          <p:cNvSpPr>
            <a:spLocks noGrp="1"/>
          </p:cNvSpPr>
          <p:nvPr>
            <p:ph type="body" sz="quarter" idx="153"/>
          </p:nvPr>
        </p:nvSpPr>
        <p:spPr/>
        <p:txBody>
          <a:bodyPr>
            <a:normAutofit fontScale="77500" lnSpcReduction="20000"/>
          </a:bodyPr>
          <a:lstStyle/>
          <a:p>
            <a:r>
              <a:rPr lang="en-US" dirty="0"/>
              <a:t>Assessing the potential effects of Global Change Drivers on Vector-Borne Diseases</a:t>
            </a:r>
          </a:p>
          <a:p>
            <a:endParaRPr lang="en-US" dirty="0"/>
          </a:p>
        </p:txBody>
      </p:sp>
      <p:sp>
        <p:nvSpPr>
          <p:cNvPr id="19" name="Text Placeholder 4">
            <a:extLst>
              <a:ext uri="{FF2B5EF4-FFF2-40B4-BE49-F238E27FC236}">
                <a16:creationId xmlns:a16="http://schemas.microsoft.com/office/drawing/2014/main" id="{4821B4AC-E577-4DB9-833B-0AED0E5F5761}"/>
              </a:ext>
            </a:extLst>
          </p:cNvPr>
          <p:cNvSpPr txBox="1">
            <a:spLocks/>
          </p:cNvSpPr>
          <p:nvPr/>
        </p:nvSpPr>
        <p:spPr>
          <a:xfrm>
            <a:off x="923508" y="27645858"/>
            <a:ext cx="13573126" cy="790976"/>
          </a:xfrm>
          <a:prstGeom prst="rect">
            <a:avLst/>
          </a:prstGeom>
          <a:solidFill>
            <a:schemeClr val="accent2"/>
          </a:solidFill>
        </p:spPr>
        <p:txBody>
          <a:bodyPr wrap="square" lIns="109723" tIns="109723" rIns="109723" bIns="109723" anchor="ctr" anchorCtr="0">
            <a:spAutoFit/>
          </a:bodyPr>
          <a:lstStyle>
            <a:lvl1pPr marL="0" indent="0" algn="ctr" defTabSz="3657270" rtl="0" eaLnBrk="1" latinLnBrk="0" hangingPunct="1">
              <a:spcBef>
                <a:spcPct val="20000"/>
              </a:spcBef>
              <a:buFont typeface="Arial" pitchFamily="34" charset="0"/>
              <a:buNone/>
              <a:defRPr sz="3083" b="1" u="sng" kern="1200" baseline="0">
                <a:solidFill>
                  <a:schemeClr val="tx1"/>
                </a:solidFill>
                <a:latin typeface="+mn-lt"/>
                <a:ea typeface="+mn-ea"/>
                <a:cs typeface="+mn-cs"/>
              </a:defRPr>
            </a:lvl1pPr>
            <a:lvl2pPr marL="2971533" indent="-1142897" algn="l" defTabSz="3657270" rtl="0" eaLnBrk="1" latinLnBrk="0" hangingPunct="1">
              <a:spcBef>
                <a:spcPct val="20000"/>
              </a:spcBef>
              <a:buFont typeface="Arial" pitchFamily="34" charset="0"/>
              <a:buChar char="–"/>
              <a:defRPr sz="11250" kern="1200">
                <a:solidFill>
                  <a:schemeClr val="tx1"/>
                </a:solidFill>
                <a:latin typeface="+mn-lt"/>
                <a:ea typeface="+mn-ea"/>
                <a:cs typeface="+mn-cs"/>
              </a:defRPr>
            </a:lvl2pPr>
            <a:lvl3pPr marL="4571589" indent="-914318" algn="l" defTabSz="3657270" rtl="0" eaLnBrk="1" latinLnBrk="0" hangingPunct="1">
              <a:spcBef>
                <a:spcPct val="20000"/>
              </a:spcBef>
              <a:buFont typeface="Arial" pitchFamily="34" charset="0"/>
              <a:buChar char="•"/>
              <a:defRPr sz="9666" kern="1200">
                <a:solidFill>
                  <a:schemeClr val="tx1"/>
                </a:solidFill>
                <a:latin typeface="+mn-lt"/>
                <a:ea typeface="+mn-ea"/>
                <a:cs typeface="+mn-cs"/>
              </a:defRPr>
            </a:lvl3pPr>
            <a:lvl4pPr marL="6400225" indent="-914318" algn="l" defTabSz="3657270" rtl="0" eaLnBrk="1" latinLnBrk="0" hangingPunct="1">
              <a:spcBef>
                <a:spcPct val="20000"/>
              </a:spcBef>
              <a:buFont typeface="Arial" pitchFamily="34" charset="0"/>
              <a:buChar char="–"/>
              <a:defRPr sz="8000" kern="1200">
                <a:solidFill>
                  <a:schemeClr val="tx1"/>
                </a:solidFill>
                <a:latin typeface="+mn-lt"/>
                <a:ea typeface="+mn-ea"/>
                <a:cs typeface="+mn-cs"/>
              </a:defRPr>
            </a:lvl4pPr>
            <a:lvl5pPr marL="8228859" indent="-914318" algn="l" defTabSz="3657270" rtl="0" eaLnBrk="1" latinLnBrk="0" hangingPunct="1">
              <a:spcBef>
                <a:spcPct val="20000"/>
              </a:spcBef>
              <a:buFont typeface="Arial" pitchFamily="34" charset="0"/>
              <a:buChar char="»"/>
              <a:defRPr sz="8000" kern="1200">
                <a:solidFill>
                  <a:schemeClr val="tx1"/>
                </a:solidFill>
                <a:latin typeface="+mn-lt"/>
                <a:ea typeface="+mn-ea"/>
                <a:cs typeface="+mn-cs"/>
              </a:defRPr>
            </a:lvl5pPr>
            <a:lvl6pPr marL="10057495" indent="-914318" algn="l" defTabSz="3657270"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6130" indent="-914318" algn="l" defTabSz="3657270"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4766" indent="-914318" algn="l" defTabSz="3657270"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3401" indent="-914318" algn="l" defTabSz="3657270" rtl="0" eaLnBrk="1" latinLnBrk="0" hangingPunct="1">
              <a:spcBef>
                <a:spcPct val="20000"/>
              </a:spcBef>
              <a:buFont typeface="Arial" pitchFamily="34" charset="0"/>
              <a:buChar char="•"/>
              <a:defRPr sz="8000" kern="1200">
                <a:solidFill>
                  <a:schemeClr val="tx1"/>
                </a:solidFill>
                <a:latin typeface="+mn-lt"/>
                <a:ea typeface="+mn-ea"/>
                <a:cs typeface="+mn-cs"/>
              </a:defRPr>
            </a:lvl9pPr>
          </a:lstStyle>
          <a:p>
            <a:r>
              <a:rPr lang="en-US" sz="3700" u="none" dirty="0"/>
              <a:t>OBJECTIVES</a:t>
            </a:r>
          </a:p>
        </p:txBody>
      </p:sp>
      <p:sp>
        <p:nvSpPr>
          <p:cNvPr id="20" name="Text Placeholder 3">
            <a:extLst>
              <a:ext uri="{FF2B5EF4-FFF2-40B4-BE49-F238E27FC236}">
                <a16:creationId xmlns:a16="http://schemas.microsoft.com/office/drawing/2014/main" id="{B8EC73A3-230C-4FD4-BE9B-783A1F8D7455}"/>
              </a:ext>
            </a:extLst>
          </p:cNvPr>
          <p:cNvSpPr txBox="1">
            <a:spLocks/>
          </p:cNvSpPr>
          <p:nvPr/>
        </p:nvSpPr>
        <p:spPr>
          <a:xfrm>
            <a:off x="950677" y="28436794"/>
            <a:ext cx="13592864" cy="2554519"/>
          </a:xfrm>
          <a:prstGeom prst="rect">
            <a:avLst/>
          </a:prstGeom>
        </p:spPr>
        <p:txBody>
          <a:bodyPr wrap="square" lIns="274307" tIns="274307" rIns="274307" bIns="274307">
            <a:spAutoFit/>
          </a:bodyPr>
          <a:lstStyle>
            <a:lvl1pPr marL="0" indent="0" algn="l" defTabSz="3657270" rtl="0" eaLnBrk="1" latinLnBrk="0" hangingPunct="1">
              <a:spcBef>
                <a:spcPct val="20000"/>
              </a:spcBef>
              <a:buFont typeface="Arial" pitchFamily="34" charset="0"/>
              <a:buNone/>
              <a:defRPr sz="2167" kern="1200">
                <a:solidFill>
                  <a:schemeClr val="tx1"/>
                </a:solidFill>
                <a:latin typeface="Times New Roman" pitchFamily="18" charset="0"/>
                <a:ea typeface="+mn-ea"/>
                <a:cs typeface="Times New Roman" pitchFamily="18" charset="0"/>
              </a:defRPr>
            </a:lvl1pPr>
            <a:lvl2pPr marL="1238138" indent="-476207" algn="l" defTabSz="3657270" rtl="0" eaLnBrk="1" latinLnBrk="0" hangingPunct="1">
              <a:spcBef>
                <a:spcPct val="20000"/>
              </a:spcBef>
              <a:buFont typeface="Arial" pitchFamily="34" charset="0"/>
              <a:buChar char="–"/>
              <a:defRPr sz="2083" kern="1200">
                <a:solidFill>
                  <a:schemeClr val="tx1"/>
                </a:solidFill>
                <a:latin typeface="Trebuchet MS" pitchFamily="34" charset="0"/>
                <a:ea typeface="+mn-ea"/>
                <a:cs typeface="+mn-cs"/>
              </a:defRPr>
            </a:lvl2pPr>
            <a:lvl3pPr marL="1714346" indent="-476207" algn="l" defTabSz="3657270" rtl="0" eaLnBrk="1" latinLnBrk="0" hangingPunct="1">
              <a:spcBef>
                <a:spcPct val="20000"/>
              </a:spcBef>
              <a:buFont typeface="Arial" pitchFamily="34" charset="0"/>
              <a:buChar char="•"/>
              <a:defRPr sz="2083" kern="1200">
                <a:solidFill>
                  <a:schemeClr val="tx1"/>
                </a:solidFill>
                <a:latin typeface="Trebuchet MS" pitchFamily="34" charset="0"/>
                <a:ea typeface="+mn-ea"/>
                <a:cs typeface="+mn-cs"/>
              </a:defRPr>
            </a:lvl3pPr>
            <a:lvl4pPr marL="2238174" indent="-523828" algn="l" defTabSz="3657270" rtl="0" eaLnBrk="1" latinLnBrk="0" hangingPunct="1">
              <a:spcBef>
                <a:spcPct val="20000"/>
              </a:spcBef>
              <a:buFont typeface="Arial" pitchFamily="34" charset="0"/>
              <a:buChar char="–"/>
              <a:defRPr sz="2083" kern="1200">
                <a:solidFill>
                  <a:schemeClr val="tx1"/>
                </a:solidFill>
                <a:latin typeface="Trebuchet MS" pitchFamily="34" charset="0"/>
                <a:ea typeface="+mn-ea"/>
                <a:cs typeface="+mn-cs"/>
              </a:defRPr>
            </a:lvl4pPr>
            <a:lvl5pPr marL="2619139" indent="-380966" algn="l" defTabSz="3657270" rtl="0" eaLnBrk="1" latinLnBrk="0" hangingPunct="1">
              <a:spcBef>
                <a:spcPct val="20000"/>
              </a:spcBef>
              <a:buFont typeface="Arial" pitchFamily="34" charset="0"/>
              <a:buChar char="»"/>
              <a:defRPr sz="2083" kern="1200">
                <a:solidFill>
                  <a:schemeClr val="tx1"/>
                </a:solidFill>
                <a:latin typeface="Trebuchet MS" pitchFamily="34" charset="0"/>
                <a:ea typeface="+mn-ea"/>
                <a:cs typeface="+mn-cs"/>
              </a:defRPr>
            </a:lvl5pPr>
            <a:lvl6pPr marL="10057495" indent="-914318" algn="l" defTabSz="3657270"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6130" indent="-914318" algn="l" defTabSz="3657270"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4766" indent="-914318" algn="l" defTabSz="3657270"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3401" indent="-914318" algn="l" defTabSz="3657270" rtl="0" eaLnBrk="1" latinLnBrk="0" hangingPunct="1">
              <a:spcBef>
                <a:spcPct val="20000"/>
              </a:spcBef>
              <a:buFont typeface="Arial" pitchFamily="34" charset="0"/>
              <a:buChar char="•"/>
              <a:defRPr sz="8000" kern="1200">
                <a:solidFill>
                  <a:schemeClr val="tx1"/>
                </a:solidFill>
                <a:latin typeface="+mn-lt"/>
                <a:ea typeface="+mn-ea"/>
                <a:cs typeface="+mn-cs"/>
              </a:defRPr>
            </a:lvl9pPr>
          </a:lstStyle>
          <a:p>
            <a:pPr marL="457200" indent="-457200" algn="just">
              <a:buFont typeface="Arial" panose="020B0604020202020204" pitchFamily="34" charset="0"/>
              <a:buChar char="•"/>
            </a:pPr>
            <a:r>
              <a:rPr lang="en-US" sz="2600" dirty="0">
                <a:latin typeface="Trebuchet MS" panose="020B0603020202020204" pitchFamily="34" charset="0"/>
              </a:rPr>
              <a:t>The purpose of this peer-review is to bring awareness to the Transboundary Region of Texas and Mexico. There is information and maps lacking in this area regarding vector-borne diseases and how global change can affect them. Global change drivers are a cause for concern especially in a region that is divided by a border where surveillance efforts are different. </a:t>
            </a:r>
          </a:p>
        </p:txBody>
      </p:sp>
      <p:graphicFrame>
        <p:nvGraphicFramePr>
          <p:cNvPr id="23" name="Diagram 22">
            <a:extLst>
              <a:ext uri="{FF2B5EF4-FFF2-40B4-BE49-F238E27FC236}">
                <a16:creationId xmlns:a16="http://schemas.microsoft.com/office/drawing/2014/main" id="{C436AEFE-5294-47B0-98B7-A5493A8329A9}"/>
              </a:ext>
            </a:extLst>
          </p:cNvPr>
          <p:cNvGraphicFramePr/>
          <p:nvPr>
            <p:extLst>
              <p:ext uri="{D42A27DB-BD31-4B8C-83A1-F6EECF244321}">
                <p14:modId xmlns:p14="http://schemas.microsoft.com/office/powerpoint/2010/main" val="123318971"/>
              </p:ext>
            </p:extLst>
          </p:nvPr>
        </p:nvGraphicFramePr>
        <p:xfrm>
          <a:off x="15218813" y="5475436"/>
          <a:ext cx="13350376" cy="726441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8" name="Picture 27">
            <a:extLst>
              <a:ext uri="{FF2B5EF4-FFF2-40B4-BE49-F238E27FC236}">
                <a16:creationId xmlns:a16="http://schemas.microsoft.com/office/drawing/2014/main" id="{63E5CB49-1051-460F-9BC6-26CDB0462030}"/>
              </a:ext>
            </a:extLst>
          </p:cNvPr>
          <p:cNvPicPr>
            <a:picLocks noChangeAspect="1"/>
          </p:cNvPicPr>
          <p:nvPr/>
        </p:nvPicPr>
        <p:blipFill>
          <a:blip r:embed="rId10"/>
          <a:stretch>
            <a:fillRect/>
          </a:stretch>
        </p:blipFill>
        <p:spPr>
          <a:xfrm>
            <a:off x="977839" y="17684741"/>
            <a:ext cx="2876707" cy="1808216"/>
          </a:xfrm>
          <a:prstGeom prst="rect">
            <a:avLst/>
          </a:prstGeom>
        </p:spPr>
      </p:pic>
      <p:pic>
        <p:nvPicPr>
          <p:cNvPr id="29" name="Picture 28">
            <a:extLst>
              <a:ext uri="{FF2B5EF4-FFF2-40B4-BE49-F238E27FC236}">
                <a16:creationId xmlns:a16="http://schemas.microsoft.com/office/drawing/2014/main" id="{651A8118-9CE2-4867-A7CF-AA65B7A33E4D}"/>
              </a:ext>
            </a:extLst>
          </p:cNvPr>
          <p:cNvPicPr>
            <a:picLocks noChangeAspect="1"/>
          </p:cNvPicPr>
          <p:nvPr/>
        </p:nvPicPr>
        <p:blipFill>
          <a:blip r:embed="rId11"/>
          <a:stretch>
            <a:fillRect/>
          </a:stretch>
        </p:blipFill>
        <p:spPr>
          <a:xfrm>
            <a:off x="4496669" y="17730242"/>
            <a:ext cx="2787101" cy="1808216"/>
          </a:xfrm>
          <a:prstGeom prst="rect">
            <a:avLst/>
          </a:prstGeom>
        </p:spPr>
      </p:pic>
      <p:pic>
        <p:nvPicPr>
          <p:cNvPr id="30" name="Picture 29">
            <a:extLst>
              <a:ext uri="{FF2B5EF4-FFF2-40B4-BE49-F238E27FC236}">
                <a16:creationId xmlns:a16="http://schemas.microsoft.com/office/drawing/2014/main" id="{591018A5-8406-4E73-963E-8BC57B756F2F}"/>
              </a:ext>
            </a:extLst>
          </p:cNvPr>
          <p:cNvPicPr>
            <a:picLocks noChangeAspect="1"/>
          </p:cNvPicPr>
          <p:nvPr/>
        </p:nvPicPr>
        <p:blipFill>
          <a:blip r:embed="rId12"/>
          <a:stretch>
            <a:fillRect/>
          </a:stretch>
        </p:blipFill>
        <p:spPr>
          <a:xfrm>
            <a:off x="7879835" y="17718291"/>
            <a:ext cx="2901254" cy="1808215"/>
          </a:xfrm>
          <a:prstGeom prst="rect">
            <a:avLst/>
          </a:prstGeom>
        </p:spPr>
      </p:pic>
      <p:pic>
        <p:nvPicPr>
          <p:cNvPr id="31" name="Picture 30">
            <a:extLst>
              <a:ext uri="{FF2B5EF4-FFF2-40B4-BE49-F238E27FC236}">
                <a16:creationId xmlns:a16="http://schemas.microsoft.com/office/drawing/2014/main" id="{B4171E74-43B6-433D-8247-10424EAD1416}"/>
              </a:ext>
            </a:extLst>
          </p:cNvPr>
          <p:cNvPicPr>
            <a:picLocks noChangeAspect="1"/>
          </p:cNvPicPr>
          <p:nvPr/>
        </p:nvPicPr>
        <p:blipFill>
          <a:blip r:embed="rId13"/>
          <a:stretch>
            <a:fillRect/>
          </a:stretch>
        </p:blipFill>
        <p:spPr>
          <a:xfrm>
            <a:off x="11410295" y="17684741"/>
            <a:ext cx="2876707" cy="1841765"/>
          </a:xfrm>
          <a:prstGeom prst="rect">
            <a:avLst/>
          </a:prstGeom>
        </p:spPr>
      </p:pic>
      <p:pic>
        <p:nvPicPr>
          <p:cNvPr id="33" name="Picture 32">
            <a:extLst>
              <a:ext uri="{FF2B5EF4-FFF2-40B4-BE49-F238E27FC236}">
                <a16:creationId xmlns:a16="http://schemas.microsoft.com/office/drawing/2014/main" id="{BEBA7815-020F-4D5D-A6D8-1B6D916437B7}"/>
              </a:ext>
            </a:extLst>
          </p:cNvPr>
          <p:cNvPicPr>
            <a:picLocks noChangeAspect="1"/>
          </p:cNvPicPr>
          <p:nvPr/>
        </p:nvPicPr>
        <p:blipFill>
          <a:blip r:embed="rId14"/>
          <a:stretch>
            <a:fillRect/>
          </a:stretch>
        </p:blipFill>
        <p:spPr>
          <a:xfrm>
            <a:off x="7747107" y="22394643"/>
            <a:ext cx="6484861" cy="3399241"/>
          </a:xfrm>
          <a:prstGeom prst="rect">
            <a:avLst/>
          </a:prstGeom>
        </p:spPr>
      </p:pic>
      <p:pic>
        <p:nvPicPr>
          <p:cNvPr id="1030" name="Picture 6" descr="See the source image">
            <a:extLst>
              <a:ext uri="{FF2B5EF4-FFF2-40B4-BE49-F238E27FC236}">
                <a16:creationId xmlns:a16="http://schemas.microsoft.com/office/drawing/2014/main" id="{BE2540FA-C994-43FE-91AD-7DB66DF94D4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 y="135003"/>
            <a:ext cx="3799045" cy="2540612"/>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1">
            <a:extLst>
              <a:ext uri="{FF2B5EF4-FFF2-40B4-BE49-F238E27FC236}">
                <a16:creationId xmlns:a16="http://schemas.microsoft.com/office/drawing/2014/main" id="{BB1175E3-87A3-4A3C-9664-2B3EBD32DD48}"/>
              </a:ext>
            </a:extLst>
          </p:cNvPr>
          <p:cNvSpPr>
            <a:spLocks noChangeArrowheads="1"/>
          </p:cNvSpPr>
          <p:nvPr/>
        </p:nvSpPr>
        <p:spPr bwMode="auto">
          <a:xfrm>
            <a:off x="-6290233" y="7465341"/>
            <a:ext cx="94771303" cy="1698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9728" tIns="54864" rIns="109728" bIns="54864" numCol="1" anchor="ctr" anchorCtr="0" compatLnSpc="1">
            <a:prstTxWarp prst="textNoShape">
              <a:avLst/>
            </a:prstTxWarp>
            <a:spAutoFit/>
          </a:bodyPr>
          <a:lstStyle/>
          <a:p>
            <a:endParaRPr lang="en-US" sz="10319"/>
          </a:p>
        </p:txBody>
      </p:sp>
      <p:sp>
        <p:nvSpPr>
          <p:cNvPr id="8" name="TextBox 7">
            <a:extLst>
              <a:ext uri="{FF2B5EF4-FFF2-40B4-BE49-F238E27FC236}">
                <a16:creationId xmlns:a16="http://schemas.microsoft.com/office/drawing/2014/main" id="{C28AE95D-30AD-467C-8956-9BDFEE9AB9E1}"/>
              </a:ext>
            </a:extLst>
          </p:cNvPr>
          <p:cNvSpPr txBox="1"/>
          <p:nvPr/>
        </p:nvSpPr>
        <p:spPr>
          <a:xfrm>
            <a:off x="977839" y="19549531"/>
            <a:ext cx="2876707" cy="984885"/>
          </a:xfrm>
          <a:prstGeom prst="rect">
            <a:avLst/>
          </a:prstGeom>
          <a:noFill/>
        </p:spPr>
        <p:txBody>
          <a:bodyPr wrap="square" rtlCol="0">
            <a:spAutoFit/>
          </a:bodyPr>
          <a:lstStyle/>
          <a:p>
            <a:pPr algn="just"/>
            <a:r>
              <a:rPr lang="en-US" sz="2000" b="1" dirty="0"/>
              <a:t>Fig 1.  </a:t>
            </a:r>
            <a:r>
              <a:rPr lang="en-US" sz="2000" dirty="0"/>
              <a:t>Tick. Source: Beard et al 2016</a:t>
            </a:r>
          </a:p>
          <a:p>
            <a:r>
              <a:rPr lang="en-US" sz="1800" dirty="0"/>
              <a:t> </a:t>
            </a:r>
          </a:p>
        </p:txBody>
      </p:sp>
      <p:sp>
        <p:nvSpPr>
          <p:cNvPr id="46" name="TextBox 45">
            <a:extLst>
              <a:ext uri="{FF2B5EF4-FFF2-40B4-BE49-F238E27FC236}">
                <a16:creationId xmlns:a16="http://schemas.microsoft.com/office/drawing/2014/main" id="{4E464229-FEB7-4801-9815-50C306F53D5D}"/>
              </a:ext>
            </a:extLst>
          </p:cNvPr>
          <p:cNvSpPr txBox="1"/>
          <p:nvPr/>
        </p:nvSpPr>
        <p:spPr>
          <a:xfrm>
            <a:off x="4407063" y="19570631"/>
            <a:ext cx="2876707" cy="1261884"/>
          </a:xfrm>
          <a:prstGeom prst="rect">
            <a:avLst/>
          </a:prstGeom>
          <a:noFill/>
        </p:spPr>
        <p:txBody>
          <a:bodyPr wrap="square" rtlCol="0">
            <a:spAutoFit/>
          </a:bodyPr>
          <a:lstStyle/>
          <a:p>
            <a:pPr algn="just"/>
            <a:r>
              <a:rPr lang="en-US" sz="2000" b="1" dirty="0"/>
              <a:t>Fig 2.  </a:t>
            </a:r>
            <a:r>
              <a:rPr lang="en-US" sz="2000" dirty="0"/>
              <a:t>Mosquito. Source: CDC / James </a:t>
            </a:r>
            <a:r>
              <a:rPr lang="en-US" sz="2000" dirty="0" err="1"/>
              <a:t>Gathany</a:t>
            </a:r>
            <a:endParaRPr lang="en-US" sz="2000" dirty="0"/>
          </a:p>
          <a:p>
            <a:pPr algn="just"/>
            <a:r>
              <a:rPr lang="en-US" sz="1800" dirty="0"/>
              <a:t> </a:t>
            </a:r>
          </a:p>
          <a:p>
            <a:pPr algn="just"/>
            <a:r>
              <a:rPr lang="en-US" sz="1800" dirty="0"/>
              <a:t> </a:t>
            </a:r>
          </a:p>
        </p:txBody>
      </p:sp>
      <p:sp>
        <p:nvSpPr>
          <p:cNvPr id="47" name="TextBox 46">
            <a:extLst>
              <a:ext uri="{FF2B5EF4-FFF2-40B4-BE49-F238E27FC236}">
                <a16:creationId xmlns:a16="http://schemas.microsoft.com/office/drawing/2014/main" id="{3AF6C959-A997-4347-9094-3303D38AA58F}"/>
              </a:ext>
            </a:extLst>
          </p:cNvPr>
          <p:cNvSpPr txBox="1"/>
          <p:nvPr/>
        </p:nvSpPr>
        <p:spPr>
          <a:xfrm>
            <a:off x="7863451" y="19510846"/>
            <a:ext cx="2876707" cy="1261884"/>
          </a:xfrm>
          <a:prstGeom prst="rect">
            <a:avLst/>
          </a:prstGeom>
          <a:noFill/>
        </p:spPr>
        <p:txBody>
          <a:bodyPr wrap="square" rtlCol="0">
            <a:spAutoFit/>
          </a:bodyPr>
          <a:lstStyle/>
          <a:p>
            <a:pPr algn="just"/>
            <a:r>
              <a:rPr lang="en-US" sz="2000" b="1" dirty="0"/>
              <a:t>Fig 3.  </a:t>
            </a:r>
            <a:r>
              <a:rPr lang="en-US" sz="2000" dirty="0"/>
              <a:t>Mosquito. Source: CDC/ Frank Collins </a:t>
            </a:r>
          </a:p>
          <a:p>
            <a:pPr algn="just"/>
            <a:r>
              <a:rPr lang="en-US" sz="1800" dirty="0"/>
              <a:t> </a:t>
            </a:r>
          </a:p>
          <a:p>
            <a:pPr algn="just"/>
            <a:r>
              <a:rPr lang="en-US" sz="1800" dirty="0"/>
              <a:t> </a:t>
            </a:r>
          </a:p>
        </p:txBody>
      </p:sp>
      <p:sp>
        <p:nvSpPr>
          <p:cNvPr id="48" name="TextBox 47">
            <a:extLst>
              <a:ext uri="{FF2B5EF4-FFF2-40B4-BE49-F238E27FC236}">
                <a16:creationId xmlns:a16="http://schemas.microsoft.com/office/drawing/2014/main" id="{6DFB4B6C-EE51-44C5-A2EE-1CA160A37D09}"/>
              </a:ext>
            </a:extLst>
          </p:cNvPr>
          <p:cNvSpPr txBox="1"/>
          <p:nvPr/>
        </p:nvSpPr>
        <p:spPr>
          <a:xfrm>
            <a:off x="11374249" y="19570631"/>
            <a:ext cx="2876707" cy="1261884"/>
          </a:xfrm>
          <a:prstGeom prst="rect">
            <a:avLst/>
          </a:prstGeom>
          <a:noFill/>
        </p:spPr>
        <p:txBody>
          <a:bodyPr wrap="square" rtlCol="0">
            <a:spAutoFit/>
          </a:bodyPr>
          <a:lstStyle/>
          <a:p>
            <a:pPr algn="just"/>
            <a:r>
              <a:rPr lang="en-US" sz="2000" b="1" dirty="0"/>
              <a:t>Fig 4.  </a:t>
            </a:r>
            <a:r>
              <a:rPr lang="en-US" sz="2000" dirty="0"/>
              <a:t>Kissing bug Source: Reuters / German </a:t>
            </a:r>
            <a:r>
              <a:rPr lang="en-US" sz="2000" dirty="0" err="1"/>
              <a:t>Portar</a:t>
            </a:r>
            <a:r>
              <a:rPr lang="en-US" sz="2000" dirty="0"/>
              <a:t> </a:t>
            </a:r>
          </a:p>
          <a:p>
            <a:pPr algn="just"/>
            <a:r>
              <a:rPr lang="en-US" sz="1800" dirty="0"/>
              <a:t> </a:t>
            </a:r>
          </a:p>
          <a:p>
            <a:pPr algn="just"/>
            <a:r>
              <a:rPr lang="en-US" sz="1800" dirty="0"/>
              <a:t> </a:t>
            </a:r>
          </a:p>
        </p:txBody>
      </p:sp>
      <p:sp>
        <p:nvSpPr>
          <p:cNvPr id="24" name="TextBox 23">
            <a:extLst>
              <a:ext uri="{FF2B5EF4-FFF2-40B4-BE49-F238E27FC236}">
                <a16:creationId xmlns:a16="http://schemas.microsoft.com/office/drawing/2014/main" id="{85B0117B-5AB2-4505-AEAD-F9750FD25CA6}"/>
              </a:ext>
            </a:extLst>
          </p:cNvPr>
          <p:cNvSpPr txBox="1"/>
          <p:nvPr/>
        </p:nvSpPr>
        <p:spPr>
          <a:xfrm>
            <a:off x="1120669" y="22394643"/>
            <a:ext cx="6742781" cy="5401479"/>
          </a:xfrm>
          <a:prstGeom prst="rect">
            <a:avLst/>
          </a:prstGeom>
          <a:noFill/>
        </p:spPr>
        <p:txBody>
          <a:bodyPr wrap="square" rtlCol="0">
            <a:spAutoFit/>
          </a:bodyPr>
          <a:lstStyle/>
          <a:p>
            <a:pPr marL="342900" indent="-342900">
              <a:buFont typeface="Arial" panose="020B0604020202020204" pitchFamily="34" charset="0"/>
              <a:buChar char="•"/>
            </a:pPr>
            <a:r>
              <a:rPr lang="en-US" sz="2500" b="1" dirty="0">
                <a:latin typeface="Trebuchet MS" panose="020B0603020202020204" pitchFamily="34" charset="0"/>
              </a:rPr>
              <a:t>Why are they important? How do they affect us?</a:t>
            </a:r>
          </a:p>
          <a:p>
            <a:pPr marL="2537176" lvl="1" indent="-342900">
              <a:buFont typeface="Arial" panose="020B0604020202020204" pitchFamily="34" charset="0"/>
              <a:buChar char="•"/>
            </a:pPr>
            <a:r>
              <a:rPr lang="en-US" sz="2500" dirty="0">
                <a:latin typeface="Trebuchet MS" panose="020B0603020202020204" pitchFamily="34" charset="0"/>
              </a:rPr>
              <a:t>They are important especially in the Texas-Mexico Transboundary region because there is a border that divides two countries, but this does not stop the vectors from distribution. They affect us because they cause illness and even economical impact.</a:t>
            </a:r>
          </a:p>
          <a:p>
            <a:endParaRPr lang="en-US" sz="2000" dirty="0"/>
          </a:p>
        </p:txBody>
      </p:sp>
      <p:sp>
        <p:nvSpPr>
          <p:cNvPr id="25" name="TextBox 24">
            <a:extLst>
              <a:ext uri="{FF2B5EF4-FFF2-40B4-BE49-F238E27FC236}">
                <a16:creationId xmlns:a16="http://schemas.microsoft.com/office/drawing/2014/main" id="{CCFF2C6B-CE62-4AB7-B3C1-1C776D37F3F5}"/>
              </a:ext>
            </a:extLst>
          </p:cNvPr>
          <p:cNvSpPr txBox="1"/>
          <p:nvPr/>
        </p:nvSpPr>
        <p:spPr>
          <a:xfrm>
            <a:off x="7863450" y="26039735"/>
            <a:ext cx="6111630" cy="1015663"/>
          </a:xfrm>
          <a:prstGeom prst="rect">
            <a:avLst/>
          </a:prstGeom>
          <a:noFill/>
        </p:spPr>
        <p:txBody>
          <a:bodyPr wrap="square" rtlCol="0">
            <a:spAutoFit/>
          </a:bodyPr>
          <a:lstStyle/>
          <a:p>
            <a:pPr algn="just"/>
            <a:r>
              <a:rPr lang="en-US" sz="2000" b="1" dirty="0"/>
              <a:t>Fig 5. </a:t>
            </a:r>
            <a:r>
              <a:rPr lang="en-US" sz="2000" dirty="0"/>
              <a:t>General transmission cycle between vectors, animals, and humans. Source: CDC website</a:t>
            </a:r>
          </a:p>
          <a:p>
            <a:r>
              <a:rPr lang="en-US" sz="2000" dirty="0"/>
              <a:t> </a:t>
            </a:r>
          </a:p>
        </p:txBody>
      </p:sp>
      <p:sp>
        <p:nvSpPr>
          <p:cNvPr id="49" name="Text Placeholder 9">
            <a:extLst>
              <a:ext uri="{FF2B5EF4-FFF2-40B4-BE49-F238E27FC236}">
                <a16:creationId xmlns:a16="http://schemas.microsoft.com/office/drawing/2014/main" id="{6DB1C602-5EC2-4FA5-BD8A-46B2F828C96B}"/>
              </a:ext>
            </a:extLst>
          </p:cNvPr>
          <p:cNvSpPr txBox="1">
            <a:spLocks/>
          </p:cNvSpPr>
          <p:nvPr/>
        </p:nvSpPr>
        <p:spPr>
          <a:xfrm>
            <a:off x="29335132" y="4787726"/>
            <a:ext cx="13576030" cy="754045"/>
          </a:xfrm>
          <a:prstGeom prst="rect">
            <a:avLst/>
          </a:prstGeom>
          <a:solidFill>
            <a:schemeClr val="accent2"/>
          </a:solidFill>
        </p:spPr>
        <p:txBody>
          <a:bodyPr wrap="square" lIns="91436" tIns="91436" rIns="91436" bIns="91436" anchor="ctr" anchorCtr="0">
            <a:spAutoFit/>
          </a:bodyPr>
          <a:lstStyle>
            <a:lvl1pPr marL="0" indent="0" algn="ctr" defTabSz="4388549" rtl="0" eaLnBrk="1" latinLnBrk="0" hangingPunct="1">
              <a:spcBef>
                <a:spcPct val="20000"/>
              </a:spcBef>
              <a:buFont typeface="Arial" pitchFamily="34" charset="0"/>
              <a:buNone/>
              <a:defRPr sz="3700" b="1" u="sng" kern="1200" baseline="0">
                <a:solidFill>
                  <a:schemeClr val="tx1"/>
                </a:solidFill>
                <a:latin typeface="+mn-lt"/>
                <a:ea typeface="+mn-ea"/>
                <a:cs typeface="+mn-cs"/>
              </a:defRPr>
            </a:lvl1pPr>
            <a:lvl2pPr marL="3565697" indent="-1371421" algn="l" defTabSz="4388549"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5687" indent="-1097138" algn="l" defTabSz="4388549" rtl="0" eaLnBrk="1" latinLnBrk="0" hangingPunct="1">
              <a:spcBef>
                <a:spcPct val="20000"/>
              </a:spcBef>
              <a:buFont typeface="Arial" pitchFamily="34" charset="0"/>
              <a:buChar char="•"/>
              <a:defRPr sz="11598" kern="1200">
                <a:solidFill>
                  <a:schemeClr val="tx1"/>
                </a:solidFill>
                <a:latin typeface="+mn-lt"/>
                <a:ea typeface="+mn-ea"/>
                <a:cs typeface="+mn-cs"/>
              </a:defRPr>
            </a:lvl3pPr>
            <a:lvl4pPr marL="7679963" indent="-1097138" algn="l" defTabSz="4388549"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4236" indent="-1097138" algn="l" defTabSz="4388549"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8512" indent="-1097138" algn="l" defTabSz="4388549"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2786" indent="-1097138" algn="l" defTabSz="4388549"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7060" indent="-1097138" algn="l" defTabSz="4388549"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1335" indent="-1097138" algn="l" defTabSz="4388549"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u="none" dirty="0"/>
              <a:t>RESULTS CONTINUED</a:t>
            </a:r>
          </a:p>
        </p:txBody>
      </p:sp>
      <p:graphicFrame>
        <p:nvGraphicFramePr>
          <p:cNvPr id="27" name="Table 26">
            <a:extLst>
              <a:ext uri="{FF2B5EF4-FFF2-40B4-BE49-F238E27FC236}">
                <a16:creationId xmlns:a16="http://schemas.microsoft.com/office/drawing/2014/main" id="{D78F5CFA-858D-46E2-8D41-27C648FFEAE9}"/>
              </a:ext>
            </a:extLst>
          </p:cNvPr>
          <p:cNvGraphicFramePr>
            <a:graphicFrameLocks noGrp="1"/>
          </p:cNvGraphicFramePr>
          <p:nvPr>
            <p:extLst>
              <p:ext uri="{D42A27DB-BD31-4B8C-83A1-F6EECF244321}">
                <p14:modId xmlns:p14="http://schemas.microsoft.com/office/powerpoint/2010/main" val="3134843864"/>
              </p:ext>
            </p:extLst>
          </p:nvPr>
        </p:nvGraphicFramePr>
        <p:xfrm>
          <a:off x="29395741" y="5579656"/>
          <a:ext cx="13454813" cy="8628610"/>
        </p:xfrm>
        <a:graphic>
          <a:graphicData uri="http://schemas.openxmlformats.org/drawingml/2006/table">
            <a:tbl>
              <a:tblPr firstRow="1" bandRow="1">
                <a:tableStyleId>{5C22544A-7EE6-4342-B048-85BDC9FD1C3A}</a:tableStyleId>
              </a:tblPr>
              <a:tblGrid>
                <a:gridCol w="2911066">
                  <a:extLst>
                    <a:ext uri="{9D8B030D-6E8A-4147-A177-3AD203B41FA5}">
                      <a16:colId xmlns:a16="http://schemas.microsoft.com/office/drawing/2014/main" val="3097238080"/>
                    </a:ext>
                  </a:extLst>
                </a:gridCol>
                <a:gridCol w="1487379">
                  <a:extLst>
                    <a:ext uri="{9D8B030D-6E8A-4147-A177-3AD203B41FA5}">
                      <a16:colId xmlns:a16="http://schemas.microsoft.com/office/drawing/2014/main" val="3406426924"/>
                    </a:ext>
                  </a:extLst>
                </a:gridCol>
                <a:gridCol w="2312857">
                  <a:extLst>
                    <a:ext uri="{9D8B030D-6E8A-4147-A177-3AD203B41FA5}">
                      <a16:colId xmlns:a16="http://schemas.microsoft.com/office/drawing/2014/main" val="4134631902"/>
                    </a:ext>
                  </a:extLst>
                </a:gridCol>
                <a:gridCol w="2939838">
                  <a:extLst>
                    <a:ext uri="{9D8B030D-6E8A-4147-A177-3AD203B41FA5}">
                      <a16:colId xmlns:a16="http://schemas.microsoft.com/office/drawing/2014/main" val="1657979862"/>
                    </a:ext>
                  </a:extLst>
                </a:gridCol>
                <a:gridCol w="3803673">
                  <a:extLst>
                    <a:ext uri="{9D8B030D-6E8A-4147-A177-3AD203B41FA5}">
                      <a16:colId xmlns:a16="http://schemas.microsoft.com/office/drawing/2014/main" val="360971710"/>
                    </a:ext>
                  </a:extLst>
                </a:gridCol>
              </a:tblGrid>
              <a:tr h="842238">
                <a:tc>
                  <a:txBody>
                    <a:bodyPr/>
                    <a:lstStyle/>
                    <a:p>
                      <a:pPr marL="0" marR="0" algn="just">
                        <a:lnSpc>
                          <a:spcPct val="107000"/>
                        </a:lnSpc>
                        <a:spcBef>
                          <a:spcPts val="0"/>
                        </a:spcBef>
                        <a:spcAft>
                          <a:spcPts val="0"/>
                        </a:spcAft>
                      </a:pPr>
                      <a:r>
                        <a:rPr lang="en-US" sz="1900" dirty="0">
                          <a:effectLst/>
                          <a:latin typeface="Trebuchet MS" panose="020B0603020202020204" pitchFamily="34" charset="0"/>
                          <a:ea typeface="Calibri" panose="020F0502020204030204" pitchFamily="34" charset="0"/>
                          <a:cs typeface="Times New Roman" panose="02020603050405020304" pitchFamily="18" charset="0"/>
                        </a:rPr>
                        <a:t>Published Article</a:t>
                      </a:r>
                    </a:p>
                  </a:txBody>
                  <a:tcPr marL="54864" marR="54864" marT="54864" marB="54864" anchor="ctr"/>
                </a:tc>
                <a:tc>
                  <a:txBody>
                    <a:bodyPr/>
                    <a:lstStyle/>
                    <a:p>
                      <a:pPr marL="0" marR="0" algn="just">
                        <a:lnSpc>
                          <a:spcPct val="107000"/>
                        </a:lnSpc>
                        <a:spcBef>
                          <a:spcPts val="0"/>
                        </a:spcBef>
                        <a:spcAft>
                          <a:spcPts val="0"/>
                        </a:spcAft>
                      </a:pPr>
                      <a:r>
                        <a:rPr lang="en-US" sz="1900" dirty="0">
                          <a:effectLst/>
                          <a:latin typeface="Trebuchet MS" panose="020B0603020202020204" pitchFamily="34" charset="0"/>
                          <a:ea typeface="Calibri" panose="020F0502020204030204" pitchFamily="34" charset="0"/>
                          <a:cs typeface="Times New Roman" panose="02020603050405020304" pitchFamily="18" charset="0"/>
                        </a:rPr>
                        <a:t>Author and Year</a:t>
                      </a:r>
                    </a:p>
                  </a:txBody>
                  <a:tcPr marL="54864" marR="54864" marT="54864" marB="54864" anchor="ctr"/>
                </a:tc>
                <a:tc>
                  <a:txBody>
                    <a:bodyPr/>
                    <a:lstStyle/>
                    <a:p>
                      <a:pPr marL="0" marR="0" algn="l">
                        <a:lnSpc>
                          <a:spcPct val="107000"/>
                        </a:lnSpc>
                        <a:spcBef>
                          <a:spcPts val="0"/>
                        </a:spcBef>
                        <a:spcAft>
                          <a:spcPts val="0"/>
                        </a:spcAft>
                      </a:pPr>
                      <a:r>
                        <a:rPr lang="en-US" sz="1900" dirty="0">
                          <a:effectLst/>
                          <a:latin typeface="Trebuchet MS" panose="020B0603020202020204" pitchFamily="34" charset="0"/>
                          <a:ea typeface="Calibri" panose="020F0502020204030204" pitchFamily="34" charset="0"/>
                          <a:cs typeface="Times New Roman" panose="02020603050405020304" pitchFamily="18" charset="0"/>
                        </a:rPr>
                        <a:t>Region </a:t>
                      </a:r>
                    </a:p>
                  </a:txBody>
                  <a:tcPr marL="54864" marR="54864" marT="54864" marB="54864" anchor="ctr"/>
                </a:tc>
                <a:tc>
                  <a:txBody>
                    <a:bodyPr/>
                    <a:lstStyle/>
                    <a:p>
                      <a:pPr marL="0" marR="0" indent="0" algn="l">
                        <a:lnSpc>
                          <a:spcPct val="107000"/>
                        </a:lnSpc>
                        <a:spcBef>
                          <a:spcPts val="0"/>
                        </a:spcBef>
                        <a:spcAft>
                          <a:spcPts val="0"/>
                        </a:spcAft>
                        <a:buFont typeface="Arial" panose="020B0604020202020204" pitchFamily="34" charset="0"/>
                        <a:buNone/>
                      </a:pPr>
                      <a:r>
                        <a:rPr lang="en-US" sz="1900" dirty="0">
                          <a:effectLst/>
                          <a:latin typeface="Trebuchet MS" panose="020B0603020202020204" pitchFamily="34" charset="0"/>
                          <a:ea typeface="Calibri" panose="020F0502020204030204" pitchFamily="34" charset="0"/>
                          <a:cs typeface="Times New Roman" panose="02020603050405020304" pitchFamily="18" charset="0"/>
                        </a:rPr>
                        <a:t>Global Change Driver (CAUSE)</a:t>
                      </a:r>
                    </a:p>
                  </a:txBody>
                  <a:tcPr marL="54864" marR="54864" marT="54864" marB="54864" anchor="ctr"/>
                </a:tc>
                <a:tc>
                  <a:txBody>
                    <a:bodyPr/>
                    <a:lstStyle/>
                    <a:p>
                      <a:pPr marL="0" marR="0" lvl="0" indent="0" algn="l" defTabSz="3657270" rtl="0" eaLnBrk="1" fontAlgn="auto" latinLnBrk="0" hangingPunct="1">
                        <a:lnSpc>
                          <a:spcPct val="107000"/>
                        </a:lnSpc>
                        <a:spcBef>
                          <a:spcPts val="0"/>
                        </a:spcBef>
                        <a:spcAft>
                          <a:spcPts val="0"/>
                        </a:spcAft>
                        <a:buClrTx/>
                        <a:buSzTx/>
                        <a:buFont typeface="Arial" panose="020B0604020202020204" pitchFamily="34" charset="0"/>
                        <a:buNone/>
                        <a:tabLst/>
                        <a:defRPr/>
                      </a:pPr>
                      <a:r>
                        <a:rPr lang="en-US" sz="1900" dirty="0">
                          <a:effectLst/>
                          <a:latin typeface="Trebuchet MS" panose="020B0603020202020204" pitchFamily="34" charset="0"/>
                          <a:ea typeface="Calibri" panose="020F0502020204030204" pitchFamily="34" charset="0"/>
                          <a:cs typeface="Times New Roman" panose="02020603050405020304" pitchFamily="18" charset="0"/>
                        </a:rPr>
                        <a:t>Impacts of Global Change Drivers (EFFECT)</a:t>
                      </a:r>
                    </a:p>
                  </a:txBody>
                  <a:tcPr marL="54864" marR="54864" marT="54864" marB="54864" anchor="ctr"/>
                </a:tc>
                <a:extLst>
                  <a:ext uri="{0D108BD9-81ED-4DB2-BD59-A6C34878D82A}">
                    <a16:rowId xmlns:a16="http://schemas.microsoft.com/office/drawing/2014/main" val="2734333666"/>
                  </a:ext>
                </a:extLst>
              </a:tr>
              <a:tr h="1482090">
                <a:tc>
                  <a:txBody>
                    <a:bodyPr/>
                    <a:lstStyle/>
                    <a:p>
                      <a:pPr marL="0" marR="0" algn="just">
                        <a:lnSpc>
                          <a:spcPct val="107000"/>
                        </a:lnSpc>
                        <a:spcBef>
                          <a:spcPts val="0"/>
                        </a:spcBef>
                        <a:spcAft>
                          <a:spcPts val="0"/>
                        </a:spcAft>
                      </a:pPr>
                      <a:r>
                        <a:rPr lang="en-US" sz="1900" dirty="0">
                          <a:effectLst/>
                          <a:latin typeface="Trebuchet MS" panose="020B0603020202020204" pitchFamily="34" charset="0"/>
                        </a:rPr>
                        <a:t>Assessing the potential impacts of a changing</a:t>
                      </a:r>
                    </a:p>
                    <a:p>
                      <a:pPr marL="0" marR="0" algn="just">
                        <a:lnSpc>
                          <a:spcPct val="107000"/>
                        </a:lnSpc>
                        <a:spcBef>
                          <a:spcPts val="0"/>
                        </a:spcBef>
                        <a:spcAft>
                          <a:spcPts val="0"/>
                        </a:spcAft>
                      </a:pPr>
                      <a:r>
                        <a:rPr lang="en-US" sz="1900" dirty="0">
                          <a:effectLst/>
                          <a:latin typeface="Trebuchet MS" panose="020B0603020202020204" pitchFamily="34" charset="0"/>
                        </a:rPr>
                        <a:t>climate on the distribution of a rabies virus</a:t>
                      </a:r>
                    </a:p>
                    <a:p>
                      <a:pPr marL="0" marR="0" algn="just">
                        <a:lnSpc>
                          <a:spcPct val="107000"/>
                        </a:lnSpc>
                        <a:spcBef>
                          <a:spcPts val="0"/>
                        </a:spcBef>
                        <a:spcAft>
                          <a:spcPts val="0"/>
                        </a:spcAft>
                      </a:pPr>
                      <a:r>
                        <a:rPr lang="en-US" sz="1900" dirty="0">
                          <a:effectLst/>
                          <a:latin typeface="Trebuchet MS" panose="020B0603020202020204" pitchFamily="34" charset="0"/>
                        </a:rPr>
                        <a:t>vector</a:t>
                      </a:r>
                      <a:endParaRPr lang="en-US" sz="19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54864" marR="54864" marT="54864" marB="54864" anchor="ctr"/>
                </a:tc>
                <a:tc>
                  <a:txBody>
                    <a:bodyPr/>
                    <a:lstStyle/>
                    <a:p>
                      <a:pPr marL="0" marR="0" algn="just">
                        <a:lnSpc>
                          <a:spcPct val="107000"/>
                        </a:lnSpc>
                        <a:spcBef>
                          <a:spcPts val="0"/>
                        </a:spcBef>
                        <a:spcAft>
                          <a:spcPts val="0"/>
                        </a:spcAft>
                      </a:pPr>
                      <a:r>
                        <a:rPr lang="en-US" sz="1900" dirty="0">
                          <a:effectLst/>
                          <a:latin typeface="Trebuchet MS" panose="020B0603020202020204" pitchFamily="34" charset="0"/>
                        </a:rPr>
                        <a:t>Hayes &amp; </a:t>
                      </a:r>
                      <a:r>
                        <a:rPr lang="en-US" sz="1900" dirty="0" err="1">
                          <a:effectLst/>
                          <a:latin typeface="Trebuchet MS" panose="020B0603020202020204" pitchFamily="34" charset="0"/>
                        </a:rPr>
                        <a:t>Piaggo</a:t>
                      </a:r>
                      <a:r>
                        <a:rPr lang="en-US" sz="1900" dirty="0">
                          <a:effectLst/>
                          <a:latin typeface="Trebuchet MS" panose="020B0603020202020204" pitchFamily="34" charset="0"/>
                        </a:rPr>
                        <a:t> 2018</a:t>
                      </a:r>
                      <a:endParaRPr lang="en-US" sz="19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54864" marR="54864" marT="54864" marB="54864" anchor="ctr"/>
                </a:tc>
                <a:tc>
                  <a:txBody>
                    <a:bodyPr/>
                    <a:lstStyle/>
                    <a:p>
                      <a:pPr marL="0" marR="0" algn="l">
                        <a:lnSpc>
                          <a:spcPct val="107000"/>
                        </a:lnSpc>
                        <a:spcBef>
                          <a:spcPts val="0"/>
                        </a:spcBef>
                        <a:spcAft>
                          <a:spcPts val="0"/>
                        </a:spcAft>
                      </a:pPr>
                      <a:r>
                        <a:rPr lang="en-US" sz="1900" dirty="0">
                          <a:effectLst/>
                          <a:latin typeface="Trebuchet MS" panose="020B0603020202020204" pitchFamily="34" charset="0"/>
                        </a:rPr>
                        <a:t> Texas-Mexico Transboundary Region</a:t>
                      </a:r>
                      <a:endParaRPr lang="en-US" sz="19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54864" marR="54864" marT="54864" marB="54864" anchor="ctr"/>
                </a:tc>
                <a:tc>
                  <a:txBody>
                    <a:bodyPr/>
                    <a:lstStyle/>
                    <a:p>
                      <a:pPr marL="285750" marR="0" indent="-285750" algn="l">
                        <a:lnSpc>
                          <a:spcPct val="107000"/>
                        </a:lnSpc>
                        <a:spcBef>
                          <a:spcPts val="0"/>
                        </a:spcBef>
                        <a:spcAft>
                          <a:spcPts val="0"/>
                        </a:spcAft>
                        <a:buFont typeface="Arial" panose="020B0604020202020204" pitchFamily="34" charset="0"/>
                        <a:buChar char="•"/>
                      </a:pPr>
                      <a:r>
                        <a:rPr lang="en-US" sz="1900" dirty="0">
                          <a:effectLst/>
                          <a:latin typeface="Trebuchet MS" panose="020B0603020202020204" pitchFamily="34" charset="0"/>
                          <a:ea typeface="Calibri" panose="020F0502020204030204" pitchFamily="34" charset="0"/>
                          <a:cs typeface="Times New Roman" panose="02020603050405020304" pitchFamily="18" charset="0"/>
                        </a:rPr>
                        <a:t>Climate Change</a:t>
                      </a:r>
                    </a:p>
                  </a:txBody>
                  <a:tcPr marL="54864" marR="54864" marT="54864" marB="54864" anchor="ctr"/>
                </a:tc>
                <a:tc>
                  <a:txBody>
                    <a:bodyPr/>
                    <a:lstStyle/>
                    <a:p>
                      <a:pPr marL="285750" marR="0" lvl="0" indent="-285750" algn="l" defTabSz="365727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900" dirty="0">
                          <a:effectLst/>
                          <a:latin typeface="Trebuchet MS" panose="020B0603020202020204" pitchFamily="34" charset="0"/>
                        </a:rPr>
                        <a:t>  Spatial Distribution</a:t>
                      </a:r>
                    </a:p>
                    <a:p>
                      <a:pPr marL="285750" marR="0" lvl="0" indent="-285750" algn="l" defTabSz="365727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900" dirty="0">
                          <a:effectLst/>
                          <a:latin typeface="Trebuchet MS" panose="020B0603020202020204" pitchFamily="34" charset="0"/>
                          <a:ea typeface="Calibri" panose="020F0502020204030204" pitchFamily="34" charset="0"/>
                          <a:cs typeface="Times New Roman" panose="02020603050405020304" pitchFamily="18" charset="0"/>
                        </a:rPr>
                        <a:t>Breeding Season</a:t>
                      </a:r>
                    </a:p>
                    <a:p>
                      <a:pPr marL="285750" marR="0" lvl="0" indent="-285750" algn="l" defTabSz="365727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900" dirty="0">
                          <a:effectLst/>
                          <a:latin typeface="Trebuchet MS" panose="020B0603020202020204" pitchFamily="34" charset="0"/>
                          <a:ea typeface="Calibri" panose="020F0502020204030204" pitchFamily="34" charset="0"/>
                          <a:cs typeface="Times New Roman" panose="02020603050405020304" pitchFamily="18" charset="0"/>
                        </a:rPr>
                        <a:t>Habitat Suitability</a:t>
                      </a:r>
                    </a:p>
                  </a:txBody>
                  <a:tcPr marL="54864" marR="54864" marT="54864" marB="54864" anchor="ctr"/>
                </a:tc>
                <a:extLst>
                  <a:ext uri="{0D108BD9-81ED-4DB2-BD59-A6C34878D82A}">
                    <a16:rowId xmlns:a16="http://schemas.microsoft.com/office/drawing/2014/main" val="2119560194"/>
                  </a:ext>
                </a:extLst>
              </a:tr>
              <a:tr h="1204849">
                <a:tc>
                  <a:txBody>
                    <a:bodyPr/>
                    <a:lstStyle/>
                    <a:p>
                      <a:pPr marL="0" marR="0" algn="just">
                        <a:lnSpc>
                          <a:spcPct val="107000"/>
                        </a:lnSpc>
                        <a:spcBef>
                          <a:spcPts val="0"/>
                        </a:spcBef>
                        <a:spcAft>
                          <a:spcPts val="0"/>
                        </a:spcAft>
                      </a:pPr>
                      <a:r>
                        <a:rPr lang="en-US" sz="1900" dirty="0">
                          <a:effectLst/>
                          <a:latin typeface="Trebuchet MS" panose="020B0603020202020204" pitchFamily="34" charset="0"/>
                        </a:rPr>
                        <a:t>Deforestation and avian infectious diseases</a:t>
                      </a:r>
                      <a:endParaRPr lang="en-US" sz="19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54864" marR="54864" marT="54864" marB="54864" anchor="ctr"/>
                </a:tc>
                <a:tc>
                  <a:txBody>
                    <a:bodyPr/>
                    <a:lstStyle/>
                    <a:p>
                      <a:pPr marL="0" marR="0" algn="just">
                        <a:lnSpc>
                          <a:spcPct val="107000"/>
                        </a:lnSpc>
                        <a:spcBef>
                          <a:spcPts val="0"/>
                        </a:spcBef>
                        <a:spcAft>
                          <a:spcPts val="0"/>
                        </a:spcAft>
                      </a:pPr>
                      <a:r>
                        <a:rPr lang="en-US" sz="1900">
                          <a:effectLst/>
                          <a:latin typeface="Trebuchet MS" panose="020B0603020202020204" pitchFamily="34" charset="0"/>
                        </a:rPr>
                        <a:t>Senghal 2009</a:t>
                      </a:r>
                      <a:endParaRPr lang="en-US" sz="1900">
                        <a:effectLst/>
                        <a:latin typeface="Trebuchet MS" panose="020B0603020202020204" pitchFamily="34" charset="0"/>
                        <a:ea typeface="Calibri" panose="020F0502020204030204" pitchFamily="34" charset="0"/>
                        <a:cs typeface="Times New Roman" panose="02020603050405020304" pitchFamily="18" charset="0"/>
                      </a:endParaRPr>
                    </a:p>
                  </a:txBody>
                  <a:tcPr marL="54864" marR="54864" marT="54864" marB="54864" anchor="ctr"/>
                </a:tc>
                <a:tc>
                  <a:txBody>
                    <a:bodyPr/>
                    <a:lstStyle/>
                    <a:p>
                      <a:pPr marL="0" marR="0" algn="l">
                        <a:lnSpc>
                          <a:spcPct val="107000"/>
                        </a:lnSpc>
                        <a:spcBef>
                          <a:spcPts val="0"/>
                        </a:spcBef>
                        <a:spcAft>
                          <a:spcPts val="0"/>
                        </a:spcAft>
                      </a:pPr>
                      <a:r>
                        <a:rPr lang="en-US" sz="1900" dirty="0">
                          <a:effectLst/>
                          <a:latin typeface="Trebuchet MS" panose="020B0603020202020204" pitchFamily="34" charset="0"/>
                        </a:rPr>
                        <a:t> International</a:t>
                      </a:r>
                      <a:endParaRPr lang="en-US" sz="19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54864" marR="54864" marT="54864" marB="54864" anchor="ctr"/>
                </a:tc>
                <a:tc>
                  <a:txBody>
                    <a:bodyPr/>
                    <a:lstStyle/>
                    <a:p>
                      <a:pPr marL="285750" marR="0" indent="-285750" algn="l">
                        <a:lnSpc>
                          <a:spcPct val="107000"/>
                        </a:lnSpc>
                        <a:spcBef>
                          <a:spcPts val="0"/>
                        </a:spcBef>
                        <a:spcAft>
                          <a:spcPts val="0"/>
                        </a:spcAft>
                        <a:buFont typeface="Arial" panose="020B0604020202020204" pitchFamily="34" charset="0"/>
                        <a:buChar char="•"/>
                      </a:pPr>
                      <a:r>
                        <a:rPr lang="en-US" sz="1900" dirty="0">
                          <a:effectLst/>
                          <a:latin typeface="Trebuchet MS" panose="020B0603020202020204" pitchFamily="34" charset="0"/>
                          <a:ea typeface="Calibri" panose="020F0502020204030204" pitchFamily="34" charset="0"/>
                          <a:cs typeface="Times New Roman" panose="02020603050405020304" pitchFamily="18" charset="0"/>
                        </a:rPr>
                        <a:t>Climate Change </a:t>
                      </a:r>
                    </a:p>
                    <a:p>
                      <a:pPr marL="285750" marR="0" indent="-285750" algn="l">
                        <a:lnSpc>
                          <a:spcPct val="107000"/>
                        </a:lnSpc>
                        <a:spcBef>
                          <a:spcPts val="0"/>
                        </a:spcBef>
                        <a:spcAft>
                          <a:spcPts val="0"/>
                        </a:spcAft>
                        <a:buFont typeface="Arial" panose="020B0604020202020204" pitchFamily="34" charset="0"/>
                        <a:buChar char="•"/>
                      </a:pPr>
                      <a:r>
                        <a:rPr lang="en-US" sz="1900" dirty="0">
                          <a:effectLst/>
                          <a:latin typeface="Trebuchet MS" panose="020B0603020202020204" pitchFamily="34" charset="0"/>
                          <a:ea typeface="Calibri" panose="020F0502020204030204" pitchFamily="34" charset="0"/>
                          <a:cs typeface="Times New Roman" panose="02020603050405020304" pitchFamily="18" charset="0"/>
                        </a:rPr>
                        <a:t>Deforestation</a:t>
                      </a:r>
                    </a:p>
                  </a:txBody>
                  <a:tcPr marL="54864" marR="54864" marT="54864" marB="54864" anchor="ctr"/>
                </a:tc>
                <a:tc>
                  <a:txBody>
                    <a:bodyPr/>
                    <a:lstStyle/>
                    <a:p>
                      <a:pPr marL="285750" marR="0" lvl="0" indent="-285750" algn="l" defTabSz="365727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900" dirty="0">
                          <a:effectLst/>
                          <a:latin typeface="Trebuchet MS" panose="020B0603020202020204" pitchFamily="34" charset="0"/>
                        </a:rPr>
                        <a:t>  Spatial Distribution</a:t>
                      </a:r>
                      <a:endParaRPr lang="en-US" sz="1900" dirty="0">
                        <a:effectLst/>
                        <a:latin typeface="Trebuchet MS" panose="020B0603020202020204" pitchFamily="34" charset="0"/>
                        <a:ea typeface="Calibri" panose="020F0502020204030204" pitchFamily="34" charset="0"/>
                        <a:cs typeface="Times New Roman" panose="02020603050405020304" pitchFamily="18" charset="0"/>
                      </a:endParaRPr>
                    </a:p>
                    <a:p>
                      <a:pPr marL="285750" marR="0" lvl="0" indent="-285750" algn="l" defTabSz="365727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900" dirty="0">
                          <a:effectLst/>
                          <a:latin typeface="Trebuchet MS" panose="020B0603020202020204" pitchFamily="34" charset="0"/>
                          <a:ea typeface="Calibri" panose="020F0502020204030204" pitchFamily="34" charset="0"/>
                          <a:cs typeface="Times New Roman" panose="02020603050405020304" pitchFamily="18" charset="0"/>
                        </a:rPr>
                        <a:t>Breeding Season</a:t>
                      </a:r>
                    </a:p>
                    <a:p>
                      <a:pPr marL="285750" marR="0" lvl="0" indent="-285750" algn="l" defTabSz="365727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900" dirty="0">
                          <a:effectLst/>
                          <a:latin typeface="Trebuchet MS" panose="020B0603020202020204" pitchFamily="34" charset="0"/>
                          <a:ea typeface="Calibri" panose="020F0502020204030204" pitchFamily="34" charset="0"/>
                          <a:cs typeface="Times New Roman" panose="02020603050405020304" pitchFamily="18" charset="0"/>
                        </a:rPr>
                        <a:t>Habitat Suitability</a:t>
                      </a:r>
                    </a:p>
                    <a:p>
                      <a:pPr marL="285750" marR="0" lvl="0" indent="-285750" algn="l" defTabSz="365727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900" dirty="0">
                          <a:effectLst/>
                          <a:latin typeface="Trebuchet MS" panose="020B0603020202020204" pitchFamily="34" charset="0"/>
                          <a:ea typeface="Calibri" panose="020F0502020204030204" pitchFamily="34" charset="0"/>
                          <a:cs typeface="Times New Roman" panose="02020603050405020304" pitchFamily="18" charset="0"/>
                        </a:rPr>
                        <a:t>Host Specificity</a:t>
                      </a:r>
                    </a:p>
                  </a:txBody>
                  <a:tcPr marL="54864" marR="54864" marT="54864" marB="54864" anchor="ctr"/>
                </a:tc>
                <a:extLst>
                  <a:ext uri="{0D108BD9-81ED-4DB2-BD59-A6C34878D82A}">
                    <a16:rowId xmlns:a16="http://schemas.microsoft.com/office/drawing/2014/main" val="3262518292"/>
                  </a:ext>
                </a:extLst>
              </a:tr>
              <a:tr h="797828">
                <a:tc>
                  <a:txBody>
                    <a:bodyPr/>
                    <a:lstStyle/>
                    <a:p>
                      <a:pPr marL="0" marR="0" algn="just">
                        <a:lnSpc>
                          <a:spcPct val="107000"/>
                        </a:lnSpc>
                        <a:spcBef>
                          <a:spcPts val="0"/>
                        </a:spcBef>
                        <a:spcAft>
                          <a:spcPts val="0"/>
                        </a:spcAft>
                      </a:pPr>
                      <a:r>
                        <a:rPr lang="en-US" sz="1900" dirty="0">
                          <a:effectLst/>
                          <a:latin typeface="Trebuchet MS" panose="020B0603020202020204" pitchFamily="34" charset="0"/>
                        </a:rPr>
                        <a:t>Zika and chikungunya: mosquito-borne viruses</a:t>
                      </a:r>
                    </a:p>
                    <a:p>
                      <a:pPr marL="0" marR="0" algn="just">
                        <a:lnSpc>
                          <a:spcPct val="107000"/>
                        </a:lnSpc>
                        <a:spcBef>
                          <a:spcPts val="0"/>
                        </a:spcBef>
                        <a:spcAft>
                          <a:spcPts val="0"/>
                        </a:spcAft>
                      </a:pPr>
                      <a:r>
                        <a:rPr lang="en-US" sz="1900" dirty="0">
                          <a:effectLst/>
                          <a:latin typeface="Trebuchet MS" panose="020B0603020202020204" pitchFamily="34" charset="0"/>
                        </a:rPr>
                        <a:t>in a changing world</a:t>
                      </a:r>
                      <a:endParaRPr lang="en-US" sz="19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54864" marR="54864" marT="54864" marB="54864" anchor="ctr"/>
                </a:tc>
                <a:tc>
                  <a:txBody>
                    <a:bodyPr/>
                    <a:lstStyle/>
                    <a:p>
                      <a:pPr marL="0" marR="0" algn="just">
                        <a:lnSpc>
                          <a:spcPct val="107000"/>
                        </a:lnSpc>
                        <a:spcBef>
                          <a:spcPts val="0"/>
                        </a:spcBef>
                        <a:spcAft>
                          <a:spcPts val="0"/>
                        </a:spcAft>
                      </a:pPr>
                      <a:r>
                        <a:rPr lang="en-US" sz="1900">
                          <a:effectLst/>
                          <a:latin typeface="Trebuchet MS" panose="020B0603020202020204" pitchFamily="34" charset="0"/>
                        </a:rPr>
                        <a:t>Shrangai et al 2017</a:t>
                      </a:r>
                      <a:endParaRPr lang="en-US" sz="1900">
                        <a:effectLst/>
                        <a:latin typeface="Trebuchet MS" panose="020B0603020202020204" pitchFamily="34" charset="0"/>
                        <a:ea typeface="Calibri" panose="020F0502020204030204" pitchFamily="34" charset="0"/>
                        <a:cs typeface="Times New Roman" panose="02020603050405020304" pitchFamily="18" charset="0"/>
                      </a:endParaRPr>
                    </a:p>
                  </a:txBody>
                  <a:tcPr marL="54864" marR="54864" marT="54864" marB="54864" anchor="ctr"/>
                </a:tc>
                <a:tc>
                  <a:txBody>
                    <a:bodyPr/>
                    <a:lstStyle/>
                    <a:p>
                      <a:pPr marL="0" marR="0" algn="l">
                        <a:lnSpc>
                          <a:spcPct val="107000"/>
                        </a:lnSpc>
                        <a:spcBef>
                          <a:spcPts val="0"/>
                        </a:spcBef>
                        <a:spcAft>
                          <a:spcPts val="0"/>
                        </a:spcAft>
                      </a:pPr>
                      <a:r>
                        <a:rPr lang="en-US" sz="1900" dirty="0">
                          <a:effectLst/>
                          <a:latin typeface="Trebuchet MS" panose="020B0603020202020204" pitchFamily="34" charset="0"/>
                        </a:rPr>
                        <a:t> United States</a:t>
                      </a:r>
                      <a:endParaRPr lang="en-US" sz="19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54864" marR="54864" marT="54864" marB="54864" anchor="ctr"/>
                </a:tc>
                <a:tc>
                  <a:txBody>
                    <a:bodyPr/>
                    <a:lstStyle/>
                    <a:p>
                      <a:pPr marL="285750" marR="0" indent="-285750" algn="l">
                        <a:lnSpc>
                          <a:spcPct val="107000"/>
                        </a:lnSpc>
                        <a:spcBef>
                          <a:spcPts val="0"/>
                        </a:spcBef>
                        <a:spcAft>
                          <a:spcPts val="0"/>
                        </a:spcAft>
                        <a:buFont typeface="Arial" panose="020B0604020202020204" pitchFamily="34" charset="0"/>
                        <a:buChar char="•"/>
                      </a:pPr>
                      <a:r>
                        <a:rPr lang="en-US" sz="1900" dirty="0">
                          <a:effectLst/>
                          <a:latin typeface="Trebuchet MS" panose="020B0603020202020204" pitchFamily="34" charset="0"/>
                          <a:ea typeface="Calibri" panose="020F0502020204030204" pitchFamily="34" charset="0"/>
                          <a:cs typeface="Times New Roman" panose="02020603050405020304" pitchFamily="18" charset="0"/>
                        </a:rPr>
                        <a:t>Urbanization </a:t>
                      </a:r>
                    </a:p>
                    <a:p>
                      <a:pPr marL="285750" marR="0" indent="-285750" algn="l">
                        <a:lnSpc>
                          <a:spcPct val="107000"/>
                        </a:lnSpc>
                        <a:spcBef>
                          <a:spcPts val="0"/>
                        </a:spcBef>
                        <a:spcAft>
                          <a:spcPts val="0"/>
                        </a:spcAft>
                        <a:buFont typeface="Arial" panose="020B0604020202020204" pitchFamily="34" charset="0"/>
                        <a:buChar char="•"/>
                      </a:pPr>
                      <a:r>
                        <a:rPr lang="en-US" sz="1900" dirty="0">
                          <a:effectLst/>
                          <a:latin typeface="Trebuchet MS" panose="020B0603020202020204" pitchFamily="34" charset="0"/>
                          <a:ea typeface="Calibri" panose="020F0502020204030204" pitchFamily="34" charset="0"/>
                          <a:cs typeface="Times New Roman" panose="02020603050405020304" pitchFamily="18" charset="0"/>
                        </a:rPr>
                        <a:t>Climate Change</a:t>
                      </a:r>
                    </a:p>
                    <a:p>
                      <a:pPr marL="285750" marR="0" indent="-285750" algn="l">
                        <a:lnSpc>
                          <a:spcPct val="107000"/>
                        </a:lnSpc>
                        <a:spcBef>
                          <a:spcPts val="0"/>
                        </a:spcBef>
                        <a:spcAft>
                          <a:spcPts val="0"/>
                        </a:spcAft>
                        <a:buFont typeface="Arial" panose="020B0604020202020204" pitchFamily="34" charset="0"/>
                        <a:buChar char="•"/>
                      </a:pPr>
                      <a:r>
                        <a:rPr lang="en-US" sz="1900" dirty="0">
                          <a:effectLst/>
                          <a:latin typeface="Trebuchet MS" panose="020B0603020202020204" pitchFamily="34" charset="0"/>
                          <a:ea typeface="Calibri" panose="020F0502020204030204" pitchFamily="34" charset="0"/>
                          <a:cs typeface="Times New Roman" panose="02020603050405020304" pitchFamily="18" charset="0"/>
                        </a:rPr>
                        <a:t>Human interaction</a:t>
                      </a:r>
                    </a:p>
                  </a:txBody>
                  <a:tcPr marL="54864" marR="54864" marT="54864" marB="54864" anchor="ctr"/>
                </a:tc>
                <a:tc>
                  <a:txBody>
                    <a:bodyPr/>
                    <a:lstStyle/>
                    <a:p>
                      <a:pPr marL="285750" marR="0" lvl="0" indent="-285750" algn="l" defTabSz="365727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900" dirty="0">
                          <a:effectLst/>
                          <a:latin typeface="Trebuchet MS" panose="020B0603020202020204" pitchFamily="34" charset="0"/>
                        </a:rPr>
                        <a:t>  Spatial Distribution</a:t>
                      </a:r>
                      <a:endParaRPr lang="en-US" sz="1900" dirty="0">
                        <a:effectLst/>
                        <a:latin typeface="Trebuchet MS" panose="020B0603020202020204" pitchFamily="34" charset="0"/>
                        <a:ea typeface="Calibri" panose="020F0502020204030204" pitchFamily="34" charset="0"/>
                        <a:cs typeface="Times New Roman" panose="02020603050405020304" pitchFamily="18" charset="0"/>
                      </a:endParaRPr>
                    </a:p>
                    <a:p>
                      <a:pPr marL="285750" marR="0" lvl="0" indent="-285750" algn="l" defTabSz="365727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900" dirty="0">
                          <a:effectLst/>
                          <a:latin typeface="Trebuchet MS" panose="020B0603020202020204" pitchFamily="34" charset="0"/>
                          <a:ea typeface="Calibri" panose="020F0502020204030204" pitchFamily="34" charset="0"/>
                          <a:cs typeface="Times New Roman" panose="02020603050405020304" pitchFamily="18" charset="0"/>
                        </a:rPr>
                        <a:t>Breeding Season</a:t>
                      </a:r>
                    </a:p>
                    <a:p>
                      <a:pPr marL="285750" marR="0" lvl="0" indent="-285750" algn="l" defTabSz="365727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900" dirty="0">
                          <a:effectLst/>
                          <a:latin typeface="Trebuchet MS" panose="020B0603020202020204" pitchFamily="34" charset="0"/>
                          <a:ea typeface="Calibri" panose="020F0502020204030204" pitchFamily="34" charset="0"/>
                          <a:cs typeface="Times New Roman" panose="02020603050405020304" pitchFamily="18" charset="0"/>
                        </a:rPr>
                        <a:t>Habitat Suitability</a:t>
                      </a:r>
                    </a:p>
                    <a:p>
                      <a:pPr marL="285750" marR="0" lvl="0" indent="-285750" algn="l" defTabSz="365727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900" dirty="0">
                          <a:effectLst/>
                          <a:latin typeface="Trebuchet MS" panose="020B0603020202020204" pitchFamily="34" charset="0"/>
                          <a:ea typeface="Calibri" panose="020F0502020204030204" pitchFamily="34" charset="0"/>
                          <a:cs typeface="Times New Roman" panose="02020603050405020304" pitchFamily="18" charset="0"/>
                        </a:rPr>
                        <a:t>Host Specificity</a:t>
                      </a:r>
                    </a:p>
                  </a:txBody>
                  <a:tcPr marL="54864" marR="54864" marT="54864" marB="54864" anchor="ctr"/>
                </a:tc>
                <a:extLst>
                  <a:ext uri="{0D108BD9-81ED-4DB2-BD59-A6C34878D82A}">
                    <a16:rowId xmlns:a16="http://schemas.microsoft.com/office/drawing/2014/main" val="50076772"/>
                  </a:ext>
                </a:extLst>
              </a:tr>
              <a:tr h="2313814">
                <a:tc>
                  <a:txBody>
                    <a:bodyPr/>
                    <a:lstStyle/>
                    <a:p>
                      <a:pPr marL="0" marR="0" algn="just">
                        <a:lnSpc>
                          <a:spcPct val="107000"/>
                        </a:lnSpc>
                        <a:spcBef>
                          <a:spcPts val="0"/>
                        </a:spcBef>
                        <a:spcAft>
                          <a:spcPts val="0"/>
                        </a:spcAft>
                      </a:pPr>
                      <a:r>
                        <a:rPr lang="en-US" sz="1900" dirty="0">
                          <a:effectLst/>
                          <a:latin typeface="Trebuchet MS" panose="020B0603020202020204" pitchFamily="34" charset="0"/>
                        </a:rPr>
                        <a:t>Global Change and Human Vulnerability to Vector-Borne Diseases</a:t>
                      </a:r>
                      <a:endParaRPr lang="en-US" sz="19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54864" marR="54864" marT="54864" marB="54864" anchor="ctr"/>
                </a:tc>
                <a:tc>
                  <a:txBody>
                    <a:bodyPr/>
                    <a:lstStyle/>
                    <a:p>
                      <a:pPr marL="0" marR="0" algn="just">
                        <a:lnSpc>
                          <a:spcPct val="107000"/>
                        </a:lnSpc>
                        <a:spcBef>
                          <a:spcPts val="0"/>
                        </a:spcBef>
                        <a:spcAft>
                          <a:spcPts val="0"/>
                        </a:spcAft>
                      </a:pPr>
                      <a:r>
                        <a:rPr lang="en-US" sz="1900">
                          <a:effectLst/>
                          <a:latin typeface="Trebuchet MS" panose="020B0603020202020204" pitchFamily="34" charset="0"/>
                        </a:rPr>
                        <a:t>Sutherst 2004</a:t>
                      </a:r>
                      <a:endParaRPr lang="en-US" sz="1900">
                        <a:effectLst/>
                        <a:latin typeface="Trebuchet MS" panose="020B0603020202020204" pitchFamily="34" charset="0"/>
                        <a:ea typeface="Calibri" panose="020F0502020204030204" pitchFamily="34" charset="0"/>
                        <a:cs typeface="Times New Roman" panose="02020603050405020304" pitchFamily="18" charset="0"/>
                      </a:endParaRPr>
                    </a:p>
                  </a:txBody>
                  <a:tcPr marL="54864" marR="54864" marT="54864" marB="54864" anchor="ctr"/>
                </a:tc>
                <a:tc>
                  <a:txBody>
                    <a:bodyPr/>
                    <a:lstStyle/>
                    <a:p>
                      <a:pPr marL="0" marR="0" algn="l">
                        <a:lnSpc>
                          <a:spcPct val="107000"/>
                        </a:lnSpc>
                        <a:spcBef>
                          <a:spcPts val="0"/>
                        </a:spcBef>
                        <a:spcAft>
                          <a:spcPts val="0"/>
                        </a:spcAft>
                      </a:pPr>
                      <a:r>
                        <a:rPr lang="en-US" sz="1900" dirty="0">
                          <a:effectLst/>
                          <a:latin typeface="Trebuchet MS" panose="020B0603020202020204" pitchFamily="34" charset="0"/>
                        </a:rPr>
                        <a:t> International</a:t>
                      </a:r>
                      <a:endParaRPr lang="en-US" sz="19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54864" marR="54864" marT="54864" marB="54864" anchor="ctr"/>
                </a:tc>
                <a:tc>
                  <a:txBody>
                    <a:bodyPr/>
                    <a:lstStyle/>
                    <a:p>
                      <a:pPr marL="285750" marR="0" indent="-285750" algn="l">
                        <a:lnSpc>
                          <a:spcPct val="107000"/>
                        </a:lnSpc>
                        <a:spcBef>
                          <a:spcPts val="0"/>
                        </a:spcBef>
                        <a:spcAft>
                          <a:spcPts val="0"/>
                        </a:spcAft>
                        <a:buFont typeface="Arial" panose="020B0604020202020204" pitchFamily="34" charset="0"/>
                        <a:buChar char="•"/>
                      </a:pPr>
                      <a:r>
                        <a:rPr lang="en-US" sz="1900" dirty="0">
                          <a:effectLst/>
                          <a:latin typeface="Trebuchet MS" panose="020B0603020202020204" pitchFamily="34" charset="0"/>
                          <a:ea typeface="Calibri" panose="020F0502020204030204" pitchFamily="34" charset="0"/>
                          <a:cs typeface="Times New Roman" panose="02020603050405020304" pitchFamily="18" charset="0"/>
                        </a:rPr>
                        <a:t>Climate Change</a:t>
                      </a:r>
                    </a:p>
                    <a:p>
                      <a:pPr marL="285750" marR="0" indent="-285750" algn="l">
                        <a:lnSpc>
                          <a:spcPct val="107000"/>
                        </a:lnSpc>
                        <a:spcBef>
                          <a:spcPts val="0"/>
                        </a:spcBef>
                        <a:spcAft>
                          <a:spcPts val="0"/>
                        </a:spcAft>
                        <a:buFont typeface="Arial" panose="020B0604020202020204" pitchFamily="34" charset="0"/>
                        <a:buChar char="•"/>
                      </a:pPr>
                      <a:r>
                        <a:rPr lang="en-US" sz="1900" dirty="0">
                          <a:effectLst/>
                          <a:latin typeface="Trebuchet MS" panose="020B0603020202020204" pitchFamily="34" charset="0"/>
                          <a:ea typeface="Calibri" panose="020F0502020204030204" pitchFamily="34" charset="0"/>
                          <a:cs typeface="Times New Roman" panose="02020603050405020304" pitchFamily="18" charset="0"/>
                        </a:rPr>
                        <a:t>Deforestation</a:t>
                      </a:r>
                    </a:p>
                    <a:p>
                      <a:pPr marL="285750" marR="0" indent="-285750" algn="l">
                        <a:lnSpc>
                          <a:spcPct val="107000"/>
                        </a:lnSpc>
                        <a:spcBef>
                          <a:spcPts val="0"/>
                        </a:spcBef>
                        <a:spcAft>
                          <a:spcPts val="0"/>
                        </a:spcAft>
                        <a:buFont typeface="Arial" panose="020B0604020202020204" pitchFamily="34" charset="0"/>
                        <a:buChar char="•"/>
                      </a:pPr>
                      <a:r>
                        <a:rPr lang="en-US" sz="1900" dirty="0">
                          <a:effectLst/>
                          <a:latin typeface="Trebuchet MS" panose="020B0603020202020204" pitchFamily="34" charset="0"/>
                          <a:ea typeface="Calibri" panose="020F0502020204030204" pitchFamily="34" charset="0"/>
                          <a:cs typeface="Times New Roman" panose="02020603050405020304" pitchFamily="18" charset="0"/>
                        </a:rPr>
                        <a:t>Urbanization</a:t>
                      </a:r>
                    </a:p>
                    <a:p>
                      <a:pPr marL="285750" marR="0" indent="-285750" algn="l">
                        <a:lnSpc>
                          <a:spcPct val="107000"/>
                        </a:lnSpc>
                        <a:spcBef>
                          <a:spcPts val="0"/>
                        </a:spcBef>
                        <a:spcAft>
                          <a:spcPts val="0"/>
                        </a:spcAft>
                        <a:buFont typeface="Arial" panose="020B0604020202020204" pitchFamily="34" charset="0"/>
                        <a:buChar char="•"/>
                      </a:pPr>
                      <a:r>
                        <a:rPr lang="en-US" sz="1900" dirty="0">
                          <a:effectLst/>
                          <a:latin typeface="Trebuchet MS" panose="020B0603020202020204" pitchFamily="34" charset="0"/>
                          <a:ea typeface="Calibri" panose="020F0502020204030204" pitchFamily="34" charset="0"/>
                          <a:cs typeface="Times New Roman" panose="02020603050405020304" pitchFamily="18" charset="0"/>
                        </a:rPr>
                        <a:t>Agricultural Land Clearing</a:t>
                      </a:r>
                    </a:p>
                  </a:txBody>
                  <a:tcPr marL="54864" marR="54864" marT="54864" marB="54864" anchor="ctr"/>
                </a:tc>
                <a:tc>
                  <a:txBody>
                    <a:bodyPr/>
                    <a:lstStyle/>
                    <a:p>
                      <a:pPr marL="0" marR="0" algn="l">
                        <a:lnSpc>
                          <a:spcPct val="107000"/>
                        </a:lnSpc>
                        <a:spcBef>
                          <a:spcPts val="0"/>
                        </a:spcBef>
                        <a:spcAft>
                          <a:spcPts val="0"/>
                        </a:spcAft>
                      </a:pPr>
                      <a:r>
                        <a:rPr lang="en-US" sz="1900" dirty="0">
                          <a:effectLst/>
                          <a:latin typeface="Trebuchet MS" panose="020B0603020202020204" pitchFamily="34" charset="0"/>
                        </a:rPr>
                        <a:t> Climate Change can cause breeding season to be lengthened in ticks and mosquitoes and cause more spatial distribution due to habitat suitability. Deforestation causes lack of hosts and more irrigation and water breeding sites. Urbanization causes human/ rodent interaction and more container breeding. </a:t>
                      </a:r>
                      <a:endParaRPr lang="en-US" sz="19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54864" marR="54864" marT="54864" marB="54864" anchor="ctr"/>
                </a:tc>
                <a:extLst>
                  <a:ext uri="{0D108BD9-81ED-4DB2-BD59-A6C34878D82A}">
                    <a16:rowId xmlns:a16="http://schemas.microsoft.com/office/drawing/2014/main" val="1003995711"/>
                  </a:ext>
                </a:extLst>
              </a:tr>
            </a:tbl>
          </a:graphicData>
        </a:graphic>
      </p:graphicFrame>
    </p:spTree>
    <p:extLst>
      <p:ext uri="{BB962C8B-B14F-4D97-AF65-F5344CB8AC3E}">
        <p14:creationId xmlns:p14="http://schemas.microsoft.com/office/powerpoint/2010/main" val="1514443661"/>
      </p:ext>
    </p:extLst>
  </p:cSld>
  <p:clrMapOvr>
    <a:masterClrMapping/>
  </p:clrMapOvr>
</p:sld>
</file>

<file path=ppt/theme/theme1.xml><?xml version="1.0" encoding="utf-8"?>
<a:theme xmlns:a="http://schemas.openxmlformats.org/drawingml/2006/main" name="36x48-Template-V2b">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ithout Quick Guides">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lassic 3 Columns">
  <a:themeElements>
    <a:clrScheme name="Custom 5">
      <a:dk1>
        <a:srgbClr val="000000"/>
      </a:dk1>
      <a:lt1>
        <a:srgbClr val="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rifold - Wide Cent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36x48-Template-V2b</Template>
  <TotalTime>2903</TotalTime>
  <Words>1937</Words>
  <Application>Microsoft Office PowerPoint</Application>
  <PresentationFormat>Custom</PresentationFormat>
  <Paragraphs>192</Paragraphs>
  <Slides>1</Slides>
  <Notes>1</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vt:i4>
      </vt:variant>
    </vt:vector>
  </HeadingPairs>
  <TitlesOfParts>
    <vt:vector size="10" baseType="lpstr">
      <vt:lpstr>Arial</vt:lpstr>
      <vt:lpstr>Arial Black</vt:lpstr>
      <vt:lpstr>Calibri</vt:lpstr>
      <vt:lpstr>Times New Roman</vt:lpstr>
      <vt:lpstr>Trebuchet MS</vt:lpstr>
      <vt:lpstr>36x48-Template-V2b</vt:lpstr>
      <vt:lpstr>Without Quick Guides</vt:lpstr>
      <vt:lpstr>Classic 3 Columns</vt:lpstr>
      <vt:lpstr>Trifold - Wide Center</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CanterburyMedia</dc:creator>
  <dc:description>This template is the property of PosterPresentations.com. Call us if you need help with this poster template._x000d_
1-866-649-3004           _x000d_
 (c)PosterPresentations.com</dc:description>
  <cp:lastModifiedBy>Melissa Salinas</cp:lastModifiedBy>
  <cp:revision>115</cp:revision>
  <cp:lastPrinted>2015-06-29T17:31:11Z</cp:lastPrinted>
  <dcterms:created xsi:type="dcterms:W3CDTF">2012-02-03T19:11:35Z</dcterms:created>
  <dcterms:modified xsi:type="dcterms:W3CDTF">2020-11-18T23:15:11Z</dcterms:modified>
</cp:coreProperties>
</file>