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D3388-56A1-44F0-927A-CB1CF2342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31EC5-AFA8-4559-89D3-A5618A6F4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5BB24-C436-4E7E-8A7E-AE2F7104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73DE-E61B-420E-BCA7-423280771DF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935264-4604-4EC9-ACC4-ED41E188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2D456-AF2D-403B-A9A4-D9159A57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41-F1BD-40D7-8662-E406FEFA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2F9E9-7C99-414A-902A-A23B4E5D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953B7D-0F14-4C3D-A6BA-912C68438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CD584C-246C-4B42-B1D7-7D831B3E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73DE-E61B-420E-BCA7-423280771DF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283474-6F3C-45E4-A879-9853F3F57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1E687A-AC8E-4527-ADFC-B935DC15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41-F1BD-40D7-8662-E406FEFA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2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7C46BF-EE99-4080-8180-F18420DFF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291347-AFBC-4408-9556-554AAF599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CA31F0-737D-4917-B746-B5885E31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73DE-E61B-420E-BCA7-423280771DF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C70A79-BD43-4100-BEA0-C8880961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5B13D3-9C98-4577-96FF-25E94AA2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41-F1BD-40D7-8662-E406FEFA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DAEE7-EEC4-49F5-B36F-ACA97E83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64D8D9-7EB6-402D-B22B-D7C8AB495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8AA0AA-60D1-4704-8DD8-B3CAD847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73DE-E61B-420E-BCA7-423280771DF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6003C4-DE83-40AF-92B1-4D1E0D13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EB0D98-7E30-44B8-9228-B575AEA4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41-F1BD-40D7-8662-E406FEFA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26DDA-04F3-4AE8-9A26-74039091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7EDA8A-6001-453E-9952-07DBC9094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849BF7-41CF-443D-968F-EAA02351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73DE-E61B-420E-BCA7-423280771DF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AA24DD-B23B-4162-9B79-F66297D8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3FFE0C-ECDE-4CC4-BA75-F45DCD07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41-F1BD-40D7-8662-E406FEFA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3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6386B-492C-4DFE-896A-31D41CA7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A09A07-C7AD-4C1A-BAA8-BA4755056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A5121B-D86C-4903-BBCE-F5C56CD8D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AF251D-D28C-466E-9AC5-AE7DFA52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73DE-E61B-420E-BCA7-423280771DF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1102EB-A41E-4F4A-9E6D-4CA80034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9FDBBF-9456-477C-A331-0FFD4335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41-F1BD-40D7-8662-E406FEFA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3EF64-441B-4AFF-A92A-20C59593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2FBEF-5097-4B70-A41E-878D197D0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B8007F-FC4F-4C50-B489-B00F8A371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599B7C-AF14-4D66-9425-936C3AD6A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D96800-EDA1-4AF6-A2E2-582F93702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7B1295-D355-4A3C-BD47-6EE20BB6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73DE-E61B-420E-BCA7-423280771DF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A89130-D8AE-40E8-ACAC-ECB3E0B5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9245C2-912C-43C2-AE89-7CB66DB2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41-F1BD-40D7-8662-E406FEFA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61E11-2072-473E-B047-ABD6BC38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E9A129-5C01-457D-B5DA-DC99E996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73DE-E61B-420E-BCA7-423280771DF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31A35C-F674-428C-B98F-A65AE0AEC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4CED4B-5C34-46D8-A67B-2A0CE67B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41-F1BD-40D7-8662-E406FEFA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6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0F8326-4305-4C32-A65A-03B1C49B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73DE-E61B-420E-BCA7-423280771DF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3AE4A5-20C9-4A66-A6F7-3799B6F1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88A167-3973-439E-9C11-069B37E8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41-F1BD-40D7-8662-E406FEFA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1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44605-9EEB-4131-B5F2-E0978EF6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56FA4E-A315-4F14-8079-DDD490422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867F78-1B7F-4E99-8B05-764011689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85145A-3E9A-465A-AABE-5C30689BE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73DE-E61B-420E-BCA7-423280771DF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6A5E2E-977F-4FAD-85C2-6629E6A7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8FD933-1B27-48B5-A0B9-7875954C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41-F1BD-40D7-8662-E406FEFA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8C56C-916B-4FAF-9770-A8E9000C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6AE5FE-4471-4F0E-B150-E883732E2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0D0922-27AB-4701-9B3D-F7A6BB721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0A0558-47D5-4B56-AD2F-356D8708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73DE-E61B-420E-BCA7-423280771DF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B05F2-9BCF-42F3-A46C-9B528A08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9C2215-DE55-4CDB-9063-A81C7B13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41-F1BD-40D7-8662-E406FEFA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6005E56-3219-4640-804A-131DFDE2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DD41D8-2A68-406A-89DF-3A3E791BA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0B09FC-A952-4F56-83E9-33B8AE5AF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B73DE-E61B-420E-BCA7-423280771DF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86532C-736F-4E75-9E0A-E18CA0D78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F9B28-8C5B-460F-B121-EBCAFFF6A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4541-F1BD-40D7-8662-E406FEFA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8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231C-9D25-4E62-AF0A-E9963A395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655" y="2545919"/>
            <a:ext cx="9144000" cy="238760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</a:rPr>
              <a:t>Functionalized Cotton Fibers with Self-Cleaning, UV-Shielding and Energy Generation Capability</a:t>
            </a:r>
            <a:b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9CC8C2-82E2-4294-A80E-E90B875F8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654" y="4463171"/>
            <a:ext cx="9770245" cy="2480553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+mj-lt"/>
              </a:rPr>
              <a:t>Valeria Suarez Vega, 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" panose="02020603050405020304" pitchFamily="18" charset="0"/>
              </a:rPr>
              <a:t>Carolina J Olivares, Isaac Martinez, M. Jasim Uddin</a:t>
            </a:r>
            <a:endParaRPr lang="en-US" sz="2000" b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Photonics and Energy Research Laboratory</a:t>
            </a:r>
          </a:p>
          <a:p>
            <a:r>
              <a:rPr lang="en-US" sz="2000" dirty="0">
                <a:latin typeface="+mj-lt"/>
              </a:rPr>
              <a:t>Dr. Uddin</a:t>
            </a:r>
          </a:p>
          <a:p>
            <a:r>
              <a:rPr lang="en-US" sz="2000" dirty="0">
                <a:latin typeface="+mj-lt"/>
              </a:rPr>
              <a:t>COS Annual Research Conference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96232A-B4FE-4B2F-982E-C5318B3D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705" y="5104003"/>
            <a:ext cx="3395345" cy="16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84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1" name="Group 86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340ED835-9542-49E5-AC2D-B25A30DCB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r="22072" b="3"/>
          <a:stretch/>
        </p:blipFill>
        <p:spPr bwMode="auto">
          <a:xfrm>
            <a:off x="4636963" y="1"/>
            <a:ext cx="373179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0A913DB-2713-4354-9FED-67F720A8130D}"/>
              </a:ext>
            </a:extLst>
          </p:cNvPr>
          <p:cNvSpPr/>
          <p:nvPr/>
        </p:nvSpPr>
        <p:spPr>
          <a:xfrm>
            <a:off x="380583" y="455515"/>
            <a:ext cx="1336457" cy="103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32E4BA-D12E-4D26-AEC3-67168198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83" y="-515906"/>
            <a:ext cx="3298570" cy="1457002"/>
          </a:xfrm>
        </p:spPr>
        <p:txBody>
          <a:bodyPr anchor="b">
            <a:normAutofit/>
          </a:bodyPr>
          <a:lstStyle/>
          <a:p>
            <a:r>
              <a:rPr lang="en-US" b="1" dirty="0"/>
              <a:t>Introduction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9F5C50B-BEB4-4A7B-850B-C3289B87D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9" r="5103" b="2"/>
          <a:stretch/>
        </p:blipFill>
        <p:spPr bwMode="auto">
          <a:xfrm>
            <a:off x="8460201" y="10"/>
            <a:ext cx="373179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lexible Components Integrated Into Fibers | Wearable Technologies">
            <a:extLst>
              <a:ext uri="{FF2B5EF4-FFF2-40B4-BE49-F238E27FC236}">
                <a16:creationId xmlns:a16="http://schemas.microsoft.com/office/drawing/2014/main" id="{C61A9ED2-1F45-4170-91CF-0774F31D3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r="8385" b="2"/>
          <a:stretch/>
        </p:blipFill>
        <p:spPr bwMode="auto">
          <a:xfrm>
            <a:off x="4639055" y="3474720"/>
            <a:ext cx="755294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lypyrrole - Wikipedia">
            <a:extLst>
              <a:ext uri="{FF2B5EF4-FFF2-40B4-BE49-F238E27FC236}">
                <a16:creationId xmlns:a16="http://schemas.microsoft.com/office/drawing/2014/main" id="{8EC2916E-E0AA-4AFF-95C0-D167FC4920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5048417"/>
            <a:ext cx="3876675" cy="17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775F7B3-5E8F-46CD-AA3D-3997EA7CFF63}"/>
              </a:ext>
            </a:extLst>
          </p:cNvPr>
          <p:cNvSpPr txBox="1"/>
          <p:nvPr/>
        </p:nvSpPr>
        <p:spPr>
          <a:xfrm>
            <a:off x="338672" y="1149638"/>
            <a:ext cx="3382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Composite fabric consists of three individual coated with molecules that give rise to extra functionalities.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TiO</a:t>
            </a:r>
            <a:r>
              <a:rPr lang="en-US" sz="2000" baseline="-25000" dirty="0"/>
              <a:t>2  </a:t>
            </a:r>
            <a:r>
              <a:rPr lang="en-US" sz="2000" dirty="0"/>
              <a:t>:UV-Blocking and Self-Cleaning.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Polypyrrole (PPY): Electroactive.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PVDF: Energy Harvesting. </a:t>
            </a:r>
          </a:p>
        </p:txBody>
      </p:sp>
    </p:spTree>
    <p:extLst>
      <p:ext uri="{BB962C8B-B14F-4D97-AF65-F5344CB8AC3E}">
        <p14:creationId xmlns:p14="http://schemas.microsoft.com/office/powerpoint/2010/main" val="350071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31B13-7ED5-465D-A5C4-AD889A9C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9" y="286959"/>
            <a:ext cx="10515600" cy="1325563"/>
          </a:xfrm>
        </p:spPr>
        <p:txBody>
          <a:bodyPr/>
          <a:lstStyle/>
          <a:p>
            <a:r>
              <a:rPr lang="en-US" b="1" dirty="0"/>
              <a:t>Materials and Methods</a:t>
            </a:r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3D33A1C-508A-4E3A-AA30-6FB8CCBD58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1"/>
          <a:stretch/>
        </p:blipFill>
        <p:spPr>
          <a:xfrm>
            <a:off x="5406501" y="1486732"/>
            <a:ext cx="6375832" cy="4416488"/>
          </a:xfr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4DEADA-DFE1-4BAF-876A-542F3BC09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019" y="1738313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TiO</a:t>
            </a:r>
            <a:r>
              <a:rPr lang="en-US" sz="2000" baseline="-25000" dirty="0"/>
              <a:t>2 </a:t>
            </a:r>
            <a:r>
              <a:rPr lang="en-US" sz="2000" dirty="0"/>
              <a:t>coating of fibers.</a:t>
            </a:r>
            <a:r>
              <a:rPr lang="en-US" sz="2400" dirty="0"/>
              <a:t> </a:t>
            </a:r>
          </a:p>
          <a:p>
            <a:pPr lvl="1"/>
            <a:r>
              <a:rPr lang="en-US" sz="2800" baseline="-25000" dirty="0"/>
              <a:t>Ag doping. </a:t>
            </a:r>
          </a:p>
          <a:p>
            <a:pPr lvl="1"/>
            <a:r>
              <a:rPr lang="en-US" sz="2800" baseline="-25000" dirty="0"/>
              <a:t>Photocatalytic degradation of MB. </a:t>
            </a:r>
          </a:p>
          <a:p>
            <a:pPr lvl="1"/>
            <a:r>
              <a:rPr lang="en-US" sz="2800" baseline="-25000" dirty="0"/>
              <a:t>UV Protection studies.</a:t>
            </a:r>
          </a:p>
          <a:p>
            <a:r>
              <a:rPr lang="en-US" baseline="-25000" dirty="0"/>
              <a:t>In Situ Polymerization of Polypyrrole on Cotton Fibers. </a:t>
            </a:r>
          </a:p>
          <a:p>
            <a:pPr lvl="1"/>
            <a:r>
              <a:rPr lang="en-US" sz="2800" baseline="-25000" dirty="0"/>
              <a:t>Ag and I doping. </a:t>
            </a:r>
          </a:p>
          <a:p>
            <a:r>
              <a:rPr lang="en-US" baseline="-25000" dirty="0"/>
              <a:t>PVDF. </a:t>
            </a:r>
          </a:p>
          <a:p>
            <a:pPr lvl="1"/>
            <a:r>
              <a:rPr lang="en-US" sz="2800" baseline="-25000" dirty="0"/>
              <a:t>Nanogenerator assembly. </a:t>
            </a:r>
          </a:p>
          <a:p>
            <a:r>
              <a:rPr lang="en-US" baseline="-25000" dirty="0"/>
              <a:t>Morphological and Electrical Characterization. </a:t>
            </a:r>
          </a:p>
          <a:p>
            <a:endParaRPr lang="en-US" sz="2400" baseline="-25000" dirty="0"/>
          </a:p>
          <a:p>
            <a:endParaRPr lang="en-US" sz="2400" baseline="-25000" dirty="0"/>
          </a:p>
          <a:p>
            <a:pPr lvl="1"/>
            <a:endParaRPr lang="en-US" baseline="-25000" dirty="0"/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2545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4364A-A257-4F4F-8FE8-E4AAEFA3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308"/>
            <a:ext cx="10515600" cy="1325563"/>
          </a:xfrm>
        </p:spPr>
        <p:txBody>
          <a:bodyPr/>
          <a:lstStyle/>
          <a:p>
            <a:r>
              <a:rPr lang="en-US" b="1"/>
              <a:t>Morphological Characterization</a:t>
            </a:r>
            <a:endParaRPr lang="en-US" b="1" dirty="0"/>
          </a:p>
        </p:txBody>
      </p:sp>
      <p:pic>
        <p:nvPicPr>
          <p:cNvPr id="4" name="Marcador de contenido 3" descr="Imagen que contiene foto, diferente, hombre, cerca&#10;&#10;Descripción generada automáticamente">
            <a:extLst>
              <a:ext uri="{FF2B5EF4-FFF2-40B4-BE49-F238E27FC236}">
                <a16:creationId xmlns:a16="http://schemas.microsoft.com/office/drawing/2014/main" id="{56671676-C5F5-4ACB-A385-F8BE7FEE327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2"/>
          <a:stretch/>
        </p:blipFill>
        <p:spPr bwMode="auto">
          <a:xfrm>
            <a:off x="506027" y="1271464"/>
            <a:ext cx="6992053" cy="5391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9333A8-8D8C-44F8-B7CD-4F4D518C9C2B}"/>
              </a:ext>
            </a:extLst>
          </p:cNvPr>
          <p:cNvSpPr txBox="1"/>
          <p:nvPr/>
        </p:nvSpPr>
        <p:spPr>
          <a:xfrm>
            <a:off x="7884193" y="1674674"/>
            <a:ext cx="3599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000" dirty="0"/>
              <a:t>PPY coated cotton fibers. </a:t>
            </a:r>
          </a:p>
          <a:p>
            <a:pPr marL="342900" indent="-342900">
              <a:buFont typeface="+mj-lt"/>
              <a:buAutoNum type="alphaLcParenR"/>
            </a:pPr>
            <a:endParaRPr lang="en-US" sz="2000" dirty="0"/>
          </a:p>
          <a:p>
            <a:pPr marL="342900" indent="-342900">
              <a:buFont typeface="+mj-lt"/>
              <a:buAutoNum type="alphaLcParenR"/>
            </a:pPr>
            <a:r>
              <a:rPr lang="en-US" sz="2000" dirty="0"/>
              <a:t>Ag-PPY coated cotton fibers. </a:t>
            </a:r>
          </a:p>
          <a:p>
            <a:endParaRPr lang="en-US" sz="2000" dirty="0"/>
          </a:p>
          <a:p>
            <a:r>
              <a:rPr lang="en-US" sz="2000" dirty="0"/>
              <a:t>c &amp; d) I-PPY coated cotton fibers.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637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2FF13-D1A7-4019-A7DC-E247CA13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33" y="3436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UV-Blocking Properties of TiO</a:t>
            </a:r>
            <a:r>
              <a:rPr lang="en-US" sz="4900" b="1" baseline="-25000" dirty="0"/>
              <a:t>2 </a:t>
            </a:r>
            <a:r>
              <a:rPr lang="en-US" sz="4900" b="1" dirty="0"/>
              <a:t>and Ag-TiO</a:t>
            </a:r>
            <a:r>
              <a:rPr lang="en-US" sz="4900" b="1" baseline="-25000" dirty="0"/>
              <a:t>2</a:t>
            </a:r>
            <a:r>
              <a:rPr lang="en-US" sz="4900" b="1" dirty="0"/>
              <a:t> Coated Cotton Fibers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Marcador de contenido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B12E3D41-6DC3-470C-A23F-593A00D6796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"/>
          <a:stretch/>
        </p:blipFill>
        <p:spPr bwMode="auto">
          <a:xfrm>
            <a:off x="559293" y="1455174"/>
            <a:ext cx="8437056" cy="5059139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Performance Fabrics - Spanflex-Stretching All Possibilities">
            <a:extLst>
              <a:ext uri="{FF2B5EF4-FFF2-40B4-BE49-F238E27FC236}">
                <a16:creationId xmlns:a16="http://schemas.microsoft.com/office/drawing/2014/main" id="{CE36160F-DA71-4211-96A9-C17D5F01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430" y="2780737"/>
            <a:ext cx="3471188" cy="34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9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C3C70-5B02-4444-BF4A-FCE38A16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0" y="128197"/>
            <a:ext cx="10515600" cy="1325563"/>
          </a:xfrm>
        </p:spPr>
        <p:txBody>
          <a:bodyPr/>
          <a:lstStyle/>
          <a:p>
            <a:r>
              <a:rPr lang="en-US" b="1" dirty="0"/>
              <a:t>Self-Cleaning Cotton: Photocatalytic Degradation of Methylene Blue</a:t>
            </a:r>
          </a:p>
        </p:txBody>
      </p:sp>
      <p:pic>
        <p:nvPicPr>
          <p:cNvPr id="4" name="Marcador de contenido 3" descr="Gráfico&#10;&#10;Descripción generada automáticamente">
            <a:extLst>
              <a:ext uri="{FF2B5EF4-FFF2-40B4-BE49-F238E27FC236}">
                <a16:creationId xmlns:a16="http://schemas.microsoft.com/office/drawing/2014/main" id="{EBBD93BC-0B91-4000-8C9A-C2BD0C8A1BE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" y="1453760"/>
            <a:ext cx="7522346" cy="50624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FA67C5-5957-4B30-AE9A-C8429D906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697" y="2366913"/>
            <a:ext cx="3981863" cy="323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9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9F381-89FB-4417-A2FC-0B3EC742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2004"/>
            <a:ext cx="10515600" cy="1325563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900" b="1" dirty="0">
                <a:effectLst/>
                <a:ea typeface="Times New Roman" panose="02020603050405020304" pitchFamily="18" charset="0"/>
              </a:rPr>
              <a:t>Electrical Characterization of Polypyrrole</a:t>
            </a:r>
            <a:r>
              <a:rPr lang="en-US" sz="4900" b="1" dirty="0">
                <a:ea typeface="Times New Roman" panose="02020603050405020304" pitchFamily="18" charset="0"/>
              </a:rPr>
              <a:t> </a:t>
            </a:r>
            <a:r>
              <a:rPr lang="en-US" sz="4900" b="1" dirty="0">
                <a:effectLst/>
                <a:ea typeface="Times New Roman" panose="02020603050405020304" pitchFamily="18" charset="0"/>
              </a:rPr>
              <a:t>Coated Cotton </a:t>
            </a:r>
            <a:r>
              <a:rPr lang="en-US" sz="4900" b="1" dirty="0">
                <a:effectLst/>
                <a:ea typeface="Calibri" panose="020F0502020204030204" pitchFamily="34" charset="0"/>
              </a:rPr>
              <a:t> 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Marcador de contenido 3" descr="Interfaz de usuario gráfica, Gráfico, Gráfico de líneas&#10;&#10;Descripción generada automáticamente">
            <a:extLst>
              <a:ext uri="{FF2B5EF4-FFF2-40B4-BE49-F238E27FC236}">
                <a16:creationId xmlns:a16="http://schemas.microsoft.com/office/drawing/2014/main" id="{F89039F5-128E-4DF7-935E-ED19229726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" y="1533833"/>
            <a:ext cx="7855975" cy="53266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2510774-00E1-4F90-A550-6EFC282F2731}"/>
              </a:ext>
            </a:extLst>
          </p:cNvPr>
          <p:cNvSpPr txBox="1"/>
          <p:nvPr/>
        </p:nvSpPr>
        <p:spPr>
          <a:xfrm>
            <a:off x="8023123" y="1935332"/>
            <a:ext cx="31604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Current vs Voltage(I-V) graph showing the ohmic behavior of (a) Polypyrrole 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(b) Ag-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Polypyrrole</a:t>
            </a:r>
            <a:endParaRPr lang="en-US" dirty="0"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(c) I-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Polypyrrole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conductive fibers.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(d) Picture of Polypyrrole coated cotton strand.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8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970CC-368A-4EB7-91A6-40B9677B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305"/>
            <a:ext cx="10515600" cy="1325563"/>
          </a:xfrm>
        </p:spPr>
        <p:txBody>
          <a:bodyPr/>
          <a:lstStyle/>
          <a:p>
            <a:r>
              <a:rPr lang="en-US" b="1" dirty="0"/>
              <a:t>Conclusion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E78575-009B-44F2-9725-82191DA39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00" t="21185" r="27250" b="37333"/>
          <a:stretch/>
        </p:blipFill>
        <p:spPr>
          <a:xfrm>
            <a:off x="8244100" y="4338415"/>
            <a:ext cx="3566160" cy="1779902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B647D2B-7C45-4B93-BE05-C64C30BB4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868"/>
            <a:ext cx="6934200" cy="4795070"/>
          </a:xfrm>
        </p:spPr>
        <p:txBody>
          <a:bodyPr>
            <a:normAutofit/>
          </a:bodyPr>
          <a:lstStyle/>
          <a:p>
            <a:r>
              <a:rPr lang="en-US" sz="2400" dirty="0"/>
              <a:t>UV-Blocking Properties of TiO</a:t>
            </a:r>
            <a:r>
              <a:rPr lang="en-US" sz="2400" baseline="-25000" dirty="0"/>
              <a:t>2</a:t>
            </a:r>
            <a:r>
              <a:rPr lang="en-US" sz="2400" dirty="0"/>
              <a:t> coated cotton fibers demonstrated.</a:t>
            </a:r>
          </a:p>
          <a:p>
            <a:r>
              <a:rPr lang="en-US" sz="2400" dirty="0"/>
              <a:t>Self-cleaning properties of TiO</a:t>
            </a:r>
            <a:r>
              <a:rPr lang="en-US" sz="2400" baseline="-25000" dirty="0"/>
              <a:t>2</a:t>
            </a:r>
            <a:r>
              <a:rPr lang="en-US" sz="2400" dirty="0"/>
              <a:t> coated cotton fibers.</a:t>
            </a:r>
          </a:p>
          <a:p>
            <a:r>
              <a:rPr lang="en-US" sz="2400" dirty="0"/>
              <a:t>Ability to conduct electricity by PPY coated cotton fibers. </a:t>
            </a:r>
          </a:p>
          <a:p>
            <a:r>
              <a:rPr lang="en-US" sz="2400" dirty="0"/>
              <a:t>Generation of electricity by piezoelectric and triboelectric effect of textile based nanogenerator.</a:t>
            </a:r>
          </a:p>
          <a:p>
            <a:r>
              <a:rPr lang="en-US" sz="2400" dirty="0"/>
              <a:t>Proposed antimicrobial activity based on previous studies. 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F4D9BB8-9745-4183-9760-66AF8C9967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00" t="15260" r="54500" b="38221"/>
          <a:stretch/>
        </p:blipFill>
        <p:spPr>
          <a:xfrm>
            <a:off x="8999442" y="373716"/>
            <a:ext cx="2194560" cy="38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51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97339-60EC-4919-9491-637BF756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8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Thank you!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5497FEB-0AF0-4469-98E5-13B5AE1CD3E3}"/>
              </a:ext>
            </a:extLst>
          </p:cNvPr>
          <p:cNvSpPr/>
          <p:nvPr/>
        </p:nvSpPr>
        <p:spPr>
          <a:xfrm>
            <a:off x="8169315" y="0"/>
            <a:ext cx="17292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E0CD37-9F6D-4EF4-9CBE-8440E1C16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34" y="2072427"/>
            <a:ext cx="7519387" cy="422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70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256</Words>
  <Application>Microsoft Office PowerPoint</Application>
  <PresentationFormat>Panorámica</PresentationFormat>
  <Paragraphs>45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de Office</vt:lpstr>
      <vt:lpstr>Functionalized Cotton Fibers with Self-Cleaning, UV-Shielding and Energy Generation Capability </vt:lpstr>
      <vt:lpstr>Introduction</vt:lpstr>
      <vt:lpstr>Materials and Methods</vt:lpstr>
      <vt:lpstr>Morphological Characterization</vt:lpstr>
      <vt:lpstr>UV-Blocking Properties of TiO2 and Ag-TiO2 Coated Cotton Fibers </vt:lpstr>
      <vt:lpstr>Self-Cleaning Cotton: Photocatalytic Degradation of Methylene Blue</vt:lpstr>
      <vt:lpstr>Electrical Characterization of Polypyrrole Coated Cotton     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Functionalized Cotton Fibers with Self-Cleaning, UV-Shielding and Energy Generation Capability</dc:title>
  <dc:creator>Valeria Suarez Vega</dc:creator>
  <cp:lastModifiedBy>Valeria Suarez Vega</cp:lastModifiedBy>
  <cp:revision>11</cp:revision>
  <dcterms:created xsi:type="dcterms:W3CDTF">2020-11-19T03:31:15Z</dcterms:created>
  <dcterms:modified xsi:type="dcterms:W3CDTF">2020-11-20T01:36:34Z</dcterms:modified>
</cp:coreProperties>
</file>