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
  </p:handoutMasterIdLst>
  <p:sldIdLst>
    <p:sldId id="259" r:id="rId2"/>
  </p:sldIdLst>
  <p:sldSz cx="43891200" cy="32918400"/>
  <p:notesSz cx="6953250" cy="9239250"/>
  <p:embeddedFontLst>
    <p:embeddedFont>
      <p:font typeface="Nunito" panose="020B0604020202020204" charset="0"/>
      <p:regular r:id="rId4"/>
      <p:bold r:id="rId5"/>
      <p:italic r:id="rId6"/>
      <p:boldItalic r:id="rId7"/>
    </p:embeddedFont>
    <p:embeddedFont>
      <p:font typeface="Open Sans" panose="020B0604020202020204" charset="0"/>
      <p:regular r:id="rId8"/>
      <p:bold r:id="rId9"/>
      <p:italic r:id="rId10"/>
      <p:boldItalic r:id="rId11"/>
    </p:embeddedFont>
  </p:embeddedFontLst>
  <p:custDataLst>
    <p:tags r:id="rId12"/>
  </p:custDataLst>
  <p:defaultTextStyle>
    <a:defPPr>
      <a:defRPr lang="en-US"/>
    </a:defPPr>
    <a:lvl1pPr algn="ctr" rtl="0" fontAlgn="base">
      <a:spcBef>
        <a:spcPct val="0"/>
      </a:spcBef>
      <a:spcAft>
        <a:spcPct val="0"/>
      </a:spcAft>
      <a:defRPr sz="4300" b="1" kern="1200">
        <a:solidFill>
          <a:srgbClr val="FF9900"/>
        </a:solidFill>
        <a:latin typeface="Arial"/>
        <a:ea typeface="+mn-ea"/>
        <a:cs typeface="+mn-cs"/>
      </a:defRPr>
    </a:lvl1pPr>
    <a:lvl2pPr marL="457200" algn="ctr" rtl="0" fontAlgn="base">
      <a:spcBef>
        <a:spcPct val="0"/>
      </a:spcBef>
      <a:spcAft>
        <a:spcPct val="0"/>
      </a:spcAft>
      <a:defRPr sz="4300" b="1" kern="1200">
        <a:solidFill>
          <a:srgbClr val="FF9900"/>
        </a:solidFill>
        <a:latin typeface="Arial"/>
        <a:ea typeface="+mn-ea"/>
        <a:cs typeface="+mn-cs"/>
      </a:defRPr>
    </a:lvl2pPr>
    <a:lvl3pPr marL="914400" algn="ctr" rtl="0" fontAlgn="base">
      <a:spcBef>
        <a:spcPct val="0"/>
      </a:spcBef>
      <a:spcAft>
        <a:spcPct val="0"/>
      </a:spcAft>
      <a:defRPr sz="4300" b="1" kern="1200">
        <a:solidFill>
          <a:srgbClr val="FF9900"/>
        </a:solidFill>
        <a:latin typeface="Arial"/>
        <a:ea typeface="+mn-ea"/>
        <a:cs typeface="+mn-cs"/>
      </a:defRPr>
    </a:lvl3pPr>
    <a:lvl4pPr marL="1371600" algn="ctr" rtl="0" fontAlgn="base">
      <a:spcBef>
        <a:spcPct val="0"/>
      </a:spcBef>
      <a:spcAft>
        <a:spcPct val="0"/>
      </a:spcAft>
      <a:defRPr sz="4300" b="1" kern="1200">
        <a:solidFill>
          <a:srgbClr val="FF9900"/>
        </a:solidFill>
        <a:latin typeface="Arial"/>
        <a:ea typeface="+mn-ea"/>
        <a:cs typeface="+mn-cs"/>
      </a:defRPr>
    </a:lvl4pPr>
    <a:lvl5pPr marL="1828800" algn="ctr" rtl="0" fontAlgn="base">
      <a:spcBef>
        <a:spcPct val="0"/>
      </a:spcBef>
      <a:spcAft>
        <a:spcPct val="0"/>
      </a:spcAft>
      <a:defRPr sz="4300" b="1" kern="1200">
        <a:solidFill>
          <a:srgbClr val="FF9900"/>
        </a:solidFill>
        <a:latin typeface="Arial"/>
        <a:ea typeface="+mn-ea"/>
        <a:cs typeface="+mn-cs"/>
      </a:defRPr>
    </a:lvl5pPr>
    <a:lvl6pPr marL="2286000" algn="l" defTabSz="914400" rtl="0" eaLnBrk="1" latinLnBrk="0" hangingPunct="1">
      <a:defRPr sz="4300" b="1" kern="1200">
        <a:solidFill>
          <a:srgbClr val="FF9900"/>
        </a:solidFill>
        <a:latin typeface="Arial"/>
        <a:ea typeface="+mn-ea"/>
        <a:cs typeface="+mn-cs"/>
      </a:defRPr>
    </a:lvl6pPr>
    <a:lvl7pPr marL="2743200" algn="l" defTabSz="914400" rtl="0" eaLnBrk="1" latinLnBrk="0" hangingPunct="1">
      <a:defRPr sz="4300" b="1" kern="1200">
        <a:solidFill>
          <a:srgbClr val="FF9900"/>
        </a:solidFill>
        <a:latin typeface="Arial"/>
        <a:ea typeface="+mn-ea"/>
        <a:cs typeface="+mn-cs"/>
      </a:defRPr>
    </a:lvl7pPr>
    <a:lvl8pPr marL="3200400" algn="l" defTabSz="914400" rtl="0" eaLnBrk="1" latinLnBrk="0" hangingPunct="1">
      <a:defRPr sz="4300" b="1" kern="1200">
        <a:solidFill>
          <a:srgbClr val="FF9900"/>
        </a:solidFill>
        <a:latin typeface="Arial"/>
        <a:ea typeface="+mn-ea"/>
        <a:cs typeface="+mn-cs"/>
      </a:defRPr>
    </a:lvl8pPr>
    <a:lvl9pPr marL="3657600" algn="l" defTabSz="914400" rtl="0" eaLnBrk="1" latinLnBrk="0" hangingPunct="1">
      <a:defRPr sz="4300" b="1" kern="1200">
        <a:solidFill>
          <a:srgbClr val="FF9900"/>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Delre" initials="JD" lastIdx="0" clrIdx="0">
    <p:extLst>
      <p:ext uri="{19B8F6BF-5375-455C-9EA6-DF929625EA0E}">
        <p15:presenceInfo xmlns:p15="http://schemas.microsoft.com/office/powerpoint/2012/main" userId="Justin Del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E64B3C"/>
    <a:srgbClr val="2D3C50"/>
    <a:srgbClr val="FF9900"/>
    <a:srgbClr val="990000"/>
    <a:srgbClr val="000050"/>
    <a:srgbClr val="00126A"/>
    <a:srgbClr val="0033CC"/>
    <a:srgbClr val="000066"/>
    <a:srgbClr val="000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B5B49-9769-4B9A-9162-050F9EC9A083}" v="155" dt="2020-11-18T21:37:07.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658" autoAdjust="0"/>
    <p:restoredTop sz="94575" autoAdjust="0"/>
  </p:normalViewPr>
  <p:slideViewPr>
    <p:cSldViewPr>
      <p:cViewPr>
        <p:scale>
          <a:sx n="33" d="100"/>
          <a:sy n="33" d="100"/>
        </p:scale>
        <p:origin x="408" y="-1212"/>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handoutMaster" Target="handoutMasters/handoutMaster1.xml"/><Relationship Id="rId7" Type="http://schemas.openxmlformats.org/officeDocument/2006/relationships/font" Target="fonts/font4.fntdata"/><Relationship Id="rId12" Type="http://schemas.openxmlformats.org/officeDocument/2006/relationships/tags" Target="tags/tag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19" Type="http://schemas.microsoft.com/office/2015/10/relationships/revisionInfo" Target="revisionInfo.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G" userId="ae0843a8f6ca3899" providerId="LiveId" clId="{9F4B5B49-9769-4B9A-9162-050F9EC9A083}"/>
    <pc:docChg chg="undo custSel modSld">
      <pc:chgData name="Carlos G" userId="ae0843a8f6ca3899" providerId="LiveId" clId="{9F4B5B49-9769-4B9A-9162-050F9EC9A083}" dt="2020-11-18T21:37:34.984" v="2251" actId="20577"/>
      <pc:docMkLst>
        <pc:docMk/>
      </pc:docMkLst>
      <pc:sldChg chg="addSp delSp modSp mod">
        <pc:chgData name="Carlos G" userId="ae0843a8f6ca3899" providerId="LiveId" clId="{9F4B5B49-9769-4B9A-9162-050F9EC9A083}" dt="2020-11-18T21:37:34.984" v="2251" actId="20577"/>
        <pc:sldMkLst>
          <pc:docMk/>
          <pc:sldMk cId="0" sldId="259"/>
        </pc:sldMkLst>
        <pc:spChg chg="add mod">
          <ac:chgData name="Carlos G" userId="ae0843a8f6ca3899" providerId="LiveId" clId="{9F4B5B49-9769-4B9A-9162-050F9EC9A083}" dt="2020-11-18T21:30:52.077" v="2056" actId="20577"/>
          <ac:spMkLst>
            <pc:docMk/>
            <pc:sldMk cId="0" sldId="259"/>
            <ac:spMk id="8" creationId="{F1ACCFCC-37C1-4FBC-B923-A615FF0C61D4}"/>
          </ac:spMkLst>
        </pc:spChg>
        <pc:spChg chg="add mod">
          <ac:chgData name="Carlos G" userId="ae0843a8f6ca3899" providerId="LiveId" clId="{9F4B5B49-9769-4B9A-9162-050F9EC9A083}" dt="2020-11-18T19:52:46.894" v="1577" actId="1076"/>
          <ac:spMkLst>
            <pc:docMk/>
            <pc:sldMk cId="0" sldId="259"/>
            <ac:spMk id="13" creationId="{C8DF5651-FC75-4554-A006-477811C0F948}"/>
          </ac:spMkLst>
        </pc:spChg>
        <pc:spChg chg="mod">
          <ac:chgData name="Carlos G" userId="ae0843a8f6ca3899" providerId="LiveId" clId="{9F4B5B49-9769-4B9A-9162-050F9EC9A083}" dt="2020-11-17T04:32:22.647" v="268"/>
          <ac:spMkLst>
            <pc:docMk/>
            <pc:sldMk cId="0" sldId="259"/>
            <ac:spMk id="19" creationId="{CC5F2601-3472-4441-8610-673ACB878A1B}"/>
          </ac:spMkLst>
        </pc:spChg>
        <pc:spChg chg="mod">
          <ac:chgData name="Carlos G" userId="ae0843a8f6ca3899" providerId="LiveId" clId="{9F4B5B49-9769-4B9A-9162-050F9EC9A083}" dt="2020-11-18T19:53:47.945" v="1587" actId="1076"/>
          <ac:spMkLst>
            <pc:docMk/>
            <pc:sldMk cId="0" sldId="259"/>
            <ac:spMk id="21" creationId="{101B52F1-D8CA-4741-B86D-98C03F645847}"/>
          </ac:spMkLst>
        </pc:spChg>
        <pc:spChg chg="mod">
          <ac:chgData name="Carlos G" userId="ae0843a8f6ca3899" providerId="LiveId" clId="{9F4B5B49-9769-4B9A-9162-050F9EC9A083}" dt="2020-11-17T04:46:14.688" v="360" actId="20577"/>
          <ac:spMkLst>
            <pc:docMk/>
            <pc:sldMk cId="0" sldId="259"/>
            <ac:spMk id="22" creationId="{911E8223-4617-4E14-85CC-64FBEF860AEB}"/>
          </ac:spMkLst>
        </pc:spChg>
        <pc:spChg chg="mod">
          <ac:chgData name="Carlos G" userId="ae0843a8f6ca3899" providerId="LiveId" clId="{9F4B5B49-9769-4B9A-9162-050F9EC9A083}" dt="2020-11-18T19:53:00.617" v="1579" actId="1076"/>
          <ac:spMkLst>
            <pc:docMk/>
            <pc:sldMk cId="0" sldId="259"/>
            <ac:spMk id="32" creationId="{8A36DE9E-ADA7-4B49-A36B-D777D03B40F4}"/>
          </ac:spMkLst>
        </pc:spChg>
        <pc:spChg chg="mod">
          <ac:chgData name="Carlos G" userId="ae0843a8f6ca3899" providerId="LiveId" clId="{9F4B5B49-9769-4B9A-9162-050F9EC9A083}" dt="2020-11-18T19:52:54.474" v="1578" actId="1076"/>
          <ac:spMkLst>
            <pc:docMk/>
            <pc:sldMk cId="0" sldId="259"/>
            <ac:spMk id="33" creationId="{AD61A419-7763-464E-BEFD-5783756FD735}"/>
          </ac:spMkLst>
        </pc:spChg>
        <pc:spChg chg="mod">
          <ac:chgData name="Carlos G" userId="ae0843a8f6ca3899" providerId="LiveId" clId="{9F4B5B49-9769-4B9A-9162-050F9EC9A083}" dt="2020-11-18T21:37:34.984" v="2251" actId="20577"/>
          <ac:spMkLst>
            <pc:docMk/>
            <pc:sldMk cId="0" sldId="259"/>
            <ac:spMk id="48" creationId="{6A0D303C-BC2E-4D27-8DCB-AFFC83235B99}"/>
          </ac:spMkLst>
        </pc:spChg>
        <pc:spChg chg="add del mod">
          <ac:chgData name="Carlos G" userId="ae0843a8f6ca3899" providerId="LiveId" clId="{9F4B5B49-9769-4B9A-9162-050F9EC9A083}" dt="2020-11-18T21:36:58.555" v="2245" actId="20577"/>
          <ac:spMkLst>
            <pc:docMk/>
            <pc:sldMk cId="0" sldId="259"/>
            <ac:spMk id="49" creationId="{DEA09F5A-1661-4BDF-A2DF-89252468F52D}"/>
          </ac:spMkLst>
        </pc:spChg>
        <pc:spChg chg="mod">
          <ac:chgData name="Carlos G" userId="ae0843a8f6ca3899" providerId="LiveId" clId="{9F4B5B49-9769-4B9A-9162-050F9EC9A083}" dt="2020-11-18T21:34:04.274" v="2203" actId="20577"/>
          <ac:spMkLst>
            <pc:docMk/>
            <pc:sldMk cId="0" sldId="259"/>
            <ac:spMk id="54" creationId="{78FB01C1-373E-4866-BF69-4540A0DE8387}"/>
          </ac:spMkLst>
        </pc:spChg>
        <pc:spChg chg="mod">
          <ac:chgData name="Carlos G" userId="ae0843a8f6ca3899" providerId="LiveId" clId="{9F4B5B49-9769-4B9A-9162-050F9EC9A083}" dt="2020-11-18T21:26:53.583" v="1672"/>
          <ac:spMkLst>
            <pc:docMk/>
            <pc:sldMk cId="0" sldId="259"/>
            <ac:spMk id="241" creationId="{289F4C29-97DA-4889-85D4-4718B5EF9EE5}"/>
          </ac:spMkLst>
        </pc:spChg>
        <pc:spChg chg="mod">
          <ac:chgData name="Carlos G" userId="ae0843a8f6ca3899" providerId="LiveId" clId="{9F4B5B49-9769-4B9A-9162-050F9EC9A083}" dt="2020-11-18T19:53:53.207" v="1588" actId="1076"/>
          <ac:spMkLst>
            <pc:docMk/>
            <pc:sldMk cId="0" sldId="259"/>
            <ac:spMk id="249" creationId="{E7F5A37C-2B6C-4404-91FF-0640D04BD011}"/>
          </ac:spMkLst>
        </pc:spChg>
        <pc:spChg chg="del mod">
          <ac:chgData name="Carlos G" userId="ae0843a8f6ca3899" providerId="LiveId" clId="{9F4B5B49-9769-4B9A-9162-050F9EC9A083}" dt="2020-11-17T04:33:58.958" v="287"/>
          <ac:spMkLst>
            <pc:docMk/>
            <pc:sldMk cId="0" sldId="259"/>
            <ac:spMk id="306" creationId="{52719D96-727F-42F6-8B2A-AA919B98673D}"/>
          </ac:spMkLst>
        </pc:spChg>
        <pc:graphicFrameChg chg="add mod">
          <ac:chgData name="Carlos G" userId="ae0843a8f6ca3899" providerId="LiveId" clId="{9F4B5B49-9769-4B9A-9162-050F9EC9A083}" dt="2020-11-18T19:53:28.494" v="1583" actId="1076"/>
          <ac:graphicFrameMkLst>
            <pc:docMk/>
            <pc:sldMk cId="0" sldId="259"/>
            <ac:graphicFrameMk id="4" creationId="{083A3A49-70C3-4DE4-89C3-F622FD6BD98E}"/>
          </ac:graphicFrameMkLst>
        </pc:graphicFrameChg>
        <pc:graphicFrameChg chg="add mod">
          <ac:chgData name="Carlos G" userId="ae0843a8f6ca3899" providerId="LiveId" clId="{9F4B5B49-9769-4B9A-9162-050F9EC9A083}" dt="2020-11-18T19:53:30.796" v="1584" actId="1076"/>
          <ac:graphicFrameMkLst>
            <pc:docMk/>
            <pc:sldMk cId="0" sldId="259"/>
            <ac:graphicFrameMk id="5" creationId="{63E3E32D-03F2-4966-B404-740BF201AE01}"/>
          </ac:graphicFrameMkLst>
        </pc:graphicFrameChg>
        <pc:graphicFrameChg chg="add del mod">
          <ac:chgData name="Carlos G" userId="ae0843a8f6ca3899" providerId="LiveId" clId="{9F4B5B49-9769-4B9A-9162-050F9EC9A083}" dt="2020-11-17T04:41:59.112" v="325"/>
          <ac:graphicFrameMkLst>
            <pc:docMk/>
            <pc:sldMk cId="0" sldId="259"/>
            <ac:graphicFrameMk id="6" creationId="{143EE2C8-8475-48DA-B696-B8A8DB825552}"/>
          </ac:graphicFrameMkLst>
        </pc:graphicFrameChg>
        <pc:graphicFrameChg chg="add del mod">
          <ac:chgData name="Carlos G" userId="ae0843a8f6ca3899" providerId="LiveId" clId="{9F4B5B49-9769-4B9A-9162-050F9EC9A083}" dt="2020-11-17T04:42:48.502" v="335" actId="478"/>
          <ac:graphicFrameMkLst>
            <pc:docMk/>
            <pc:sldMk cId="0" sldId="259"/>
            <ac:graphicFrameMk id="7" creationId="{716802DC-F41B-4F9A-9C41-979966E26188}"/>
          </ac:graphicFrameMkLst>
        </pc:graphicFrameChg>
        <pc:graphicFrameChg chg="add del mod">
          <ac:chgData name="Carlos G" userId="ae0843a8f6ca3899" providerId="LiveId" clId="{9F4B5B49-9769-4B9A-9162-050F9EC9A083}" dt="2020-11-17T04:44:25.154" v="343" actId="478"/>
          <ac:graphicFrameMkLst>
            <pc:docMk/>
            <pc:sldMk cId="0" sldId="259"/>
            <ac:graphicFrameMk id="8" creationId="{65AA55CC-FFD2-4168-9D64-5A052E9DB855}"/>
          </ac:graphicFrameMkLst>
        </pc:graphicFrameChg>
        <pc:graphicFrameChg chg="add mod">
          <ac:chgData name="Carlos G" userId="ae0843a8f6ca3899" providerId="LiveId" clId="{9F4B5B49-9769-4B9A-9162-050F9EC9A083}" dt="2020-11-18T19:53:33.332" v="1585" actId="1076"/>
          <ac:graphicFrameMkLst>
            <pc:docMk/>
            <pc:sldMk cId="0" sldId="259"/>
            <ac:graphicFrameMk id="9" creationId="{681941BB-5625-40D2-AEAB-EBACBDDC6807}"/>
          </ac:graphicFrameMkLst>
        </pc:graphicFrameChg>
        <pc:graphicFrameChg chg="add del mod">
          <ac:chgData name="Carlos G" userId="ae0843a8f6ca3899" providerId="LiveId" clId="{9F4B5B49-9769-4B9A-9162-050F9EC9A083}" dt="2020-11-17T04:46:28.628" v="362"/>
          <ac:graphicFrameMkLst>
            <pc:docMk/>
            <pc:sldMk cId="0" sldId="259"/>
            <ac:graphicFrameMk id="10" creationId="{3DB6A40D-5EB2-45E3-AE0D-B6797D761F78}"/>
          </ac:graphicFrameMkLst>
        </pc:graphicFrameChg>
        <pc:graphicFrameChg chg="add del mod">
          <ac:chgData name="Carlos G" userId="ae0843a8f6ca3899" providerId="LiveId" clId="{9F4B5B49-9769-4B9A-9162-050F9EC9A083}" dt="2020-11-17T04:48:47.758" v="372" actId="478"/>
          <ac:graphicFrameMkLst>
            <pc:docMk/>
            <pc:sldMk cId="0" sldId="259"/>
            <ac:graphicFrameMk id="11" creationId="{2DB0E31F-00D6-41A7-A3E8-55F9AB5DF96E}"/>
          </ac:graphicFrameMkLst>
        </pc:graphicFrameChg>
        <pc:graphicFrameChg chg="add mod">
          <ac:chgData name="Carlos G" userId="ae0843a8f6ca3899" providerId="LiveId" clId="{9F4B5B49-9769-4B9A-9162-050F9EC9A083}" dt="2020-11-18T19:53:36.215" v="1586" actId="1076"/>
          <ac:graphicFrameMkLst>
            <pc:docMk/>
            <pc:sldMk cId="0" sldId="259"/>
            <ac:graphicFrameMk id="12" creationId="{56D10EDA-2BBA-4FAA-8F74-FAC7122DD410}"/>
          </ac:graphicFrameMkLst>
        </pc:graphicFrameChg>
        <pc:picChg chg="add mod">
          <ac:chgData name="Carlos G" userId="ae0843a8f6ca3899" providerId="LiveId" clId="{9F4B5B49-9769-4B9A-9162-050F9EC9A083}" dt="2020-11-18T19:53:47.945" v="1587" actId="1076"/>
          <ac:picMkLst>
            <pc:docMk/>
            <pc:sldMk cId="0" sldId="259"/>
            <ac:picMk id="2" creationId="{D4819BA3-CF74-4091-A206-5395A947E8D9}"/>
          </ac:picMkLst>
        </pc:picChg>
        <pc:picChg chg="add mod">
          <ac:chgData name="Carlos G" userId="ae0843a8f6ca3899" providerId="LiveId" clId="{9F4B5B49-9769-4B9A-9162-050F9EC9A083}" dt="2020-11-18T19:53:47.945" v="1587" actId="1076"/>
          <ac:picMkLst>
            <pc:docMk/>
            <pc:sldMk cId="0" sldId="259"/>
            <ac:picMk id="3" creationId="{B5EA05C4-60A3-4CA9-A6A9-49046A2FFB5C}"/>
          </ac:picMkLst>
        </pc:picChg>
        <pc:picChg chg="add mod">
          <ac:chgData name="Carlos G" userId="ae0843a8f6ca3899" providerId="LiveId" clId="{9F4B5B49-9769-4B9A-9162-050F9EC9A083}" dt="2020-11-18T19:55:20.242" v="1591" actId="14100"/>
          <ac:picMkLst>
            <pc:docMk/>
            <pc:sldMk cId="0" sldId="259"/>
            <ac:picMk id="6" creationId="{390C5A54-FF05-4F51-AA97-841E9869BDD0}"/>
          </ac:picMkLst>
        </pc:picChg>
        <pc:picChg chg="add del mod">
          <ac:chgData name="Carlos G" userId="ae0843a8f6ca3899" providerId="LiveId" clId="{9F4B5B49-9769-4B9A-9162-050F9EC9A083}" dt="2020-11-18T21:16:31.549" v="1667"/>
          <ac:picMkLst>
            <pc:docMk/>
            <pc:sldMk cId="0" sldId="259"/>
            <ac:picMk id="7" creationId="{61AD8921-16A6-4BB3-9F5A-74B2F15C57A3}"/>
          </ac:picMkLst>
        </pc:picChg>
        <pc:picChg chg="add mod">
          <ac:chgData name="Carlos G" userId="ae0843a8f6ca3899" providerId="LiveId" clId="{9F4B5B49-9769-4B9A-9162-050F9EC9A083}" dt="2020-11-18T21:37:15.627" v="2248" actId="14100"/>
          <ac:picMkLst>
            <pc:docMk/>
            <pc:sldMk cId="0" sldId="259"/>
            <ac:picMk id="10" creationId="{101EC634-2ED4-4705-9019-36C2A8E41059}"/>
          </ac:picMkLst>
        </pc:picChg>
        <pc:picChg chg="add mod">
          <ac:chgData name="Carlos G" userId="ae0843a8f6ca3899" providerId="LiveId" clId="{9F4B5B49-9769-4B9A-9162-050F9EC9A083}" dt="2020-11-18T19:53:47.945" v="1587" actId="1076"/>
          <ac:picMkLst>
            <pc:docMk/>
            <pc:sldMk cId="0" sldId="259"/>
            <ac:picMk id="30" creationId="{7B40ABBE-3694-479A-8D28-B9F56672A09D}"/>
          </ac:picMkLst>
        </pc:picChg>
        <pc:picChg chg="add mod">
          <ac:chgData name="Carlos G" userId="ae0843a8f6ca3899" providerId="LiveId" clId="{9F4B5B49-9769-4B9A-9162-050F9EC9A083}" dt="2020-11-18T19:53:47.945" v="1587" actId="1076"/>
          <ac:picMkLst>
            <pc:docMk/>
            <pc:sldMk cId="0" sldId="259"/>
            <ac:picMk id="31" creationId="{E6A6FA3B-8E0F-4282-96A2-18266A595639}"/>
          </ac:picMkLst>
        </pc:picChg>
        <pc:picChg chg="add mod">
          <ac:chgData name="Carlos G" userId="ae0843a8f6ca3899" providerId="LiveId" clId="{9F4B5B49-9769-4B9A-9162-050F9EC9A083}" dt="2020-11-18T19:53:47.945" v="1587" actId="1076"/>
          <ac:picMkLst>
            <pc:docMk/>
            <pc:sldMk cId="0" sldId="259"/>
            <ac:picMk id="34" creationId="{1DBB9A64-B1CF-4273-98C0-A215728DF635}"/>
          </ac:picMkLst>
        </pc:picChg>
        <pc:picChg chg="add mod">
          <ac:chgData name="Carlos G" userId="ae0843a8f6ca3899" providerId="LiveId" clId="{9F4B5B49-9769-4B9A-9162-050F9EC9A083}" dt="2020-11-18T19:58:25.732" v="1613" actId="1076"/>
          <ac:picMkLst>
            <pc:docMk/>
            <pc:sldMk cId="0" sldId="259"/>
            <ac:picMk id="35" creationId="{BB2A40AB-70EF-4E8D-86E5-A415DC0FC178}"/>
          </ac:picMkLst>
        </pc:picChg>
        <pc:picChg chg="add mod">
          <ac:chgData name="Carlos G" userId="ae0843a8f6ca3899" providerId="LiveId" clId="{9F4B5B49-9769-4B9A-9162-050F9EC9A083}" dt="2020-11-18T19:53:47.945" v="1587" actId="1076"/>
          <ac:picMkLst>
            <pc:docMk/>
            <pc:sldMk cId="0" sldId="259"/>
            <ac:picMk id="36" creationId="{77A54056-EB32-4A4B-9A6A-E3FE7E69B85A}"/>
          </ac:picMkLst>
        </pc:pic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 Id="rId4"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130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0" tIns="46455" rIns="92910" bIns="46455" anchor="t" anchorCtr="0" compatLnSpc="1">
            <a:prstTxWarp prst="textNoShape">
              <a:avLst/>
            </a:prstTxWarp>
          </a:bodyPr>
          <a:lstStyle>
            <a:defPPr>
              <a:defRPr kern="1200" smtId="4294967295"/>
            </a:defPPr>
            <a:lvl1pPr algn="l" defTabSz="928688">
              <a:defRPr sz="12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3938588" y="0"/>
            <a:ext cx="30130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0" tIns="46455" rIns="92910" bIns="46455" anchor="t" anchorCtr="0" compatLnSpc="1">
            <a:prstTxWarp prst="textNoShape">
              <a:avLst/>
            </a:prstTxWarp>
          </a:bodyPr>
          <a:lstStyle>
            <a:defPPr>
              <a:defRPr kern="1200" smtId="4294967295"/>
            </a:defPPr>
            <a:lvl1pPr algn="r" defTabSz="928688">
              <a:defRPr sz="12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8775700"/>
            <a:ext cx="30130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0" tIns="46455" rIns="92910" bIns="46455" anchor="b" anchorCtr="0" compatLnSpc="1">
            <a:prstTxWarp prst="textNoShape">
              <a:avLst/>
            </a:prstTxWarp>
          </a:bodyPr>
          <a:lstStyle>
            <a:defPPr>
              <a:defRPr kern="1200" smtId="4294967295"/>
            </a:defPPr>
            <a:lvl1pPr algn="l" defTabSz="928688">
              <a:defRPr sz="12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3938588" y="8775700"/>
            <a:ext cx="30130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0" tIns="46455" rIns="92910" bIns="46455" anchor="b" anchorCtr="0" compatLnSpc="1">
            <a:prstTxWarp prst="textNoShape">
              <a:avLst/>
            </a:prstTxWarp>
          </a:bodyPr>
          <a:lstStyle>
            <a:defPPr>
              <a:defRPr kern="1200" smtId="4294967295"/>
            </a:defPPr>
            <a:lvl1pPr algn="r" defTabSz="928688">
              <a:defRPr sz="1200" b="0">
                <a:solidFill>
                  <a:schemeClr val="tx1"/>
                </a:solidFill>
                <a:latin typeface="Arial" pitchFamily="34" charset="0"/>
              </a:defRPr>
            </a:lvl1pPr>
          </a:lstStyle>
          <a:p>
            <a:pPr>
              <a:defRPr/>
            </a:pPr>
            <a:fld id="{54F1B5D8-D97D-47DE-99FD-BED51FB7C907}" type="slidenum">
              <a:rPr lang="en-US"/>
              <a:pPr>
                <a:defRPr/>
              </a:pPr>
              <a:t>‹#›</a:t>
            </a:fld>
            <a:endParaRPr lang="en-US"/>
          </a:p>
        </p:txBody>
      </p:sp>
    </p:spTree>
    <p:extLst>
      <p:ext uri="{BB962C8B-B14F-4D97-AF65-F5344CB8AC3E}">
        <p14:creationId xmlns:p14="http://schemas.microsoft.com/office/powerpoint/2010/main" val="7482784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7" y="10226675"/>
            <a:ext cx="37306250" cy="7054850"/>
          </a:xfr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A5EDBB11-81A3-4CFA-BA97-1ABE9A8F32CF}" type="slidenum">
              <a:rPr lang="en-US"/>
              <a:pPr>
                <a:defRPr/>
              </a:pPr>
              <a:t>‹#›</a:t>
            </a:fld>
            <a:endParaRPr lang="en-US"/>
          </a:p>
        </p:txBody>
      </p:sp>
    </p:spTree>
    <p:extLst>
      <p:ext uri="{BB962C8B-B14F-4D97-AF65-F5344CB8AC3E}">
        <p14:creationId xmlns:p14="http://schemas.microsoft.com/office/powerpoint/2010/main" val="35658167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65ECC0F7-0140-4FFA-BB4D-270D63D3C308}" type="slidenum">
              <a:rPr lang="en-US"/>
              <a:pPr>
                <a:defRPr/>
              </a:pPr>
              <a:t>‹#›</a:t>
            </a:fld>
            <a:endParaRPr lang="en-US"/>
          </a:p>
        </p:txBody>
      </p:sp>
    </p:spTree>
    <p:extLst>
      <p:ext uri="{BB962C8B-B14F-4D97-AF65-F5344CB8AC3E}">
        <p14:creationId xmlns:p14="http://schemas.microsoft.com/office/powerpoint/2010/main" val="3707377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41" y="1317625"/>
            <a:ext cx="9875837" cy="28089225"/>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9225"/>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BC1B9D64-3336-481D-94A5-F579BB4A8A39}" type="slidenum">
              <a:rPr lang="en-US"/>
              <a:pPr>
                <a:defRPr/>
              </a:pPr>
              <a:t>‹#›</a:t>
            </a:fld>
            <a:endParaRPr lang="en-US"/>
          </a:p>
        </p:txBody>
      </p:sp>
    </p:spTree>
    <p:extLst>
      <p:ext uri="{BB962C8B-B14F-4D97-AF65-F5344CB8AC3E}">
        <p14:creationId xmlns:p14="http://schemas.microsoft.com/office/powerpoint/2010/main" val="18361420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93927" y="1317625"/>
            <a:ext cx="39503350" cy="5486400"/>
          </a:xfrm>
        </p:spPr>
        <p:txBody>
          <a:bodyPr/>
          <a:lstStyle>
            <a:defPPr>
              <a:defRPr kern="1200" smtId="4294967295"/>
            </a:defPPr>
          </a:lstStyle>
          <a:p>
            <a:r>
              <a:rPr lang="en-US"/>
              <a:t>Click to edit Master title style</a:t>
            </a:r>
          </a:p>
        </p:txBody>
      </p:sp>
      <p:sp>
        <p:nvSpPr>
          <p:cNvPr id="3" name="Content Placeholder 2"/>
          <p:cNvSpPr>
            <a:spLocks noGrp="1"/>
          </p:cNvSpPr>
          <p:nvPr>
            <p:ph sz="quarter" idx="1"/>
          </p:nvPr>
        </p:nvSpPr>
        <p:spPr>
          <a:xfrm>
            <a:off x="2193927" y="7680326"/>
            <a:ext cx="19675475" cy="10787063"/>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2021802" y="7680326"/>
            <a:ext cx="19675475" cy="10787063"/>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193927" y="18619788"/>
            <a:ext cx="19675475" cy="10787062"/>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2021802" y="18619788"/>
            <a:ext cx="19675475" cy="10787062"/>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2D98BD33-354E-4B11-91E6-709054688882}" type="slidenum">
              <a:rPr lang="en-US"/>
              <a:pPr>
                <a:defRPr/>
              </a:pPr>
              <a:t>‹#›</a:t>
            </a:fld>
            <a:endParaRPr lang="en-US"/>
          </a:p>
        </p:txBody>
      </p:sp>
    </p:spTree>
    <p:extLst>
      <p:ext uri="{BB962C8B-B14F-4D97-AF65-F5344CB8AC3E}">
        <p14:creationId xmlns:p14="http://schemas.microsoft.com/office/powerpoint/2010/main" val="11064980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A5940B6B-3169-44D4-847B-7863905C32CF}" type="slidenum">
              <a:rPr lang="en-US"/>
              <a:pPr>
                <a:defRPr/>
              </a:pPr>
              <a:t>‹#›</a:t>
            </a:fld>
            <a:endParaRPr lang="en-US"/>
          </a:p>
        </p:txBody>
      </p:sp>
    </p:spTree>
    <p:extLst>
      <p:ext uri="{BB962C8B-B14F-4D97-AF65-F5344CB8AC3E}">
        <p14:creationId xmlns:p14="http://schemas.microsoft.com/office/powerpoint/2010/main" val="17305290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42"/>
            <a:ext cx="37307838" cy="6537325"/>
          </a:xfr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A03A4FA6-7C07-49C1-973B-224AB06B993C}" type="slidenum">
              <a:rPr lang="en-US"/>
              <a:pPr>
                <a:defRPr/>
              </a:pPr>
              <a:t>‹#›</a:t>
            </a:fld>
            <a:endParaRPr lang="en-US"/>
          </a:p>
        </p:txBody>
      </p:sp>
    </p:spTree>
    <p:extLst>
      <p:ext uri="{BB962C8B-B14F-4D97-AF65-F5344CB8AC3E}">
        <p14:creationId xmlns:p14="http://schemas.microsoft.com/office/powerpoint/2010/main" val="23931173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3927"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2"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B302B25C-7078-4EDD-9EEA-F171F39DFD5B}" type="slidenum">
              <a:rPr lang="en-US"/>
              <a:pPr>
                <a:defRPr/>
              </a:pPr>
              <a:t>‹#›</a:t>
            </a:fld>
            <a:endParaRPr lang="en-US"/>
          </a:p>
        </p:txBody>
      </p:sp>
    </p:spTree>
    <p:extLst>
      <p:ext uri="{BB962C8B-B14F-4D97-AF65-F5344CB8AC3E}">
        <p14:creationId xmlns:p14="http://schemas.microsoft.com/office/powerpoint/2010/main" val="35662033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3925" y="7369178"/>
            <a:ext cx="19392900"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8"/>
            <a:ext cx="19400838"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32F454DA-B8E5-407C-A8B0-B2982CBF7185}" type="slidenum">
              <a:rPr lang="en-US"/>
              <a:pPr>
                <a:defRPr/>
              </a:pPr>
              <a:t>‹#›</a:t>
            </a:fld>
            <a:endParaRPr lang="en-US"/>
          </a:p>
        </p:txBody>
      </p:sp>
    </p:spTree>
    <p:extLst>
      <p:ext uri="{BB962C8B-B14F-4D97-AF65-F5344CB8AC3E}">
        <p14:creationId xmlns:p14="http://schemas.microsoft.com/office/powerpoint/2010/main" val="18058890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865CC813-0CE0-4F7E-9B7F-FCCCD6CE8862}" type="slidenum">
              <a:rPr lang="en-US"/>
              <a:pPr>
                <a:defRPr/>
              </a:pPr>
              <a:t>‹#›</a:t>
            </a:fld>
            <a:endParaRPr lang="en-US"/>
          </a:p>
        </p:txBody>
      </p:sp>
    </p:spTree>
    <p:extLst>
      <p:ext uri="{BB962C8B-B14F-4D97-AF65-F5344CB8AC3E}">
        <p14:creationId xmlns:p14="http://schemas.microsoft.com/office/powerpoint/2010/main" val="22604356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A5D3508A-868C-432E-A93E-3C5AF7B204CE}" type="slidenum">
              <a:rPr lang="en-US"/>
              <a:pPr>
                <a:defRPr/>
              </a:pPr>
              <a:t>‹#›</a:t>
            </a:fld>
            <a:endParaRPr lang="en-US"/>
          </a:p>
        </p:txBody>
      </p:sp>
    </p:spTree>
    <p:extLst>
      <p:ext uri="{BB962C8B-B14F-4D97-AF65-F5344CB8AC3E}">
        <p14:creationId xmlns:p14="http://schemas.microsoft.com/office/powerpoint/2010/main" val="23293773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DEB5CAF5-4FB5-4E33-861E-BCE1A11039C1}" type="slidenum">
              <a:rPr lang="en-US"/>
              <a:pPr>
                <a:defRPr/>
              </a:pPr>
              <a:t>‹#›</a:t>
            </a:fld>
            <a:endParaRPr lang="en-US"/>
          </a:p>
        </p:txBody>
      </p:sp>
    </p:spTree>
    <p:extLst>
      <p:ext uri="{BB962C8B-B14F-4D97-AF65-F5344CB8AC3E}">
        <p14:creationId xmlns:p14="http://schemas.microsoft.com/office/powerpoint/2010/main" val="30670691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5" y="23042567"/>
            <a:ext cx="26335038" cy="2720975"/>
          </a:xfr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5" y="2941638"/>
            <a:ext cx="26335038" cy="19750088"/>
          </a:xfr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5" y="25763542"/>
            <a:ext cx="26335038" cy="3862387"/>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E1738493-E10F-4F1A-B075-F4B94CA41991}" type="slidenum">
              <a:rPr lang="en-US"/>
              <a:pPr>
                <a:defRPr/>
              </a:pPr>
              <a:t>‹#›</a:t>
            </a:fld>
            <a:endParaRPr lang="en-US"/>
          </a:p>
        </p:txBody>
      </p:sp>
    </p:spTree>
    <p:extLst>
      <p:ext uri="{BB962C8B-B14F-4D97-AF65-F5344CB8AC3E}">
        <p14:creationId xmlns:p14="http://schemas.microsoft.com/office/powerpoint/2010/main" val="41297747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anchor="ctr" anchorCtr="0" compatLnSpc="1">
            <a:prstTxWarp prst="textNoShape">
              <a:avLst/>
            </a:prstTxWarp>
          </a:bodyPr>
          <a:lstStyle>
            <a:defPPr>
              <a:defRPr kern="1200" smtId="4294967295"/>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anchor="t" anchorCtr="0" compatLnSpc="1">
            <a:prstTxWarp prst="textNoShape">
              <a:avLst/>
            </a:prstTxWarp>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8350"/>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anchor="t" anchorCtr="0" compatLnSpc="1">
            <a:prstTxWarp prst="textNoShape">
              <a:avLst/>
            </a:prstTxWarp>
          </a:bodyPr>
          <a:lstStyle>
            <a:defPPr>
              <a:defRPr kern="1200" smtId="4294967295"/>
            </a:defPPr>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525" y="29978350"/>
            <a:ext cx="13900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anchor="t" anchorCtr="0" compatLnSpc="1">
            <a:prstTxWarp prst="textNoShape">
              <a:avLst/>
            </a:prstTxWarp>
          </a:bodyPr>
          <a:lstStyle>
            <a:defPPr>
              <a:defRPr kern="1200" smtId="4294967295"/>
            </a:defPPr>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4725" y="29978350"/>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anchor="t" anchorCtr="0" compatLnSpc="1">
            <a:prstTxWarp prst="textNoShape">
              <a:avLst/>
            </a:prstTxWarp>
          </a:bodyPr>
          <a:lstStyle>
            <a:defPPr>
              <a:defRPr kern="1200" smtId="4294967295"/>
            </a:defPPr>
            <a:lvl1pPr algn="r" defTabSz="3762375">
              <a:defRPr sz="5700" b="0">
                <a:solidFill>
                  <a:schemeClr val="tx1"/>
                </a:solidFill>
                <a:latin typeface="Arial" pitchFamily="34" charset="0"/>
              </a:defRPr>
            </a:lvl1pPr>
          </a:lstStyle>
          <a:p>
            <a:pPr>
              <a:defRPr/>
            </a:pPr>
            <a:fld id="{B42DBB13-E718-4C9A-AC99-89A36AFA8FDE}" type="slidenum">
              <a:rPr lang="en-US"/>
              <a:pPr>
                <a:defRPr/>
              </a:pPr>
              <a:t>‹#›</a:t>
            </a:fld>
            <a:endParaRPr lang="en-US"/>
          </a:p>
        </p:txBody>
      </p:sp>
      <p:pic>
        <p:nvPicPr>
          <p:cNvPr id="1031" name="New picture"/>
          <p:cNvPicPr/>
          <p:nvPr/>
        </p:nvPicPr>
        <p:blipFill>
          <a:blip r:embed="rId14"/>
          <a:stretch>
            <a:fillRect/>
          </a:stretch>
        </p:blipFill>
        <p:spPr>
          <a:xfrm rot="16200000">
            <a:off x="-11506200" y="16459200"/>
            <a:ext cx="14274800" cy="4368800"/>
          </a:xfrm>
          <a:prstGeom prst="rect">
            <a:avLst/>
          </a:prstGeom>
        </p:spPr>
      </p:pic>
      <p:pic>
        <p:nvPicPr>
          <p:cNvPr id="1032" name="New picture"/>
          <p:cNvPicPr/>
          <p:nvPr/>
        </p:nvPicPr>
        <p:blipFill>
          <a:blip r:embed="rId14"/>
          <a:stretch>
            <a:fillRect/>
          </a:stretch>
        </p:blipFill>
        <p:spPr>
          <a:xfrm rot="5400000">
            <a:off x="41122600" y="16459200"/>
            <a:ext cx="14274800" cy="4368800"/>
          </a:xfrm>
          <a:prstGeom prst="rect">
            <a:avLst/>
          </a:prstGeom>
        </p:spPr>
      </p:pic>
      <p:pic>
        <p:nvPicPr>
          <p:cNvPr id="1033" name="New picture"/>
          <p:cNvPicPr/>
          <p:nvPr/>
        </p:nvPicPr>
        <p:blipFill>
          <a:blip r:embed="rId15"/>
          <a:stretch>
            <a:fillRect/>
          </a:stretch>
        </p:blipFill>
        <p:spPr>
          <a:xfrm>
            <a:off x="6959600" y="33426400"/>
            <a:ext cx="29972000" cy="1549400"/>
          </a:xfrm>
          <a:prstGeom prst="rect">
            <a:avLst/>
          </a:prstGeom>
        </p:spPr>
      </p:pic>
      <p:sp>
        <p:nvSpPr>
          <p:cNvPr id="1034"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perceptualpewter  Size: tri-fold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defPPr>
        <a:defRPr kern="1200" smtId="4294967295"/>
      </a:defPPr>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defPPr>
        <a:defRPr kern="1200" smtId="4294967295"/>
      </a:defPPr>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package" Target="../embeddings/Microsoft_Excel_Worksheet1.xlsx"/><Relationship Id="rId13" Type="http://schemas.openxmlformats.org/officeDocument/2006/relationships/image" Target="../media/image11.png"/><Relationship Id="rId1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5.emf"/><Relationship Id="rId17" Type="http://schemas.openxmlformats.org/officeDocument/2006/relationships/image" Target="../media/image13.png"/><Relationship Id="rId2" Type="http://schemas.openxmlformats.org/officeDocument/2006/relationships/slideLayout" Target="../slideLayouts/slideLayout12.xml"/><Relationship Id="rId16" Type="http://schemas.openxmlformats.org/officeDocument/2006/relationships/image" Target="../media/image6.emf"/><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package" Target="../embeddings/Microsoft_Excel_Worksheet2.xlsx"/><Relationship Id="rId5" Type="http://schemas.openxmlformats.org/officeDocument/2006/relationships/package" Target="../embeddings/Microsoft_Excel_Worksheet.xlsx"/><Relationship Id="rId15" Type="http://schemas.openxmlformats.org/officeDocument/2006/relationships/package" Target="../embeddings/Microsoft_Excel_Worksheet3.xlsx"/><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4.em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8C8C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sz="quarter"/>
          </p:nvPr>
        </p:nvSpPr>
        <p:spPr>
          <a:xfrm>
            <a:off x="685800" y="533399"/>
            <a:ext cx="42519600" cy="5994347"/>
          </a:xfrm>
          <a:prstGeom prst="roundRect">
            <a:avLst>
              <a:gd name="adj" fmla="val 6990"/>
            </a:avLst>
          </a:prstGeom>
          <a:solidFill>
            <a:srgbClr val="2D3C50"/>
          </a:solidFill>
          <a:ln>
            <a:solidFill>
              <a:schemeClr val="tx1"/>
            </a:solidFill>
            <a:miter lim="800000"/>
          </a:ln>
        </p:spPr>
        <p:txBody>
          <a:bodyPr/>
          <a:lstStyle>
            <a:defPPr>
              <a:defRPr kern="1200" smtId="4294967295"/>
            </a:defPPr>
          </a:lstStyle>
          <a:p>
            <a:pPr eaLnBrk="1" hangingPunct="1"/>
            <a:endParaRPr lang="en-US" sz="4000" i="1">
              <a:noFill/>
            </a:endParaRPr>
          </a:p>
        </p:txBody>
      </p:sp>
      <p:sp>
        <p:nvSpPr>
          <p:cNvPr id="17" name="Text Placeholder 5">
            <a:extLst>
              <a:ext uri="{FF2B5EF4-FFF2-40B4-BE49-F238E27FC236}">
                <a16:creationId xmlns:a16="http://schemas.microsoft.com/office/drawing/2014/main" id="{B2C25681-95AF-45D0-852E-DC3E00E2FDFE}"/>
              </a:ext>
            </a:extLst>
          </p:cNvPr>
          <p:cNvSpPr txBox="1"/>
          <p:nvPr/>
        </p:nvSpPr>
        <p:spPr>
          <a:xfrm>
            <a:off x="3657600" y="1278651"/>
            <a:ext cx="36576000" cy="2937440"/>
          </a:xfrm>
          <a:prstGeom prst="rect">
            <a:avLst/>
          </a:prstGeom>
        </p:spPr>
        <p:txBody>
          <a:bodyPr lIns="0" tIns="0" rIns="0" bIns="0">
            <a:noAutofit/>
          </a:bodyPr>
          <a:lstStyle>
            <a:defPPr>
              <a:defRPr lang="en-US"/>
            </a:defPPr>
            <a:lvl1pPr marL="0" algn="l" defTabSz="3756396" rtl="0" eaLnBrk="1" latinLnBrk="0" hangingPunct="1">
              <a:defRPr sz="7400" kern="1200">
                <a:solidFill>
                  <a:schemeClr val="tx1"/>
                </a:solidFill>
                <a:latin typeface="+mn-lt"/>
                <a:ea typeface="+mn-ea"/>
                <a:cs typeface="+mn-cs"/>
              </a:defRPr>
            </a:lvl1pPr>
            <a:lvl2pPr marL="1878198" algn="l" defTabSz="3756396" rtl="0" eaLnBrk="1" latinLnBrk="0" hangingPunct="1">
              <a:defRPr sz="7400" kern="1200">
                <a:solidFill>
                  <a:schemeClr val="tx1"/>
                </a:solidFill>
                <a:latin typeface="+mn-lt"/>
                <a:ea typeface="+mn-ea"/>
                <a:cs typeface="+mn-cs"/>
              </a:defRPr>
            </a:lvl2pPr>
            <a:lvl3pPr marL="3756396" algn="l" defTabSz="3756396" rtl="0" eaLnBrk="1" latinLnBrk="0" hangingPunct="1">
              <a:defRPr sz="7400" kern="1200">
                <a:solidFill>
                  <a:schemeClr val="tx1"/>
                </a:solidFill>
                <a:latin typeface="+mn-lt"/>
                <a:ea typeface="+mn-ea"/>
                <a:cs typeface="+mn-cs"/>
              </a:defRPr>
            </a:lvl3pPr>
            <a:lvl4pPr marL="5634594" algn="l" defTabSz="3756396" rtl="0" eaLnBrk="1" latinLnBrk="0" hangingPunct="1">
              <a:defRPr sz="7400" kern="1200">
                <a:solidFill>
                  <a:schemeClr val="tx1"/>
                </a:solidFill>
                <a:latin typeface="+mn-lt"/>
                <a:ea typeface="+mn-ea"/>
                <a:cs typeface="+mn-cs"/>
              </a:defRPr>
            </a:lvl4pPr>
            <a:lvl5pPr marL="7512797" algn="l" defTabSz="3756396" rtl="0" eaLnBrk="1" latinLnBrk="0" hangingPunct="1">
              <a:defRPr sz="7400" kern="1200">
                <a:solidFill>
                  <a:schemeClr val="tx1"/>
                </a:solidFill>
                <a:latin typeface="+mn-lt"/>
                <a:ea typeface="+mn-ea"/>
                <a:cs typeface="+mn-cs"/>
              </a:defRPr>
            </a:lvl5pPr>
            <a:lvl6pPr marL="9390995" algn="l" defTabSz="3756396" rtl="0" eaLnBrk="1" latinLnBrk="0" hangingPunct="1">
              <a:defRPr sz="7400" kern="1200">
                <a:solidFill>
                  <a:schemeClr val="tx1"/>
                </a:solidFill>
                <a:latin typeface="+mn-lt"/>
                <a:ea typeface="+mn-ea"/>
                <a:cs typeface="+mn-cs"/>
              </a:defRPr>
            </a:lvl6pPr>
            <a:lvl7pPr marL="11269197" algn="l" defTabSz="3756396" rtl="0" eaLnBrk="1" latinLnBrk="0" hangingPunct="1">
              <a:defRPr sz="7400" kern="1200">
                <a:solidFill>
                  <a:schemeClr val="tx1"/>
                </a:solidFill>
                <a:latin typeface="+mn-lt"/>
                <a:ea typeface="+mn-ea"/>
                <a:cs typeface="+mn-cs"/>
              </a:defRPr>
            </a:lvl7pPr>
            <a:lvl8pPr marL="13147394" algn="l" defTabSz="3756396" rtl="0" eaLnBrk="1" latinLnBrk="0" hangingPunct="1">
              <a:defRPr sz="7400" kern="1200">
                <a:solidFill>
                  <a:schemeClr val="tx1"/>
                </a:solidFill>
                <a:latin typeface="+mn-lt"/>
                <a:ea typeface="+mn-ea"/>
                <a:cs typeface="+mn-cs"/>
              </a:defRPr>
            </a:lvl8pPr>
            <a:lvl9pPr marL="15025593" algn="l" defTabSz="3756396" rtl="0" eaLnBrk="1" latinLnBrk="0" hangingPunct="1">
              <a:defRPr sz="7400" kern="1200">
                <a:solidFill>
                  <a:schemeClr val="tx1"/>
                </a:solidFill>
                <a:latin typeface="+mn-lt"/>
                <a:ea typeface="+mn-ea"/>
                <a:cs typeface="+mn-cs"/>
              </a:defRPr>
            </a:lvl9pPr>
          </a:lstStyle>
          <a:p>
            <a:pPr algn="ctr" defTabSz="3761086">
              <a:spcBef>
                <a:spcPct val="20000"/>
              </a:spcBef>
              <a:defRPr/>
            </a:pPr>
            <a:r>
              <a:rPr lang="en-US" sz="8500" dirty="0">
                <a:solidFill>
                  <a:schemeClr val="bg1"/>
                </a:solidFill>
                <a:latin typeface="Nunito" panose="00000500000000000000" pitchFamily="2" charset="0"/>
              </a:rPr>
              <a:t>Removal of methyl blue from aqueous solution affected by biochar feedstock and pyrolysis temperature. </a:t>
            </a:r>
          </a:p>
        </p:txBody>
      </p:sp>
      <p:sp>
        <p:nvSpPr>
          <p:cNvPr id="18" name="Text Placeholder 5">
            <a:extLst>
              <a:ext uri="{FF2B5EF4-FFF2-40B4-BE49-F238E27FC236}">
                <a16:creationId xmlns:a16="http://schemas.microsoft.com/office/drawing/2014/main" id="{EF872E11-D0DF-4446-BE76-A398B88E9B44}"/>
              </a:ext>
            </a:extLst>
          </p:cNvPr>
          <p:cNvSpPr txBox="1"/>
          <p:nvPr/>
        </p:nvSpPr>
        <p:spPr>
          <a:xfrm>
            <a:off x="3657600" y="4361281"/>
            <a:ext cx="36576000" cy="1723549"/>
          </a:xfrm>
          <a:prstGeom prst="rect">
            <a:avLst/>
          </a:prstGeom>
        </p:spPr>
        <p:txBody>
          <a:bodyPr lIns="0" tIns="0" rIns="0" bIns="0">
            <a:spAutoFit/>
          </a:bodyPr>
          <a:lstStyle>
            <a:defPPr>
              <a:defRPr lang="en-US"/>
            </a:defPPr>
            <a:lvl1pPr marL="0" algn="l" defTabSz="3756396" rtl="0" eaLnBrk="1" latinLnBrk="0" hangingPunct="1">
              <a:defRPr sz="7400" kern="1200">
                <a:solidFill>
                  <a:schemeClr val="tx1"/>
                </a:solidFill>
                <a:latin typeface="+mn-lt"/>
                <a:ea typeface="+mn-ea"/>
                <a:cs typeface="+mn-cs"/>
              </a:defRPr>
            </a:lvl1pPr>
            <a:lvl2pPr marL="1878198" algn="l" defTabSz="3756396" rtl="0" eaLnBrk="1" latinLnBrk="0" hangingPunct="1">
              <a:defRPr sz="7400" kern="1200">
                <a:solidFill>
                  <a:schemeClr val="tx1"/>
                </a:solidFill>
                <a:latin typeface="+mn-lt"/>
                <a:ea typeface="+mn-ea"/>
                <a:cs typeface="+mn-cs"/>
              </a:defRPr>
            </a:lvl2pPr>
            <a:lvl3pPr marL="3756396" algn="l" defTabSz="3756396" rtl="0" eaLnBrk="1" latinLnBrk="0" hangingPunct="1">
              <a:defRPr sz="7400" kern="1200">
                <a:solidFill>
                  <a:schemeClr val="tx1"/>
                </a:solidFill>
                <a:latin typeface="+mn-lt"/>
                <a:ea typeface="+mn-ea"/>
                <a:cs typeface="+mn-cs"/>
              </a:defRPr>
            </a:lvl3pPr>
            <a:lvl4pPr marL="5634594" algn="l" defTabSz="3756396" rtl="0" eaLnBrk="1" latinLnBrk="0" hangingPunct="1">
              <a:defRPr sz="7400" kern="1200">
                <a:solidFill>
                  <a:schemeClr val="tx1"/>
                </a:solidFill>
                <a:latin typeface="+mn-lt"/>
                <a:ea typeface="+mn-ea"/>
                <a:cs typeface="+mn-cs"/>
              </a:defRPr>
            </a:lvl4pPr>
            <a:lvl5pPr marL="7512797" algn="l" defTabSz="3756396" rtl="0" eaLnBrk="1" latinLnBrk="0" hangingPunct="1">
              <a:defRPr sz="7400" kern="1200">
                <a:solidFill>
                  <a:schemeClr val="tx1"/>
                </a:solidFill>
                <a:latin typeface="+mn-lt"/>
                <a:ea typeface="+mn-ea"/>
                <a:cs typeface="+mn-cs"/>
              </a:defRPr>
            </a:lvl5pPr>
            <a:lvl6pPr marL="9390995" algn="l" defTabSz="3756396" rtl="0" eaLnBrk="1" latinLnBrk="0" hangingPunct="1">
              <a:defRPr sz="7400" kern="1200">
                <a:solidFill>
                  <a:schemeClr val="tx1"/>
                </a:solidFill>
                <a:latin typeface="+mn-lt"/>
                <a:ea typeface="+mn-ea"/>
                <a:cs typeface="+mn-cs"/>
              </a:defRPr>
            </a:lvl6pPr>
            <a:lvl7pPr marL="11269197" algn="l" defTabSz="3756396" rtl="0" eaLnBrk="1" latinLnBrk="0" hangingPunct="1">
              <a:defRPr sz="7400" kern="1200">
                <a:solidFill>
                  <a:schemeClr val="tx1"/>
                </a:solidFill>
                <a:latin typeface="+mn-lt"/>
                <a:ea typeface="+mn-ea"/>
                <a:cs typeface="+mn-cs"/>
              </a:defRPr>
            </a:lvl7pPr>
            <a:lvl8pPr marL="13147394" algn="l" defTabSz="3756396" rtl="0" eaLnBrk="1" latinLnBrk="0" hangingPunct="1">
              <a:defRPr sz="7400" kern="1200">
                <a:solidFill>
                  <a:schemeClr val="tx1"/>
                </a:solidFill>
                <a:latin typeface="+mn-lt"/>
                <a:ea typeface="+mn-ea"/>
                <a:cs typeface="+mn-cs"/>
              </a:defRPr>
            </a:lvl8pPr>
            <a:lvl9pPr marL="15025593" algn="l" defTabSz="3756396" rtl="0" eaLnBrk="1" latinLnBrk="0" hangingPunct="1">
              <a:defRPr sz="7400" kern="1200">
                <a:solidFill>
                  <a:schemeClr val="tx1"/>
                </a:solidFill>
                <a:latin typeface="+mn-lt"/>
                <a:ea typeface="+mn-ea"/>
                <a:cs typeface="+mn-cs"/>
              </a:defRPr>
            </a:lvl9pPr>
          </a:lstStyle>
          <a:p>
            <a:pPr algn="ctr">
              <a:defRPr/>
            </a:pPr>
            <a:r>
              <a:rPr lang="en-US" sz="5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Carlos Garcia Patlan, Dr. James Kang</a:t>
            </a:r>
          </a:p>
          <a:p>
            <a:pPr algn="ctr">
              <a:defRPr/>
            </a:pPr>
            <a:r>
              <a:rPr lang="en-US" sz="5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University of Texas Rio Grande Valley, School of Earth, Environmental, and Marine Sciences</a:t>
            </a:r>
          </a:p>
        </p:txBody>
      </p:sp>
      <p:sp>
        <p:nvSpPr>
          <p:cNvPr id="19" name="Rectangle 167">
            <a:extLst>
              <a:ext uri="{FF2B5EF4-FFF2-40B4-BE49-F238E27FC236}">
                <a16:creationId xmlns:a16="http://schemas.microsoft.com/office/drawing/2014/main" id="{CC5F2601-3472-4441-8610-673ACB878A1B}"/>
              </a:ext>
            </a:extLst>
          </p:cNvPr>
          <p:cNvSpPr>
            <a:spLocks noChangeArrowheads="1"/>
          </p:cNvSpPr>
          <p:nvPr/>
        </p:nvSpPr>
        <p:spPr bwMode="auto">
          <a:xfrm>
            <a:off x="11506200" y="7310735"/>
            <a:ext cx="10058400"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dirty="0">
                <a:solidFill>
                  <a:schemeClr val="bg1"/>
                </a:solidFill>
                <a:latin typeface="Nunito" panose="00000500000000000000" pitchFamily="2" charset="0"/>
              </a:rPr>
              <a:t>Methodology</a:t>
            </a:r>
          </a:p>
        </p:txBody>
      </p:sp>
      <p:sp>
        <p:nvSpPr>
          <p:cNvPr id="20" name="Rectangle 167">
            <a:extLst>
              <a:ext uri="{FF2B5EF4-FFF2-40B4-BE49-F238E27FC236}">
                <a16:creationId xmlns:a16="http://schemas.microsoft.com/office/drawing/2014/main" id="{F8160BCC-36FC-4419-BD0D-F8E0CD69D3FC}"/>
              </a:ext>
            </a:extLst>
          </p:cNvPr>
          <p:cNvSpPr>
            <a:spLocks noChangeArrowheads="1"/>
          </p:cNvSpPr>
          <p:nvPr/>
        </p:nvSpPr>
        <p:spPr bwMode="auto">
          <a:xfrm>
            <a:off x="22326600" y="7310735"/>
            <a:ext cx="10058400"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dirty="0">
                <a:solidFill>
                  <a:schemeClr val="bg1"/>
                </a:solidFill>
                <a:latin typeface="Nunito" panose="00000500000000000000" pitchFamily="2" charset="0"/>
              </a:rPr>
              <a:t>Results</a:t>
            </a:r>
          </a:p>
        </p:txBody>
      </p:sp>
      <p:sp>
        <p:nvSpPr>
          <p:cNvPr id="21" name="Rectangle 167">
            <a:extLst>
              <a:ext uri="{FF2B5EF4-FFF2-40B4-BE49-F238E27FC236}">
                <a16:creationId xmlns:a16="http://schemas.microsoft.com/office/drawing/2014/main" id="{101B52F1-D8CA-4741-B86D-98C03F645847}"/>
              </a:ext>
            </a:extLst>
          </p:cNvPr>
          <p:cNvSpPr>
            <a:spLocks noChangeArrowheads="1"/>
          </p:cNvSpPr>
          <p:nvPr/>
        </p:nvSpPr>
        <p:spPr bwMode="auto">
          <a:xfrm>
            <a:off x="22304862" y="22271984"/>
            <a:ext cx="10058400"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dirty="0">
                <a:solidFill>
                  <a:schemeClr val="bg1"/>
                </a:solidFill>
                <a:latin typeface="Nunito" panose="00000500000000000000" pitchFamily="2" charset="0"/>
              </a:rPr>
              <a:t>Data Recording</a:t>
            </a:r>
          </a:p>
        </p:txBody>
      </p:sp>
      <p:sp>
        <p:nvSpPr>
          <p:cNvPr id="2155" name="Rectangle 167"/>
          <p:cNvSpPr>
            <a:spLocks noChangeArrowheads="1"/>
          </p:cNvSpPr>
          <p:nvPr/>
        </p:nvSpPr>
        <p:spPr bwMode="auto">
          <a:xfrm>
            <a:off x="682955" y="7310735"/>
            <a:ext cx="9738881"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a:solidFill>
                  <a:schemeClr val="bg1"/>
                </a:solidFill>
                <a:latin typeface="Nunito" panose="00000500000000000000" pitchFamily="2" charset="0"/>
              </a:rPr>
              <a:t>Abstract</a:t>
            </a:r>
          </a:p>
        </p:txBody>
      </p:sp>
      <p:sp>
        <p:nvSpPr>
          <p:cNvPr id="27" name="Rectangle 167">
            <a:extLst>
              <a:ext uri="{FF2B5EF4-FFF2-40B4-BE49-F238E27FC236}">
                <a16:creationId xmlns:a16="http://schemas.microsoft.com/office/drawing/2014/main" id="{9E369C6D-A264-4B89-931F-14FD6655F2D2}"/>
              </a:ext>
            </a:extLst>
          </p:cNvPr>
          <p:cNvSpPr>
            <a:spLocks noChangeArrowheads="1"/>
          </p:cNvSpPr>
          <p:nvPr/>
        </p:nvSpPr>
        <p:spPr bwMode="auto">
          <a:xfrm>
            <a:off x="721055" y="17672874"/>
            <a:ext cx="9738881"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a:solidFill>
                  <a:schemeClr val="bg1"/>
                </a:solidFill>
                <a:latin typeface="Nunito" panose="00000500000000000000" pitchFamily="2" charset="0"/>
              </a:rPr>
              <a:t>Introduction</a:t>
            </a:r>
          </a:p>
        </p:txBody>
      </p:sp>
      <p:sp>
        <p:nvSpPr>
          <p:cNvPr id="48" name="TextBox 47">
            <a:extLst>
              <a:ext uri="{FF2B5EF4-FFF2-40B4-BE49-F238E27FC236}">
                <a16:creationId xmlns:a16="http://schemas.microsoft.com/office/drawing/2014/main" id="{6A0D303C-BC2E-4D27-8DCB-AFFC83235B99}"/>
              </a:ext>
            </a:extLst>
          </p:cNvPr>
          <p:cNvSpPr txBox="1"/>
          <p:nvPr/>
        </p:nvSpPr>
        <p:spPr>
          <a:xfrm>
            <a:off x="596255" y="8271789"/>
            <a:ext cx="9738881" cy="9448740"/>
          </a:xfrm>
          <a:prstGeom prst="rect">
            <a:avLst/>
          </a:prstGeom>
          <a:noFill/>
        </p:spPr>
        <p:txBody>
          <a:bodyPr wrap="square" rtlCol="0">
            <a:spAutoFit/>
          </a:bodyPr>
          <a:lstStyle>
            <a:defPPr>
              <a:defRPr kern="1200" smtId="4294967295"/>
            </a:defPPr>
          </a:lstStyle>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Micropollutants in water are a problem for individuals in lower income communities, but low-cost, organic water filters can help resolve this problem. In this study, different biochars were tested in the filtration of methyl blue, a mimic water pollutant, from water samples at different concentrations. Methylene blue acts as a pollutant when placed in water; it dilutes, and it is difficult to filter out of the water. Four different types of Biochar were put to the test by absorbing the methyl blue from the solutions at different concentrations; the biochars were created using aspen bedding, palm tree biomass, and avocado seeds, all of which were cooked at three different temperatures, as well as a commercially bought biochar, Aquatech biochar, all medium grain sized (2.8-1.4 mm). Overall, the most effective biochars are AquaTech and Palm tree biochar, while </a:t>
            </a:r>
            <a:r>
              <a:rPr lang="en-US" sz="3200" b="0">
                <a:solidFill>
                  <a:schemeClr val="tx1"/>
                </a:solidFill>
                <a:latin typeface="Open Sans" panose="020B0606030504020204" pitchFamily="34" charset="0"/>
                <a:ea typeface="Open Sans" panose="020B0606030504020204" pitchFamily="34" charset="0"/>
                <a:cs typeface="Open Sans" panose="020B0606030504020204" pitchFamily="34" charset="0"/>
              </a:rPr>
              <a:t>the </a:t>
            </a:r>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r>
              <a:rPr lang="en-US" sz="3200" b="0">
                <a:solidFill>
                  <a:schemeClr val="tx1"/>
                </a:solidFill>
                <a:latin typeface="Open Sans" panose="020B0606030504020204" pitchFamily="34" charset="0"/>
                <a:ea typeface="Open Sans" panose="020B0606030504020204" pitchFamily="34" charset="0"/>
                <a:cs typeface="Open Sans" panose="020B0606030504020204" pitchFamily="34" charset="0"/>
              </a:rPr>
              <a:t>east </a:t>
            </a:r>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effective biochar was Avocado biochar.</a:t>
            </a:r>
          </a:p>
        </p:txBody>
      </p:sp>
      <p:sp>
        <p:nvSpPr>
          <p:cNvPr id="49" name="TextBox 48">
            <a:extLst>
              <a:ext uri="{FF2B5EF4-FFF2-40B4-BE49-F238E27FC236}">
                <a16:creationId xmlns:a16="http://schemas.microsoft.com/office/drawing/2014/main" id="{DEA09F5A-1661-4BDF-A2DF-89252468F52D}"/>
              </a:ext>
            </a:extLst>
          </p:cNvPr>
          <p:cNvSpPr txBox="1"/>
          <p:nvPr/>
        </p:nvSpPr>
        <p:spPr>
          <a:xfrm>
            <a:off x="682954" y="18688271"/>
            <a:ext cx="9738881" cy="7971413"/>
          </a:xfrm>
          <a:prstGeom prst="rect">
            <a:avLst/>
          </a:prstGeom>
          <a:noFill/>
        </p:spPr>
        <p:txBody>
          <a:bodyPr wrap="square" rtlCol="0">
            <a:spAutoFit/>
          </a:bodyPr>
          <a:lstStyle>
            <a:defPPr>
              <a:defRPr kern="1200" smtId="4294967295"/>
            </a:defPPr>
          </a:lstStyle>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efficiency of the biochars was tested by two different methods. The first method involved placing each type of biochar in a test tube, as well methyl blue solutions at different concentrations, each test tube duplicated. The second method involved creating a filter using the biochars and pumping methyl blue to the filter creating a saturated environment. This was done until reaching a breakthrough. Water filtration was measured by collecting water samples and measuring their volume and placing samples in the spectrophotometer to determine the concentration of methyl blue as the solution was filtered through the biochar filter. For this presentation, only the first method will be explored. </a:t>
            </a:r>
          </a:p>
        </p:txBody>
      </p:sp>
      <p:sp>
        <p:nvSpPr>
          <p:cNvPr id="54" name="TextBox 53">
            <a:extLst>
              <a:ext uri="{FF2B5EF4-FFF2-40B4-BE49-F238E27FC236}">
                <a16:creationId xmlns:a16="http://schemas.microsoft.com/office/drawing/2014/main" id="{78FB01C1-373E-4866-BF69-4540A0DE8387}"/>
              </a:ext>
            </a:extLst>
          </p:cNvPr>
          <p:cNvSpPr txBox="1"/>
          <p:nvPr/>
        </p:nvSpPr>
        <p:spPr>
          <a:xfrm>
            <a:off x="11506200" y="8453735"/>
            <a:ext cx="10058400" cy="22744688"/>
          </a:xfrm>
          <a:prstGeom prst="rect">
            <a:avLst/>
          </a:prstGeom>
          <a:noFill/>
        </p:spPr>
        <p:txBody>
          <a:bodyPr wrap="square" rtlCol="0">
            <a:spAutoFit/>
          </a:bodyPr>
          <a:lstStyle>
            <a:defPPr>
              <a:defRPr kern="1200" smtId="4294967295"/>
            </a:defPPr>
          </a:lstStyle>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were four different types of biochars used for this experiment, as stated before. These included Aspen Bedding, Avocado, Palm tree, and Aquatech biochar. They were all produced (except for Aquatech, which is a commercially available biochar) by thoroughly washing the biomass with distilled water, left soaking over night, oven dried at 110 ℃ for over 20 hours, and then placed in a Muffle Furnace to be cooked at different temperatures, which included 400 ℃, 600 ℃, and 800 ℃. The biomass was then crushed and separated according to grain sizes, which included Coarse grain (5-2.8mm), Intermediate grain (2.8-1.4 mm), and Fine grain (﹤1.4 mm). This was done using a sieving mesh. </a:t>
            </a: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For this experiment, only the intermediate grain size was used. Samples of water contaminated with of Methyl-Blue were prepared. A stock solution of 100 mg/L of methyl blue was prepared using distilled water and concentrated Methyl-Blue, and from that stock solution samples of 0 mg/L, 10 mg/L, 25 10mg/L, 50 mg/L, 75 mg/L, and 100 mg/L concentrations were produced.</a:t>
            </a: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Test tubes were then filled with 0.05 g of each type of biochar, and this was repeated for every concentration of the methyl blue solution, each test tube was then duplicated for a total of 120 samples.</a:t>
            </a: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10 mL of each of the Methyl Blue solutions were added to have two types of each of the biochar-Methyl-blue- concentrations combinations</a:t>
            </a: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samples were then shaken over night.</a:t>
            </a:r>
          </a:p>
        </p:txBody>
      </p:sp>
      <p:sp>
        <p:nvSpPr>
          <p:cNvPr id="241" name="TextBox 240">
            <a:extLst>
              <a:ext uri="{FF2B5EF4-FFF2-40B4-BE49-F238E27FC236}">
                <a16:creationId xmlns:a16="http://schemas.microsoft.com/office/drawing/2014/main" id="{289F4C29-97DA-4889-85D4-4718B5EF9EE5}"/>
              </a:ext>
            </a:extLst>
          </p:cNvPr>
          <p:cNvSpPr txBox="1"/>
          <p:nvPr/>
        </p:nvSpPr>
        <p:spPr>
          <a:xfrm>
            <a:off x="33308177" y="17854559"/>
            <a:ext cx="10058400" cy="9448740"/>
          </a:xfrm>
          <a:prstGeom prst="rect">
            <a:avLst/>
          </a:prstGeom>
          <a:noFill/>
        </p:spPr>
        <p:txBody>
          <a:bodyPr wrap="square" rtlCol="0">
            <a:spAutoFit/>
          </a:bodyPr>
          <a:lstStyle>
            <a:defPPr>
              <a:defRPr kern="1200" smtId="4294967295"/>
            </a:defPPr>
          </a:lstStyle>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AquaTech biochar proved to be the most effective biochar, being able to remove over 70% of the methyl blue in the lower concentrations (10 mg/L, 25 mg/L) and over 25% in the higher concentrations (75 mg/L, 100 mg/L). Palm tree biochar was a close second, producing similar results to the Aquatech biochar. Overall, PT biochar cooked at 400 ℃ rendered the best results out of that group. Avocado seed biochar proved to be the least effective biochar, with any concentration above 25 mg/L practically the same as the beginning of the experiment</a:t>
            </a: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Results suggested that the Palm Tree frond biochar could be an alternative carbon material that can be effective in aqueous MB removal. </a:t>
            </a:r>
          </a:p>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Column experiment from selected biochars is pending to investigate their performance on the MB removal under flowing condition. </a:t>
            </a:r>
          </a:p>
          <a:p>
            <a:pPr algn="just"/>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167">
            <a:extLst>
              <a:ext uri="{FF2B5EF4-FFF2-40B4-BE49-F238E27FC236}">
                <a16:creationId xmlns:a16="http://schemas.microsoft.com/office/drawing/2014/main" id="{911E8223-4617-4E14-85CC-64FBEF860AEB}"/>
              </a:ext>
            </a:extLst>
          </p:cNvPr>
          <p:cNvSpPr>
            <a:spLocks noChangeArrowheads="1"/>
          </p:cNvSpPr>
          <p:nvPr/>
        </p:nvSpPr>
        <p:spPr bwMode="auto">
          <a:xfrm>
            <a:off x="33469359" y="7310735"/>
            <a:ext cx="9736039"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dirty="0">
                <a:solidFill>
                  <a:schemeClr val="bg1"/>
                </a:solidFill>
                <a:latin typeface="Nunito" panose="00000500000000000000" pitchFamily="2" charset="0"/>
              </a:rPr>
              <a:t>Results</a:t>
            </a:r>
          </a:p>
        </p:txBody>
      </p:sp>
      <p:sp>
        <p:nvSpPr>
          <p:cNvPr id="32" name="Rectangle 167">
            <a:extLst>
              <a:ext uri="{FF2B5EF4-FFF2-40B4-BE49-F238E27FC236}">
                <a16:creationId xmlns:a16="http://schemas.microsoft.com/office/drawing/2014/main" id="{8A36DE9E-ADA7-4B49-A36B-D777D03B40F4}"/>
              </a:ext>
            </a:extLst>
          </p:cNvPr>
          <p:cNvSpPr>
            <a:spLocks noChangeArrowheads="1"/>
          </p:cNvSpPr>
          <p:nvPr/>
        </p:nvSpPr>
        <p:spPr bwMode="auto">
          <a:xfrm>
            <a:off x="33469358" y="28099919"/>
            <a:ext cx="9736039"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a:solidFill>
                  <a:schemeClr val="bg1"/>
                </a:solidFill>
                <a:latin typeface="Nunito" panose="00000500000000000000" pitchFamily="2" charset="0"/>
              </a:rPr>
              <a:t>Acknowledgements</a:t>
            </a:r>
          </a:p>
        </p:txBody>
      </p:sp>
      <p:sp>
        <p:nvSpPr>
          <p:cNvPr id="33" name="TextBox 19">
            <a:extLst>
              <a:ext uri="{FF2B5EF4-FFF2-40B4-BE49-F238E27FC236}">
                <a16:creationId xmlns:a16="http://schemas.microsoft.com/office/drawing/2014/main" id="{AD61A419-7763-464E-BEFD-5783756FD735}"/>
              </a:ext>
            </a:extLst>
          </p:cNvPr>
          <p:cNvSpPr txBox="1">
            <a:spLocks noChangeArrowheads="1"/>
          </p:cNvSpPr>
          <p:nvPr/>
        </p:nvSpPr>
        <p:spPr bwMode="auto">
          <a:xfrm>
            <a:off x="33469359" y="29337000"/>
            <a:ext cx="9736039" cy="255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l"/>
            <a:r>
              <a:rPr lang="en-US" sz="3200" b="0" dirty="0">
                <a:latin typeface="Open Sans" panose="020B0606030504020204" pitchFamily="34" charset="0"/>
                <a:ea typeface="Open Sans" panose="020B0606030504020204" pitchFamily="34" charset="0"/>
                <a:cs typeface="Open Sans" panose="020B0606030504020204" pitchFamily="34" charset="0"/>
              </a:rPr>
              <a:t>The work was financially supported by USDA TRESS (Training, Research, and Education in Soil Sciences), EPA P3 (People, Prosperity and the Planet), and Department of Defense summer faculty fellowship.</a:t>
            </a:r>
          </a:p>
        </p:txBody>
      </p:sp>
      <p:sp>
        <p:nvSpPr>
          <p:cNvPr id="249" name="TextBox 248">
            <a:extLst>
              <a:ext uri="{FF2B5EF4-FFF2-40B4-BE49-F238E27FC236}">
                <a16:creationId xmlns:a16="http://schemas.microsoft.com/office/drawing/2014/main" id="{E7F5A37C-2B6C-4404-91FF-0640D04BD011}"/>
              </a:ext>
            </a:extLst>
          </p:cNvPr>
          <p:cNvSpPr txBox="1"/>
          <p:nvPr/>
        </p:nvSpPr>
        <p:spPr>
          <a:xfrm>
            <a:off x="22429249" y="28133657"/>
            <a:ext cx="10058400" cy="4524315"/>
          </a:xfrm>
          <a:prstGeom prst="rect">
            <a:avLst/>
          </a:prstGeom>
          <a:noFill/>
        </p:spPr>
        <p:txBody>
          <a:bodyPr wrap="square" rtlCol="0">
            <a:spAutoFit/>
          </a:bodyPr>
          <a:lstStyle>
            <a:defPPr>
              <a:defRPr kern="1200" smtId="4294967295"/>
            </a:defPPr>
          </a:lstStyle>
          <a:p>
            <a:pPr algn="just"/>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All the biochar was carefully measured into each test tube, as well as the volume of the contaminated water samples. Once they were done, water samples from each test tube were extracted and measured in a spectrophotometer. The formula y=6.402x-0.3924 was used to determine the concentration of methyl blue still present within the water samples by inserting the numbers recorded from the spectrophotometer.</a:t>
            </a:r>
          </a:p>
        </p:txBody>
      </p:sp>
      <p:pic>
        <p:nvPicPr>
          <p:cNvPr id="2" name="Picture 1">
            <a:extLst>
              <a:ext uri="{FF2B5EF4-FFF2-40B4-BE49-F238E27FC236}">
                <a16:creationId xmlns:a16="http://schemas.microsoft.com/office/drawing/2014/main" id="{D4819BA3-CF74-4091-A206-5395A947E8D9}"/>
              </a:ext>
            </a:extLst>
          </p:cNvPr>
          <p:cNvPicPr>
            <a:picLocks noChangeAspect="1"/>
          </p:cNvPicPr>
          <p:nvPr/>
        </p:nvPicPr>
        <p:blipFill>
          <a:blip r:embed="rId3"/>
          <a:stretch>
            <a:fillRect/>
          </a:stretch>
        </p:blipFill>
        <p:spPr>
          <a:xfrm>
            <a:off x="22429249" y="23240870"/>
            <a:ext cx="3428999" cy="4571998"/>
          </a:xfrm>
          <a:prstGeom prst="rect">
            <a:avLst/>
          </a:prstGeom>
        </p:spPr>
      </p:pic>
      <p:pic>
        <p:nvPicPr>
          <p:cNvPr id="3" name="Picture 2">
            <a:extLst>
              <a:ext uri="{FF2B5EF4-FFF2-40B4-BE49-F238E27FC236}">
                <a16:creationId xmlns:a16="http://schemas.microsoft.com/office/drawing/2014/main" id="{B5EA05C4-60A3-4CA9-A6A9-49046A2FFB5C}"/>
              </a:ext>
            </a:extLst>
          </p:cNvPr>
          <p:cNvPicPr>
            <a:picLocks noChangeAspect="1"/>
          </p:cNvPicPr>
          <p:nvPr/>
        </p:nvPicPr>
        <p:blipFill>
          <a:blip r:embed="rId4"/>
          <a:stretch>
            <a:fillRect/>
          </a:stretch>
        </p:blipFill>
        <p:spPr>
          <a:xfrm>
            <a:off x="26281626" y="23240870"/>
            <a:ext cx="6095998" cy="4571998"/>
          </a:xfrm>
          <a:prstGeom prst="rect">
            <a:avLst/>
          </a:prstGeom>
        </p:spPr>
      </p:pic>
      <p:graphicFrame>
        <p:nvGraphicFramePr>
          <p:cNvPr id="4" name="Object 3">
            <a:extLst>
              <a:ext uri="{FF2B5EF4-FFF2-40B4-BE49-F238E27FC236}">
                <a16:creationId xmlns:a16="http://schemas.microsoft.com/office/drawing/2014/main" id="{083A3A49-70C3-4DE4-89C3-F622FD6BD98E}"/>
              </a:ext>
            </a:extLst>
          </p:cNvPr>
          <p:cNvGraphicFramePr>
            <a:graphicFrameLocks noChangeAspect="1"/>
          </p:cNvGraphicFramePr>
          <p:nvPr>
            <p:extLst>
              <p:ext uri="{D42A27DB-BD31-4B8C-83A1-F6EECF244321}">
                <p14:modId xmlns:p14="http://schemas.microsoft.com/office/powerpoint/2010/main" val="197720522"/>
              </p:ext>
            </p:extLst>
          </p:nvPr>
        </p:nvGraphicFramePr>
        <p:xfrm>
          <a:off x="22326600" y="8341765"/>
          <a:ext cx="10058400" cy="1904151"/>
        </p:xfrm>
        <a:graphic>
          <a:graphicData uri="http://schemas.openxmlformats.org/presentationml/2006/ole">
            <mc:AlternateContent xmlns:mc="http://schemas.openxmlformats.org/markup-compatibility/2006">
              <mc:Choice xmlns:v="urn:schemas-microsoft-com:vml" Requires="v">
                <p:oleObj spid="_x0000_s1026" name="Worksheet" r:id="rId5" imgW="4276659" imgH="809574" progId="Excel.Sheet.12">
                  <p:embed/>
                </p:oleObj>
              </mc:Choice>
              <mc:Fallback>
                <p:oleObj name="Worksheet" r:id="rId5" imgW="4276659" imgH="809574" progId="Excel.Sheet.12">
                  <p:embed/>
                  <p:pic>
                    <p:nvPicPr>
                      <p:cNvPr id="4" name="Object 3">
                        <a:extLst>
                          <a:ext uri="{FF2B5EF4-FFF2-40B4-BE49-F238E27FC236}">
                            <a16:creationId xmlns:a16="http://schemas.microsoft.com/office/drawing/2014/main" id="{083A3A49-70C3-4DE4-89C3-F622FD6BD98E}"/>
                          </a:ext>
                        </a:extLst>
                      </p:cNvPr>
                      <p:cNvPicPr/>
                      <p:nvPr/>
                    </p:nvPicPr>
                    <p:blipFill>
                      <a:blip r:embed="rId6"/>
                      <a:stretch>
                        <a:fillRect/>
                      </a:stretch>
                    </p:blipFill>
                    <p:spPr>
                      <a:xfrm>
                        <a:off x="22326600" y="8341765"/>
                        <a:ext cx="10058400" cy="1904151"/>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7B40ABBE-3694-479A-8D28-B9F56672A0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04865" y="15459547"/>
            <a:ext cx="4800600" cy="29884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63E3E32D-03F2-4966-B404-740BF201AE01}"/>
              </a:ext>
            </a:extLst>
          </p:cNvPr>
          <p:cNvGraphicFramePr>
            <a:graphicFrameLocks noChangeAspect="1"/>
          </p:cNvGraphicFramePr>
          <p:nvPr>
            <p:extLst>
              <p:ext uri="{D42A27DB-BD31-4B8C-83A1-F6EECF244321}">
                <p14:modId xmlns:p14="http://schemas.microsoft.com/office/powerpoint/2010/main" val="2921830126"/>
              </p:ext>
            </p:extLst>
          </p:nvPr>
        </p:nvGraphicFramePr>
        <p:xfrm>
          <a:off x="22326600" y="10385129"/>
          <a:ext cx="10058398" cy="1904151"/>
        </p:xfrm>
        <a:graphic>
          <a:graphicData uri="http://schemas.openxmlformats.org/presentationml/2006/ole">
            <mc:AlternateContent xmlns:mc="http://schemas.openxmlformats.org/markup-compatibility/2006">
              <mc:Choice xmlns:v="urn:schemas-microsoft-com:vml" Requires="v">
                <p:oleObj spid="_x0000_s1027" name="Worksheet" r:id="rId8" imgW="4276659" imgH="809574" progId="Excel.Sheet.12">
                  <p:embed/>
                </p:oleObj>
              </mc:Choice>
              <mc:Fallback>
                <p:oleObj name="Worksheet" r:id="rId8" imgW="4276659" imgH="809574" progId="Excel.Sheet.12">
                  <p:embed/>
                  <p:pic>
                    <p:nvPicPr>
                      <p:cNvPr id="5" name="Object 4">
                        <a:extLst>
                          <a:ext uri="{FF2B5EF4-FFF2-40B4-BE49-F238E27FC236}">
                            <a16:creationId xmlns:a16="http://schemas.microsoft.com/office/drawing/2014/main" id="{63E3E32D-03F2-4966-B404-740BF201AE01}"/>
                          </a:ext>
                        </a:extLst>
                      </p:cNvPr>
                      <p:cNvPicPr/>
                      <p:nvPr/>
                    </p:nvPicPr>
                    <p:blipFill>
                      <a:blip r:embed="rId9"/>
                      <a:stretch>
                        <a:fillRect/>
                      </a:stretch>
                    </p:blipFill>
                    <p:spPr>
                      <a:xfrm>
                        <a:off x="22326600" y="10385129"/>
                        <a:ext cx="10058398" cy="1904151"/>
                      </a:xfrm>
                      <a:prstGeom prst="rect">
                        <a:avLst/>
                      </a:prstGeom>
                    </p:spPr>
                  </p:pic>
                </p:oleObj>
              </mc:Fallback>
            </mc:AlternateContent>
          </a:graphicData>
        </a:graphic>
      </p:graphicFrame>
      <p:pic>
        <p:nvPicPr>
          <p:cNvPr id="31" name="Picture 30">
            <a:extLst>
              <a:ext uri="{FF2B5EF4-FFF2-40B4-BE49-F238E27FC236}">
                <a16:creationId xmlns:a16="http://schemas.microsoft.com/office/drawing/2014/main" id="{E6A6FA3B-8E0F-4282-96A2-18266A5956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49852" y="18893106"/>
            <a:ext cx="4855614" cy="3058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681941BB-5625-40D2-AEAB-EBACBDDC6807}"/>
              </a:ext>
            </a:extLst>
          </p:cNvPr>
          <p:cNvGraphicFramePr>
            <a:graphicFrameLocks noChangeAspect="1"/>
          </p:cNvGraphicFramePr>
          <p:nvPr>
            <p:extLst>
              <p:ext uri="{D42A27DB-BD31-4B8C-83A1-F6EECF244321}">
                <p14:modId xmlns:p14="http://schemas.microsoft.com/office/powerpoint/2010/main" val="4186869255"/>
              </p:ext>
            </p:extLst>
          </p:nvPr>
        </p:nvGraphicFramePr>
        <p:xfrm>
          <a:off x="22326600" y="12435870"/>
          <a:ext cx="10058398" cy="1904151"/>
        </p:xfrm>
        <a:graphic>
          <a:graphicData uri="http://schemas.openxmlformats.org/presentationml/2006/ole">
            <mc:AlternateContent xmlns:mc="http://schemas.openxmlformats.org/markup-compatibility/2006">
              <mc:Choice xmlns:v="urn:schemas-microsoft-com:vml" Requires="v">
                <p:oleObj spid="_x0000_s1028" name="Worksheet" r:id="rId11" imgW="4276659" imgH="809574" progId="Excel.Sheet.12">
                  <p:embed/>
                </p:oleObj>
              </mc:Choice>
              <mc:Fallback>
                <p:oleObj name="Worksheet" r:id="rId11" imgW="4276659" imgH="809574" progId="Excel.Sheet.12">
                  <p:embed/>
                  <p:pic>
                    <p:nvPicPr>
                      <p:cNvPr id="9" name="Object 8">
                        <a:extLst>
                          <a:ext uri="{FF2B5EF4-FFF2-40B4-BE49-F238E27FC236}">
                            <a16:creationId xmlns:a16="http://schemas.microsoft.com/office/drawing/2014/main" id="{681941BB-5625-40D2-AEAB-EBACBDDC6807}"/>
                          </a:ext>
                        </a:extLst>
                      </p:cNvPr>
                      <p:cNvPicPr/>
                      <p:nvPr/>
                    </p:nvPicPr>
                    <p:blipFill>
                      <a:blip r:embed="rId12"/>
                      <a:stretch>
                        <a:fillRect/>
                      </a:stretch>
                    </p:blipFill>
                    <p:spPr>
                      <a:xfrm>
                        <a:off x="22326600" y="12435870"/>
                        <a:ext cx="10058398" cy="1904151"/>
                      </a:xfrm>
                      <a:prstGeom prst="rect">
                        <a:avLst/>
                      </a:prstGeom>
                    </p:spPr>
                  </p:pic>
                </p:oleObj>
              </mc:Fallback>
            </mc:AlternateContent>
          </a:graphicData>
        </a:graphic>
      </p:graphicFrame>
      <p:pic>
        <p:nvPicPr>
          <p:cNvPr id="34" name="Picture 33">
            <a:extLst>
              <a:ext uri="{FF2B5EF4-FFF2-40B4-BE49-F238E27FC236}">
                <a16:creationId xmlns:a16="http://schemas.microsoft.com/office/drawing/2014/main" id="{1DBB9A64-B1CF-4273-98C0-A215728DF6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638862" y="15459893"/>
            <a:ext cx="4724400" cy="29839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7A54056-EB32-4A4B-9A6A-E3FE7E69B85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638863" y="18820584"/>
            <a:ext cx="4724400" cy="30746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11">
            <a:extLst>
              <a:ext uri="{FF2B5EF4-FFF2-40B4-BE49-F238E27FC236}">
                <a16:creationId xmlns:a16="http://schemas.microsoft.com/office/drawing/2014/main" id="{56D10EDA-2BBA-4FAA-8F74-FAC7122DD410}"/>
              </a:ext>
            </a:extLst>
          </p:cNvPr>
          <p:cNvGraphicFramePr>
            <a:graphicFrameLocks noChangeAspect="1"/>
          </p:cNvGraphicFramePr>
          <p:nvPr>
            <p:extLst>
              <p:ext uri="{D42A27DB-BD31-4B8C-83A1-F6EECF244321}">
                <p14:modId xmlns:p14="http://schemas.microsoft.com/office/powerpoint/2010/main" val="2770737713"/>
              </p:ext>
            </p:extLst>
          </p:nvPr>
        </p:nvGraphicFramePr>
        <p:xfrm>
          <a:off x="22326600" y="14458401"/>
          <a:ext cx="10058398" cy="908788"/>
        </p:xfrm>
        <a:graphic>
          <a:graphicData uri="http://schemas.openxmlformats.org/presentationml/2006/ole">
            <mc:AlternateContent xmlns:mc="http://schemas.openxmlformats.org/markup-compatibility/2006">
              <mc:Choice xmlns:v="urn:schemas-microsoft-com:vml" Requires="v">
                <p:oleObj spid="_x0000_s1029" name="Worksheet" r:id="rId15" imgW="4371973" imgH="409500" progId="Excel.Sheet.12">
                  <p:embed/>
                </p:oleObj>
              </mc:Choice>
              <mc:Fallback>
                <p:oleObj name="Worksheet" r:id="rId15" imgW="4371973" imgH="409500" progId="Excel.Sheet.12">
                  <p:embed/>
                  <p:pic>
                    <p:nvPicPr>
                      <p:cNvPr id="12" name="Object 11">
                        <a:extLst>
                          <a:ext uri="{FF2B5EF4-FFF2-40B4-BE49-F238E27FC236}">
                            <a16:creationId xmlns:a16="http://schemas.microsoft.com/office/drawing/2014/main" id="{56D10EDA-2BBA-4FAA-8F74-FAC7122DD410}"/>
                          </a:ext>
                        </a:extLst>
                      </p:cNvPr>
                      <p:cNvPicPr/>
                      <p:nvPr/>
                    </p:nvPicPr>
                    <p:blipFill>
                      <a:blip r:embed="rId16"/>
                      <a:stretch>
                        <a:fillRect/>
                      </a:stretch>
                    </p:blipFill>
                    <p:spPr>
                      <a:xfrm>
                        <a:off x="22326600" y="14458401"/>
                        <a:ext cx="10058398" cy="908788"/>
                      </a:xfrm>
                      <a:prstGeom prst="rect">
                        <a:avLst/>
                      </a:prstGeom>
                    </p:spPr>
                  </p:pic>
                </p:oleObj>
              </mc:Fallback>
            </mc:AlternateContent>
          </a:graphicData>
        </a:graphic>
      </p:graphicFrame>
      <p:sp>
        <p:nvSpPr>
          <p:cNvPr id="13" name="Rectangle 167">
            <a:extLst>
              <a:ext uri="{FF2B5EF4-FFF2-40B4-BE49-F238E27FC236}">
                <a16:creationId xmlns:a16="http://schemas.microsoft.com/office/drawing/2014/main" id="{C8DF5651-FC75-4554-A006-477811C0F948}"/>
              </a:ext>
            </a:extLst>
          </p:cNvPr>
          <p:cNvSpPr>
            <a:spLocks noChangeArrowheads="1"/>
          </p:cNvSpPr>
          <p:nvPr/>
        </p:nvSpPr>
        <p:spPr bwMode="auto">
          <a:xfrm>
            <a:off x="33308179" y="16758035"/>
            <a:ext cx="10058398" cy="914400"/>
          </a:xfrm>
          <a:prstGeom prst="roundRect">
            <a:avLst/>
          </a:prstGeom>
          <a:solidFill>
            <a:srgbClr val="E64B3C"/>
          </a:solidFill>
          <a:ln w="9525">
            <a:noFill/>
            <a:miter lim="800000"/>
          </a:ln>
        </p:spPr>
        <p:txBody>
          <a:bodyPr wrap="none" lIns="137160" tIns="68580" rIns="137160" bIns="68580" anchor="ctr"/>
          <a:lstStyle>
            <a:defPPr>
              <a:defRPr kern="1200" smtId="4294967295"/>
            </a:defPPr>
          </a:lstStyle>
          <a:p>
            <a:pPr defTabSz="3762375"/>
            <a:r>
              <a:rPr lang="en-US" sz="3600" dirty="0">
                <a:solidFill>
                  <a:schemeClr val="bg1"/>
                </a:solidFill>
                <a:latin typeface="Nunito" panose="00000500000000000000" pitchFamily="2" charset="0"/>
              </a:rPr>
              <a:t>Conclusion</a:t>
            </a:r>
          </a:p>
        </p:txBody>
      </p:sp>
      <p:pic>
        <p:nvPicPr>
          <p:cNvPr id="6" name="Picture 5">
            <a:extLst>
              <a:ext uri="{FF2B5EF4-FFF2-40B4-BE49-F238E27FC236}">
                <a16:creationId xmlns:a16="http://schemas.microsoft.com/office/drawing/2014/main" id="{390C5A54-FF05-4F51-AA97-841E9869BDD0}"/>
              </a:ext>
            </a:extLst>
          </p:cNvPr>
          <p:cNvPicPr>
            <a:picLocks noChangeAspect="1"/>
          </p:cNvPicPr>
          <p:nvPr/>
        </p:nvPicPr>
        <p:blipFill>
          <a:blip r:embed="rId17"/>
          <a:stretch>
            <a:fillRect/>
          </a:stretch>
        </p:blipFill>
        <p:spPr>
          <a:xfrm>
            <a:off x="33556064" y="8319073"/>
            <a:ext cx="9649333" cy="5799866"/>
          </a:xfrm>
          <a:prstGeom prst="rect">
            <a:avLst/>
          </a:prstGeom>
        </p:spPr>
      </p:pic>
      <p:pic>
        <p:nvPicPr>
          <p:cNvPr id="35" name="Picture 34">
            <a:extLst>
              <a:ext uri="{FF2B5EF4-FFF2-40B4-BE49-F238E27FC236}">
                <a16:creationId xmlns:a16="http://schemas.microsoft.com/office/drawing/2014/main" id="{BB2A40AB-70EF-4E8D-86E5-A415DC0FC178}"/>
              </a:ext>
            </a:extLst>
          </p:cNvPr>
          <p:cNvPicPr/>
          <p:nvPr/>
        </p:nvPicPr>
        <p:blipFill>
          <a:blip r:embed="rId18">
            <a:extLst>
              <a:ext uri="{28A0092B-C50C-407E-A947-70E740481C1C}">
                <a14:useLocalDpi xmlns:a14="http://schemas.microsoft.com/office/drawing/2010/main" val="0"/>
              </a:ext>
            </a:extLst>
          </a:blip>
          <a:srcRect/>
          <a:stretch>
            <a:fillRect/>
          </a:stretch>
        </p:blipFill>
        <p:spPr bwMode="auto">
          <a:xfrm>
            <a:off x="11596770" y="16067262"/>
            <a:ext cx="10055551" cy="6661922"/>
          </a:xfrm>
          <a:prstGeom prst="rect">
            <a:avLst/>
          </a:prstGeom>
          <a:noFill/>
        </p:spPr>
      </p:pic>
      <p:sp>
        <p:nvSpPr>
          <p:cNvPr id="8" name="TextBox 19">
            <a:extLst>
              <a:ext uri="{FF2B5EF4-FFF2-40B4-BE49-F238E27FC236}">
                <a16:creationId xmlns:a16="http://schemas.microsoft.com/office/drawing/2014/main" id="{F1ACCFCC-37C1-4FBC-B923-A615FF0C61D4}"/>
              </a:ext>
            </a:extLst>
          </p:cNvPr>
          <p:cNvSpPr txBox="1">
            <a:spLocks noChangeArrowheads="1"/>
          </p:cNvSpPr>
          <p:nvPr/>
        </p:nvSpPr>
        <p:spPr bwMode="auto">
          <a:xfrm>
            <a:off x="33558906" y="14217466"/>
            <a:ext cx="9736039" cy="255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l"/>
            <a:r>
              <a:rPr lang="en-US" sz="3200" b="0" dirty="0">
                <a:latin typeface="Open Sans" panose="020B0606030504020204" pitchFamily="34" charset="0"/>
                <a:ea typeface="Open Sans" panose="020B0606030504020204" pitchFamily="34" charset="0"/>
                <a:cs typeface="Open Sans" panose="020B0606030504020204" pitchFamily="34" charset="0"/>
              </a:rPr>
              <a:t>The graph above shows the percentage of Methyl blue removed from the solution by each of the biochars. AquaTech on average removed 65% of the MB, Palm tree 400 biochar on average removed 52%, while Avocado biochar removed 0%</a:t>
            </a:r>
          </a:p>
        </p:txBody>
      </p:sp>
      <p:pic>
        <p:nvPicPr>
          <p:cNvPr id="10" name="Picture 9">
            <a:extLst>
              <a:ext uri="{FF2B5EF4-FFF2-40B4-BE49-F238E27FC236}">
                <a16:creationId xmlns:a16="http://schemas.microsoft.com/office/drawing/2014/main" id="{101EC634-2ED4-4705-9019-36C2A8E41059}"/>
              </a:ext>
            </a:extLst>
          </p:cNvPr>
          <p:cNvPicPr>
            <a:picLocks noChangeAspect="1"/>
          </p:cNvPicPr>
          <p:nvPr/>
        </p:nvPicPr>
        <p:blipFill>
          <a:blip r:embed="rId19"/>
          <a:stretch>
            <a:fillRect/>
          </a:stretch>
        </p:blipFill>
        <p:spPr>
          <a:xfrm>
            <a:off x="706101" y="26600379"/>
            <a:ext cx="9715733" cy="5187913"/>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perceptualpewter|09-2018"/>
</p:tagLst>
</file>

<file path=ppt/theme/theme1.xml><?xml version="1.0" encoding="utf-8"?>
<a:theme xmlns:a="http://schemas.openxmlformats.org/drawingml/2006/main" name="Default Desig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4743</TotalTime>
  <Words>931</Words>
  <Application>Microsoft Office PowerPoint</Application>
  <PresentationFormat>Custom</PresentationFormat>
  <Paragraphs>39</Paragraphs>
  <Slides>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Open Sans</vt:lpstr>
      <vt:lpstr>Nunito</vt:lpstr>
      <vt:lpstr>Arial</vt:lpstr>
      <vt:lpstr>Default Design</vt:lpstr>
      <vt:lpstr>Worksheet</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Carlos G</cp:lastModifiedBy>
  <cp:revision>150</cp:revision>
  <dcterms:modified xsi:type="dcterms:W3CDTF">2020-11-18T21:37:37Z</dcterms:modified>
  <cp:category>science research poster</cp:category>
</cp:coreProperties>
</file>