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EF83-FC49-449E-B2F2-663CD76CD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7CF05-A2AA-46C1-AA6B-BA6BC04A4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A09F5-2BD3-4E02-AAA7-36D71295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D39E-089F-4AE5-8C91-898ABC6C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79FAC-5A7D-450F-A812-0124BF7D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7E29-2B4F-4F22-8714-92F729A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B2005-DEFF-4F0F-8A61-13219B34F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DAF1-EA01-4F54-946B-5612CCF1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044A-F819-4B75-A716-58E46330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33CB-F83A-4967-80D1-64B80CA6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D8B92-B3BB-4B0D-A927-BBE937629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B7312-FAFF-4913-9964-37792F5AC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4C05-E454-41B7-A8D4-8FBC2522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0CDCB-C0D0-44F4-B31B-6ADB4C15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95FB4-65D3-4CE7-BA85-171659B6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A62B-2A1B-4424-A2C3-9FA9111C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4331-2748-44DE-8B27-37F22AE3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39509-7B24-45E5-BEA7-253DCD77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34CFD-D98C-4EA0-BF62-1FCEEA0B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784F-6995-486F-9573-FD949B88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1E4D-727B-446D-B8DD-A75E0C7C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9C41E-CB15-422A-AB6B-A743D632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11DD0-834C-4FC9-B089-46D7F5B5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9843-7B10-44C3-992E-BE121D15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9016C-8B41-40B2-B43A-BBC3E240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9FDFC-9F02-4E95-9744-16E01A2E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0364-3C39-470E-9B96-D12084EB2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2B623-A8CD-4DD6-9AF2-39326024D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49DE-D9A0-4504-BEBA-EA27757B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ED2CC-12F8-40A8-B0A0-465212C8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B2187-E33F-4C1F-B6D1-256452CF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2DA2-7EC3-4AE5-B262-494C0846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48D85-6CF5-4DD8-9183-5A03B8998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E50B3-8FEF-4BDC-94CF-2571E51CD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F306C-C0D9-43F7-8C7E-3DC5F11EF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3BA30-0645-485A-81CB-44C2965DB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086D2-EC58-4DB8-A678-E3C126B6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3289F-7A0E-4CFE-BB2D-A0DF90F9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631A4-1350-4CDC-8727-ACFC67D2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1ECA-64DB-4595-917B-880F1CBA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FE89D-A2C8-4E88-8489-E2B72C5C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09609-F975-4FE2-89BC-3EE02B2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130F6-0164-4531-9257-8822D42F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6CBE9-4017-4ED6-AA7F-B8CA779D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2274D-9B97-40DF-96CF-5172B5C9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7B183-E808-4B1B-A582-1F98ADE4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76EF-8B86-400D-99BA-D7F254A7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9E4C-CE72-4856-B840-5A275CC4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AF3B5-FF31-4722-AC75-FE78A936B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5B0BE-280C-46A7-B46A-58078AC6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E45EA-3A84-49BA-B004-1F14C294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B9193-3A44-4847-8ACF-D33F5F55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BBCC-1AAD-4D87-8C5C-56C51D86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47D58-4D69-45AD-991B-2DE0AD78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6F1E7-58CF-4D8D-8785-ECC7916A8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7F045-9B27-4C2A-BF21-190C524D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AB521-6CD8-4FA3-A159-EE2DA79A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14AB-F1A2-4B2F-95B2-F23B7A90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FCA07-2038-4B57-8323-401AD8E9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BB7F2-9B62-44E0-9768-B719C043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8616-3912-4A53-9DE8-024860038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19F3-484D-41E5-ACD4-8B12BE22423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C84B-6D34-41F6-A1A4-F260D5111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D70CF-24E6-4F97-A78E-2E403AA66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1310-19A5-4314-8842-BCB8BE07B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9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haps@utrgv.edu" TargetMode="External"/><Relationship Id="rId5" Type="http://schemas.openxmlformats.org/officeDocument/2006/relationships/hyperlink" Target="http://www.utrgv.edu/chaps" TargetMode="External"/><Relationship Id="rId10" Type="http://schemas.openxmlformats.org/officeDocument/2006/relationships/hyperlink" Target="http://www.lulu.com/" TargetMode="External"/><Relationship Id="rId4" Type="http://schemas.openxmlformats.org/officeDocument/2006/relationships/hyperlink" Target="http://www.utrgv.edu/ancient-landscapes-southtexas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ainted&#10;&#10;Description automatically generated">
            <a:extLst>
              <a:ext uri="{FF2B5EF4-FFF2-40B4-BE49-F238E27FC236}">
                <a16:creationId xmlns:a16="http://schemas.microsoft.com/office/drawing/2014/main" id="{17CE9534-AD61-45C4-9BA8-3AE12265B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2" y="4552262"/>
            <a:ext cx="1847272" cy="133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B990E-B5EF-4E4E-B6D4-39A644773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6064802"/>
            <a:ext cx="7046753" cy="634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A8253-217A-4C8A-A056-1FBBE3478A5F}"/>
              </a:ext>
            </a:extLst>
          </p:cNvPr>
          <p:cNvSpPr txBox="1"/>
          <p:nvPr/>
        </p:nvSpPr>
        <p:spPr>
          <a:xfrm>
            <a:off x="7557856" y="5996209"/>
            <a:ext cx="463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www.utrgv.edu/ancient-landscapes-southtexas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www.utrgv.edu/chaps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us on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UTRGV CHAPS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4E601-2BFA-4A40-9968-E57965299988}"/>
              </a:ext>
            </a:extLst>
          </p:cNvPr>
          <p:cNvSpPr txBox="1"/>
          <p:nvPr/>
        </p:nvSpPr>
        <p:spPr>
          <a:xfrm>
            <a:off x="209725" y="5110215"/>
            <a:ext cx="7609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further information about the CHAPS Program,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us at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chaps@utrgv.edu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EA7EFE49-AAA9-83F9-5FEF-7FE00BC10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97" y="164831"/>
            <a:ext cx="2726472" cy="2726472"/>
          </a:xfrm>
          <a:prstGeom prst="rect">
            <a:avLst/>
          </a:prstGeom>
        </p:spPr>
      </p:pic>
      <p:pic>
        <p:nvPicPr>
          <p:cNvPr id="13" name="Picture 12" descr="Text, letter, calendar&#10;&#10;Description automatically generated">
            <a:extLst>
              <a:ext uri="{FF2B5EF4-FFF2-40B4-BE49-F238E27FC236}">
                <a16:creationId xmlns:a16="http://schemas.microsoft.com/office/drawing/2014/main" id="{94D1ADC9-89F2-9FE8-AA72-5CC3DFA831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10370" r="1010" b="9899"/>
          <a:stretch/>
        </p:blipFill>
        <p:spPr>
          <a:xfrm>
            <a:off x="209725" y="159172"/>
            <a:ext cx="7609468" cy="4849091"/>
          </a:xfrm>
          <a:prstGeom prst="rect">
            <a:avLst/>
          </a:prstGeom>
        </p:spPr>
      </p:pic>
      <p:pic>
        <p:nvPicPr>
          <p:cNvPr id="14" name="Picture 2" descr="Image result for facebook icon">
            <a:extLst>
              <a:ext uri="{FF2B5EF4-FFF2-40B4-BE49-F238E27FC236}">
                <a16:creationId xmlns:a16="http://schemas.microsoft.com/office/drawing/2014/main" id="{A19A9490-6B20-DF67-09A0-79BDA836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59" y="6411707"/>
            <a:ext cx="358959" cy="35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26CA29-18C2-D572-BF62-197FF62CC7D3}"/>
              </a:ext>
            </a:extLst>
          </p:cNvPr>
          <p:cNvSpPr txBox="1"/>
          <p:nvPr/>
        </p:nvSpPr>
        <p:spPr>
          <a:xfrm>
            <a:off x="8275782" y="2891303"/>
            <a:ext cx="35840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would like a copy of our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Geoheritage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photo book, scan the QR code or go to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www.lulu.com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517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Roseann Bacha-Garza</dc:creator>
  <cp:lastModifiedBy>Roseann Bacha-Garza</cp:lastModifiedBy>
  <cp:revision>1</cp:revision>
  <dcterms:created xsi:type="dcterms:W3CDTF">2024-03-20T18:17:36Z</dcterms:created>
  <dcterms:modified xsi:type="dcterms:W3CDTF">2024-03-20T18:18:24Z</dcterms:modified>
</cp:coreProperties>
</file>