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10058400" cy="15544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5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>
        <p:scale>
          <a:sx n="30" d="100"/>
          <a:sy n="30" d="100"/>
        </p:scale>
        <p:origin x="2904" y="26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4">
            <a:extLst>
              <a:ext uri="{FF2B5EF4-FFF2-40B4-BE49-F238E27FC236}">
                <a16:creationId xmlns:a16="http://schemas.microsoft.com/office/drawing/2014/main" id="{2C984E7C-9CE7-6611-E646-8B502DBEE96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20107" y="4711076"/>
            <a:ext cx="2306045" cy="2306045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AAC2357-275B-B089-7385-797C1B1517C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72613" y="4711076"/>
            <a:ext cx="6719852" cy="2306045"/>
          </a:xfrm>
        </p:spPr>
        <p:txBody>
          <a:bodyPr>
            <a:noAutofit/>
          </a:bodyPr>
          <a:lstStyle>
            <a:lvl1pPr marL="0" indent="0">
              <a:buNone/>
              <a:defRPr sz="2000"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Duis autem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in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vel illum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 at </a:t>
            </a:r>
            <a:r>
              <a:rPr lang="en-US" dirty="0" err="1"/>
              <a:t>vero</a:t>
            </a:r>
            <a:r>
              <a:rPr lang="en-US" dirty="0"/>
              <a:t> eros et </a:t>
            </a:r>
            <a:r>
              <a:rPr lang="en-US" dirty="0" err="1"/>
              <a:t>accumsan</a:t>
            </a:r>
            <a:r>
              <a:rPr lang="en-US" dirty="0"/>
              <a:t> et </a:t>
            </a:r>
            <a:r>
              <a:rPr lang="en-US" dirty="0" err="1"/>
              <a:t>iusto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 qui </a:t>
            </a:r>
            <a:r>
              <a:rPr lang="en-US" dirty="0" err="1"/>
              <a:t>blandit</a:t>
            </a:r>
            <a:r>
              <a:rPr lang="en-US" dirty="0"/>
              <a:t> </a:t>
            </a:r>
            <a:r>
              <a:rPr lang="en-US" dirty="0" err="1"/>
              <a:t>praesent</a:t>
            </a:r>
            <a:r>
              <a:rPr lang="en-US" dirty="0"/>
              <a:t> </a:t>
            </a:r>
            <a:r>
              <a:rPr lang="en-US" dirty="0" err="1"/>
              <a:t>luptatum</a:t>
            </a:r>
            <a:r>
              <a:rPr lang="en-US" dirty="0"/>
              <a:t> </a:t>
            </a:r>
            <a:r>
              <a:rPr lang="en-US" dirty="0" err="1"/>
              <a:t>zzril</a:t>
            </a:r>
            <a:r>
              <a:rPr lang="en-US" dirty="0"/>
              <a:t> </a:t>
            </a:r>
            <a:r>
              <a:rPr lang="en-US" dirty="0" err="1"/>
              <a:t>delenit</a:t>
            </a:r>
            <a:r>
              <a:rPr lang="en-US" dirty="0"/>
              <a:t> </a:t>
            </a:r>
            <a:r>
              <a:rPr lang="en-US" dirty="0" err="1"/>
              <a:t>augue</a:t>
            </a:r>
            <a:r>
              <a:rPr lang="en-US" dirty="0"/>
              <a:t>.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99B2AEF8-E45E-327C-F386-C7AF301E9D5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5921" y="13686826"/>
            <a:ext cx="9346557" cy="47227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dirty="0"/>
              <a:t>Insert Link Here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48E1DE4E-AB53-C9EA-B1D3-F8DC79E5729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12912" y="493909"/>
            <a:ext cx="4472032" cy="288607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600" b="1">
                <a:solidFill>
                  <a:schemeClr val="bg1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dirty="0"/>
              <a:t>Lorem Ipsum Dolor Sit Amet Elit</a:t>
            </a:r>
          </a:p>
        </p:txBody>
      </p:sp>
      <p:sp>
        <p:nvSpPr>
          <p:cNvPr id="11" name="Picture Placeholder 14">
            <a:extLst>
              <a:ext uri="{FF2B5EF4-FFF2-40B4-BE49-F238E27FC236}">
                <a16:creationId xmlns:a16="http://schemas.microsoft.com/office/drawing/2014/main" id="{EAD5B024-8CD5-F382-71DD-53EC3C524DDF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7301979" y="11016258"/>
            <a:ext cx="2306045" cy="2306045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DFF91AEE-A317-370E-15C6-789C32AE1F0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6177" y="7835670"/>
            <a:ext cx="4321175" cy="327343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rgbClr val="F05023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dirty="0"/>
              <a:t>Insert Heading Here</a:t>
            </a: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7DA4F9E1-DD4E-C33A-A643-E0B5277B77C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6176" y="8163013"/>
            <a:ext cx="4336735" cy="2306045"/>
          </a:xfrm>
        </p:spPr>
        <p:txBody>
          <a:bodyPr>
            <a:noAutofit/>
          </a:bodyPr>
          <a:lstStyle>
            <a:lvl1pPr marL="0" indent="0">
              <a:buNone/>
              <a:defRPr sz="2000"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endParaRPr lang="en-US" dirty="0"/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699D8BA2-0A1B-F733-5CD8-6F342E8C23B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271290" y="7848632"/>
            <a:ext cx="4321175" cy="327343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rgbClr val="F05023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dirty="0"/>
              <a:t>Insert Heading Here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792F27A7-69A4-1303-E7A3-6F968379750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271289" y="8175975"/>
            <a:ext cx="4336735" cy="2306045"/>
          </a:xfrm>
        </p:spPr>
        <p:txBody>
          <a:bodyPr>
            <a:noAutofit/>
          </a:bodyPr>
          <a:lstStyle>
            <a:lvl1pPr marL="0" indent="0">
              <a:buNone/>
              <a:defRPr sz="2000"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endParaRPr lang="en-US" dirty="0"/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FB555A01-3464-6C8C-925C-9ACCD7016B6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91735" y="11016259"/>
            <a:ext cx="6568634" cy="2306045"/>
          </a:xfrm>
        </p:spPr>
        <p:txBody>
          <a:bodyPr>
            <a:noAutofit/>
          </a:bodyPr>
          <a:lstStyle>
            <a:lvl1pPr marL="342900" indent="-342900">
              <a:buClr>
                <a:srgbClr val="F05023"/>
              </a:buClr>
              <a:buFont typeface="Arial" panose="020B0604020202020204" pitchFamily="34" charset="0"/>
              <a:buChar char="•"/>
              <a:defRPr sz="2000"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</a:t>
            </a:r>
          </a:p>
          <a:p>
            <a:pPr marL="342900" marR="0" lvl="0" indent="-342900" algn="l" defTabSz="1005840" rtl="0" eaLnBrk="1" fontAlgn="auto" latinLnBrk="0" hangingPunct="1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rgbClr val="F0502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3118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B83EC-2850-4C3D-8B0A-D5D696704AA8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6D66D-23B8-4F5D-9217-7A465D6008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115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98043" y="827617"/>
            <a:ext cx="2168843" cy="1317349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1515" y="827617"/>
            <a:ext cx="6380798" cy="131734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B83EC-2850-4C3D-8B0A-D5D696704AA8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6D66D-23B8-4F5D-9217-7A465D6008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571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9EE7CC3-C720-011D-7892-F08B5DAC73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5666" y="3474720"/>
            <a:ext cx="9368721" cy="391420"/>
          </a:xfrm>
        </p:spPr>
        <p:txBody>
          <a:bodyPr anchor="ctr"/>
          <a:lstStyle>
            <a:lvl1pPr marL="0" indent="0" algn="ctr">
              <a:buNone/>
              <a:defRPr b="1">
                <a:solidFill>
                  <a:srgbClr val="F05023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dirty="0"/>
              <a:t>Insert Heading Here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9B8017F3-EABF-BC3B-B31B-0F3FD7757F0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5665" y="4022508"/>
            <a:ext cx="9368722" cy="3213259"/>
          </a:xfrm>
        </p:spPr>
        <p:txBody>
          <a:bodyPr>
            <a:noAutofit/>
          </a:bodyPr>
          <a:lstStyle>
            <a:lvl1pPr marL="0" indent="0">
              <a:buNone/>
              <a:defRPr sz="2000"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Duis autem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in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vel illum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 at </a:t>
            </a:r>
            <a:r>
              <a:rPr lang="en-US" dirty="0" err="1"/>
              <a:t>vero</a:t>
            </a:r>
            <a:r>
              <a:rPr lang="en-US" dirty="0"/>
              <a:t> eros et </a:t>
            </a:r>
            <a:r>
              <a:rPr lang="en-US" dirty="0" err="1"/>
              <a:t>accumsan</a:t>
            </a:r>
            <a:r>
              <a:rPr lang="en-US" dirty="0"/>
              <a:t> et </a:t>
            </a:r>
            <a:r>
              <a:rPr lang="en-US" dirty="0" err="1"/>
              <a:t>iusto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dignissim</a:t>
            </a:r>
            <a:r>
              <a:rPr lang="en-US" dirty="0"/>
              <a:t> qui </a:t>
            </a:r>
            <a:r>
              <a:rPr lang="en-US" dirty="0" err="1"/>
              <a:t>blandit</a:t>
            </a:r>
            <a:r>
              <a:rPr lang="en-US" dirty="0"/>
              <a:t> </a:t>
            </a:r>
            <a:r>
              <a:rPr lang="en-US" dirty="0" err="1"/>
              <a:t>praesent</a:t>
            </a:r>
            <a:r>
              <a:rPr lang="en-US" dirty="0"/>
              <a:t> </a:t>
            </a:r>
            <a:r>
              <a:rPr lang="en-US" dirty="0" err="1"/>
              <a:t>luptatum</a:t>
            </a:r>
            <a:r>
              <a:rPr lang="en-US" dirty="0"/>
              <a:t> </a:t>
            </a:r>
            <a:r>
              <a:rPr lang="en-US" dirty="0" err="1"/>
              <a:t>zzril</a:t>
            </a:r>
            <a:r>
              <a:rPr lang="en-US" dirty="0"/>
              <a:t> </a:t>
            </a:r>
            <a:r>
              <a:rPr lang="en-US" dirty="0" err="1"/>
              <a:t>delenit</a:t>
            </a:r>
            <a:r>
              <a:rPr lang="en-US" dirty="0"/>
              <a:t> </a:t>
            </a:r>
            <a:r>
              <a:rPr lang="en-US" dirty="0" err="1"/>
              <a:t>augue</a:t>
            </a:r>
            <a:r>
              <a:rPr lang="en-US" dirty="0"/>
              <a:t> </a:t>
            </a:r>
            <a:r>
              <a:rPr lang="en-US" dirty="0" err="1"/>
              <a:t>duis</a:t>
            </a:r>
            <a:r>
              <a:rPr lang="en-US" dirty="0"/>
              <a:t> dolore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feugait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facilisi</a:t>
            </a:r>
            <a:r>
              <a:rPr lang="en-US" dirty="0"/>
              <a:t>.</a:t>
            </a:r>
          </a:p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cons </a:t>
            </a:r>
            <a:r>
              <a:rPr lang="en-US" dirty="0" err="1"/>
              <a:t>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1F7B55B-C202-951A-69D5-78493BF8A218}"/>
              </a:ext>
            </a:extLst>
          </p:cNvPr>
          <p:cNvSpPr/>
          <p:nvPr userDrawn="1"/>
        </p:nvSpPr>
        <p:spPr>
          <a:xfrm>
            <a:off x="354013" y="11289844"/>
            <a:ext cx="2879885" cy="2879885"/>
          </a:xfrm>
          <a:prstGeom prst="rect">
            <a:avLst/>
          </a:prstGeom>
          <a:solidFill>
            <a:srgbClr val="F05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36B0422-DD63-E7AE-570B-43F4CAEA848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78504" y="11522730"/>
            <a:ext cx="2421869" cy="2421869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r>
              <a:rPr lang="en-US" dirty="0"/>
              <a:t>Insert QR code 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ED7ED162-3D8F-0F55-9D37-39E6A4DBFC5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35666" y="7490879"/>
            <a:ext cx="2886075" cy="2886075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09B26036-E612-1E3E-92F4-95DEC86AF62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395413" y="11283653"/>
            <a:ext cx="6308974" cy="2886076"/>
          </a:xfrm>
        </p:spPr>
        <p:txBody>
          <a:bodyPr>
            <a:noAutofit/>
          </a:bodyPr>
          <a:lstStyle>
            <a:lvl1pPr marL="342900" indent="-342900">
              <a:buClr>
                <a:srgbClr val="F05023"/>
              </a:buClr>
              <a:buFont typeface="Arial" panose="020B0604020202020204" pitchFamily="34" charset="0"/>
              <a:buChar char="•"/>
              <a:defRPr sz="2000"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</a:t>
            </a:r>
          </a:p>
          <a:p>
            <a:pPr marL="342900" marR="0" lvl="0" indent="-342900" algn="l" defTabSz="1005840" rtl="0" eaLnBrk="1" fontAlgn="auto" latinLnBrk="0" hangingPunct="1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rgbClr val="F0502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</a:t>
            </a:r>
          </a:p>
          <a:p>
            <a:pPr marL="342900" marR="0" lvl="0" indent="-342900" algn="l" defTabSz="1005840" rtl="0" eaLnBrk="1" fontAlgn="auto" latinLnBrk="0" hangingPunct="1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rgbClr val="F0502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</a:t>
            </a:r>
          </a:p>
          <a:p>
            <a:pPr lvl="0"/>
            <a:endParaRPr lang="en-US" dirty="0"/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C6F17F63-07B8-4205-6BC6-6589A586CC6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7830" y="10615277"/>
            <a:ext cx="9346557" cy="500063"/>
          </a:xfrm>
        </p:spPr>
        <p:txBody>
          <a:bodyPr anchor="ctr"/>
          <a:lstStyle>
            <a:lvl1pPr marL="0" indent="0" algn="ctr">
              <a:buNone/>
              <a:defRPr b="1">
                <a:solidFill>
                  <a:srgbClr val="F05023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dirty="0"/>
              <a:t>Insert Heading Here</a:t>
            </a: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51397EFB-642A-27A2-ADD1-33E998579E2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377066" y="7478497"/>
            <a:ext cx="6308974" cy="2886076"/>
          </a:xfrm>
        </p:spPr>
        <p:txBody>
          <a:bodyPr>
            <a:noAutofit/>
          </a:bodyPr>
          <a:lstStyle>
            <a:lvl1pPr marL="342900" indent="-342900">
              <a:buClr>
                <a:srgbClr val="F05023"/>
              </a:buClr>
              <a:buFont typeface="Arial" panose="020B0604020202020204" pitchFamily="34" charset="0"/>
              <a:buChar char="•"/>
              <a:defRPr sz="2000"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</a:t>
            </a:r>
          </a:p>
          <a:p>
            <a:pPr marL="342900" marR="0" lvl="0" indent="-342900" algn="l" defTabSz="1005840" rtl="0" eaLnBrk="1" fontAlgn="auto" latinLnBrk="0" hangingPunct="1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rgbClr val="F0502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</a:t>
            </a:r>
          </a:p>
          <a:p>
            <a:pPr marL="342900" marR="0" lvl="0" indent="-342900" algn="l" defTabSz="1005840" rtl="0" eaLnBrk="1" fontAlgn="auto" latinLnBrk="0" hangingPunct="1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rgbClr val="F0502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5221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6277" y="3875409"/>
            <a:ext cx="8675370" cy="6466204"/>
          </a:xfrm>
        </p:spPr>
        <p:txBody>
          <a:bodyPr anchor="b"/>
          <a:lstStyle>
            <a:lvl1pPr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6277" y="10402786"/>
            <a:ext cx="8675370" cy="3400424"/>
          </a:xfrm>
        </p:spPr>
        <p:txBody>
          <a:bodyPr/>
          <a:lstStyle>
            <a:lvl1pPr marL="0" indent="0">
              <a:buNone/>
              <a:defRPr sz="2640">
                <a:solidFill>
                  <a:schemeClr val="tx1">
                    <a:tint val="82000"/>
                  </a:schemeClr>
                </a:solidFill>
              </a:defRPr>
            </a:lvl1pPr>
            <a:lvl2pPr marL="502920" indent="0">
              <a:buNone/>
              <a:defRPr sz="2200">
                <a:solidFill>
                  <a:schemeClr val="tx1">
                    <a:tint val="82000"/>
                  </a:schemeClr>
                </a:solidFill>
              </a:defRPr>
            </a:lvl2pPr>
            <a:lvl3pPr marL="1005840" indent="0">
              <a:buNone/>
              <a:defRPr sz="1980">
                <a:solidFill>
                  <a:schemeClr val="tx1">
                    <a:tint val="82000"/>
                  </a:schemeClr>
                </a:solidFill>
              </a:defRPr>
            </a:lvl3pPr>
            <a:lvl4pPr marL="1508760" indent="0">
              <a:buNone/>
              <a:defRPr sz="1760">
                <a:solidFill>
                  <a:schemeClr val="tx1">
                    <a:tint val="82000"/>
                  </a:schemeClr>
                </a:solidFill>
              </a:defRPr>
            </a:lvl4pPr>
            <a:lvl5pPr marL="2011680" indent="0">
              <a:buNone/>
              <a:defRPr sz="1760">
                <a:solidFill>
                  <a:schemeClr val="tx1">
                    <a:tint val="82000"/>
                  </a:schemeClr>
                </a:solidFill>
              </a:defRPr>
            </a:lvl5pPr>
            <a:lvl6pPr marL="2514600" indent="0">
              <a:buNone/>
              <a:defRPr sz="1760">
                <a:solidFill>
                  <a:schemeClr val="tx1">
                    <a:tint val="82000"/>
                  </a:schemeClr>
                </a:solidFill>
              </a:defRPr>
            </a:lvl6pPr>
            <a:lvl7pPr marL="3017520" indent="0">
              <a:buNone/>
              <a:defRPr sz="1760">
                <a:solidFill>
                  <a:schemeClr val="tx1">
                    <a:tint val="82000"/>
                  </a:schemeClr>
                </a:solidFill>
              </a:defRPr>
            </a:lvl7pPr>
            <a:lvl8pPr marL="3520440" indent="0">
              <a:buNone/>
              <a:defRPr sz="1760">
                <a:solidFill>
                  <a:schemeClr val="tx1">
                    <a:tint val="82000"/>
                  </a:schemeClr>
                </a:solidFill>
              </a:defRPr>
            </a:lvl8pPr>
            <a:lvl9pPr marL="4023360" indent="0">
              <a:buNone/>
              <a:defRPr sz="176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B83EC-2850-4C3D-8B0A-D5D696704AA8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6D66D-23B8-4F5D-9217-7A465D6008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432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1515" y="4138083"/>
            <a:ext cx="4274820" cy="98630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2065" y="4138083"/>
            <a:ext cx="4274820" cy="98630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B83EC-2850-4C3D-8B0A-D5D696704AA8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6D66D-23B8-4F5D-9217-7A465D6008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455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827620"/>
            <a:ext cx="8675370" cy="300460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2826" y="3810636"/>
            <a:ext cx="4255174" cy="1867534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2826" y="5678170"/>
            <a:ext cx="4255174" cy="83517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2066" y="3810636"/>
            <a:ext cx="4276130" cy="1867534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2066" y="5678170"/>
            <a:ext cx="4276130" cy="83517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B83EC-2850-4C3D-8B0A-D5D696704AA8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6D66D-23B8-4F5D-9217-7A465D6008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637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B83EC-2850-4C3D-8B0A-D5D696704AA8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6D66D-23B8-4F5D-9217-7A465D6008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678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B83EC-2850-4C3D-8B0A-D5D696704AA8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6D66D-23B8-4F5D-9217-7A465D6008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483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1036320"/>
            <a:ext cx="3244096" cy="362712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76130" y="2238167"/>
            <a:ext cx="5092065" cy="11046883"/>
          </a:xfrm>
        </p:spPr>
        <p:txBody>
          <a:bodyPr/>
          <a:lstStyle>
            <a:lvl1pPr>
              <a:defRPr sz="3520"/>
            </a:lvl1pPr>
            <a:lvl2pPr>
              <a:defRPr sz="3080"/>
            </a:lvl2pPr>
            <a:lvl3pPr>
              <a:defRPr sz="264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4663440"/>
            <a:ext cx="3244096" cy="8639599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B83EC-2850-4C3D-8B0A-D5D696704AA8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6D66D-23B8-4F5D-9217-7A465D6008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6062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1036320"/>
            <a:ext cx="3244096" cy="362712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76130" y="2238167"/>
            <a:ext cx="5092065" cy="11046883"/>
          </a:xfrm>
        </p:spPr>
        <p:txBody>
          <a:bodyPr anchor="t"/>
          <a:lstStyle>
            <a:lvl1pPr marL="0" indent="0">
              <a:buNone/>
              <a:defRPr sz="3520"/>
            </a:lvl1pPr>
            <a:lvl2pPr marL="502920" indent="0">
              <a:buNone/>
              <a:defRPr sz="3080"/>
            </a:lvl2pPr>
            <a:lvl3pPr marL="1005840" indent="0">
              <a:buNone/>
              <a:defRPr sz="2640"/>
            </a:lvl3pPr>
            <a:lvl4pPr marL="1508760" indent="0">
              <a:buNone/>
              <a:defRPr sz="2200"/>
            </a:lvl4pPr>
            <a:lvl5pPr marL="2011680" indent="0">
              <a:buNone/>
              <a:defRPr sz="2200"/>
            </a:lvl5pPr>
            <a:lvl6pPr marL="2514600" indent="0">
              <a:buNone/>
              <a:defRPr sz="2200"/>
            </a:lvl6pPr>
            <a:lvl7pPr marL="3017520" indent="0">
              <a:buNone/>
              <a:defRPr sz="2200"/>
            </a:lvl7pPr>
            <a:lvl8pPr marL="3520440" indent="0">
              <a:buNone/>
              <a:defRPr sz="2200"/>
            </a:lvl8pPr>
            <a:lvl9pPr marL="4023360" indent="0">
              <a:buNone/>
              <a:defRPr sz="2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4663440"/>
            <a:ext cx="3244096" cy="8639599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B83EC-2850-4C3D-8B0A-D5D696704AA8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6D66D-23B8-4F5D-9217-7A465D6008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688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1515" y="827620"/>
            <a:ext cx="8675370" cy="30046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1515" y="4138083"/>
            <a:ext cx="8675370" cy="98630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1515" y="14407730"/>
            <a:ext cx="2263140" cy="8276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38B83EC-2850-4C3D-8B0A-D5D696704AA8}" type="datetimeFigureOut">
              <a:rPr lang="en-US" smtClean="0"/>
              <a:t>3/17/2025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1845" y="14407730"/>
            <a:ext cx="3394710" cy="8276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3745" y="14407730"/>
            <a:ext cx="2263140" cy="8276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AA6D66D-23B8-4F5D-9217-7A465D6008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838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5840" rtl="0" eaLnBrk="1" latinLnBrk="0" hangingPunct="1">
        <a:lnSpc>
          <a:spcPct val="90000"/>
        </a:lnSpc>
        <a:spcBef>
          <a:spcPct val="0"/>
        </a:spcBef>
        <a:buNone/>
        <a:defRPr sz="4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460" indent="-251460" algn="l" defTabSz="100584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3080" kern="1200">
          <a:solidFill>
            <a:schemeClr val="tx1"/>
          </a:solidFill>
          <a:latin typeface="+mn-lt"/>
          <a:ea typeface="+mn-ea"/>
          <a:cs typeface="+mn-cs"/>
        </a:defRPr>
      </a:lvl1pPr>
      <a:lvl2pPr marL="7543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602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26314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76606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2689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7719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2748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01168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0175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5204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0233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756B44D-972A-BE31-3841-7FD79437219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3F312C-5F5E-C3FC-F949-1CEF5CD4BE4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22A6E1-5764-772B-EF16-BDA011830D6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59D8785-BD7F-6260-3AFC-EB2331C43FA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312EBE3-556B-4577-49D5-AB9D465557D7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976A57F-E07B-051D-EE07-A70AD658E2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5538FA8-D6BB-40C4-AA89-FC33C50BBC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09D0754-E9A9-E253-40B8-934638129B5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409FF2D-9612-1BE9-FE84-DDB4784B2C4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81F819C-90AE-4937-3692-73DC88B9792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6999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34B9284-358C-EED9-AB78-8CCED74C211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EF3465-5A7F-0301-BBA0-8DAAE7701A1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3E28992-5547-2D12-5380-1685A175CF0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B475C1B-3591-CEFB-E699-368D2C26B2A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069ACF7-D518-5407-DD90-5B430B6356A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CE17860-00DF-A558-EAA9-EE733C5F222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B1AE854-E322-00C6-95F2-01B65C2F232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8734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C5212189792364FA3A73E3D2E1CE102" ma:contentTypeVersion="11" ma:contentTypeDescription="Create a new document." ma:contentTypeScope="" ma:versionID="e63f90c9b498d236c285acc812251128">
  <xsd:schema xmlns:xsd="http://www.w3.org/2001/XMLSchema" xmlns:xs="http://www.w3.org/2001/XMLSchema" xmlns:p="http://schemas.microsoft.com/office/2006/metadata/properties" xmlns:ns2="01049109-0318-42d9-a965-726dd47cec78" xmlns:ns3="a8142a1d-a5ba-455a-8547-9ff89dece230" targetNamespace="http://schemas.microsoft.com/office/2006/metadata/properties" ma:root="true" ma:fieldsID="3a877adb8b67dd546b91c3c2b5e52bc5" ns2:_="" ns3:_="">
    <xsd:import namespace="01049109-0318-42d9-a965-726dd47cec78"/>
    <xsd:import namespace="a8142a1d-a5ba-455a-8547-9ff89dece23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049109-0318-42d9-a965-726dd47cec7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07efe49-c40c-4b63-b290-3fa0f8889f1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142a1d-a5ba-455a-8547-9ff89dece23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f9f9497-b625-4d11-a37a-88053ad428ea}" ma:internalName="TaxCatchAll" ma:showField="CatchAllData" ma:web="a8142a1d-a5ba-455a-8547-9ff89dece23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8142a1d-a5ba-455a-8547-9ff89dece230" xsi:nil="true"/>
    <lcf76f155ced4ddcb4097134ff3c332f xmlns="01049109-0318-42d9-a965-726dd47cec7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D816EB5-64C7-4FAA-BFA6-CACF60F4F53D}"/>
</file>

<file path=customXml/itemProps2.xml><?xml version="1.0" encoding="utf-8"?>
<ds:datastoreItem xmlns:ds="http://schemas.openxmlformats.org/officeDocument/2006/customXml" ds:itemID="{C28826F6-4890-4247-BBB1-65B40920364B}"/>
</file>

<file path=customXml/itemProps3.xml><?xml version="1.0" encoding="utf-8"?>
<ds:datastoreItem xmlns:ds="http://schemas.openxmlformats.org/officeDocument/2006/customXml" ds:itemID="{F6114B0E-3722-45D1-BE5B-4197C34218AA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99</TotalTime>
  <Words>0</Words>
  <Application>Microsoft Office PowerPoint</Application>
  <PresentationFormat>Custom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Camila Gutierrez</dc:creator>
  <cp:lastModifiedBy>Camila Gutierrez</cp:lastModifiedBy>
  <cp:revision>5</cp:revision>
  <dcterms:created xsi:type="dcterms:W3CDTF">2025-03-17T19:51:15Z</dcterms:created>
  <dcterms:modified xsi:type="dcterms:W3CDTF">2025-03-17T21:30:34Z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0x010100FC5212189792364FA3A73E3D2E1CE102</vt:lpwstr>
  </property>
</Properties>
</file>