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5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51" d="100"/>
          <a:sy n="51" d="100"/>
        </p:scale>
        <p:origin x="2611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4218B94-7764-B503-BD59-0729D512FCBD}"/>
              </a:ext>
            </a:extLst>
          </p:cNvPr>
          <p:cNvSpPr/>
          <p:nvPr userDrawn="1"/>
        </p:nvSpPr>
        <p:spPr>
          <a:xfrm>
            <a:off x="4585246" y="6660057"/>
            <a:ext cx="2405834" cy="2405834"/>
          </a:xfrm>
          <a:prstGeom prst="rect">
            <a:avLst/>
          </a:prstGeom>
          <a:solidFill>
            <a:srgbClr val="F05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43EAD9-E66A-95D9-8E85-DE4BF3E3C69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74980" y="6839042"/>
            <a:ext cx="1998776" cy="200043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Aptos ExtraBold" panose="020B0004020202020204" pitchFamily="34" charset="0"/>
              </a:defRPr>
            </a:lvl1pPr>
          </a:lstStyle>
          <a:p>
            <a:r>
              <a:rPr lang="en-US" dirty="0"/>
              <a:t>Insert link or QR code here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7A57E2C3-1B87-7352-FDF6-ED48962E43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33520" y="2753360"/>
            <a:ext cx="3376930" cy="59599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F05023"/>
                </a:solidFill>
                <a:latin typeface="Aptos ExtraBold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LOREM ISPUM DOLOR SIT AMET, CONSECTETUER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2565EE-554C-92F6-1842-4D3AD1E61B39}"/>
              </a:ext>
            </a:extLst>
          </p:cNvPr>
          <p:cNvSpPr txBox="1"/>
          <p:nvPr userDrawn="1"/>
        </p:nvSpPr>
        <p:spPr>
          <a:xfrm>
            <a:off x="4033520" y="3430121"/>
            <a:ext cx="337693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diam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dolore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Ut </a:t>
            </a:r>
            <a:r>
              <a:rPr lang="en-US" sz="1400" dirty="0" err="1"/>
              <a:t>wisi</a:t>
            </a:r>
            <a:r>
              <a:rPr lang="en-US" sz="1400" dirty="0"/>
              <a:t>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</a:t>
            </a:r>
            <a:r>
              <a:rPr lang="en-US" sz="1400" dirty="0" err="1"/>
              <a:t>exerci</a:t>
            </a:r>
            <a:r>
              <a:rPr lang="en-US" sz="1400" dirty="0"/>
              <a:t> </a:t>
            </a:r>
            <a:r>
              <a:rPr lang="en-US" sz="1400" dirty="0" err="1"/>
              <a:t>tation</a:t>
            </a:r>
            <a:r>
              <a:rPr lang="en-US" sz="1400" dirty="0"/>
              <a:t> </a:t>
            </a:r>
            <a:r>
              <a:rPr lang="en-US" sz="1400" dirty="0" err="1"/>
              <a:t>ullamcorper</a:t>
            </a:r>
            <a:r>
              <a:rPr lang="en-US" sz="1400" dirty="0"/>
              <a:t> </a:t>
            </a:r>
            <a:r>
              <a:rPr lang="en-US" sz="1400" dirty="0" err="1"/>
              <a:t>suscipit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nisl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molestie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, </a:t>
            </a:r>
            <a:r>
              <a:rPr lang="en-US" sz="1400" dirty="0" err="1"/>
              <a:t>dignim</a:t>
            </a:r>
            <a:r>
              <a:rPr lang="en-US" sz="1400" dirty="0"/>
              <a:t> qui </a:t>
            </a:r>
            <a:r>
              <a:rPr lang="en-US" sz="1400" dirty="0" err="1"/>
              <a:t>blan</a:t>
            </a:r>
            <a:r>
              <a:rPr lang="en-US" sz="1400" dirty="0"/>
              <a:t> diam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dit</a:t>
            </a:r>
            <a:r>
              <a:rPr lang="en-US" sz="1400" dirty="0"/>
              <a:t> </a:t>
            </a:r>
            <a:r>
              <a:rPr lang="en-US" sz="1400" dirty="0" err="1"/>
              <a:t>praesent</a:t>
            </a:r>
            <a:r>
              <a:rPr lang="en-US" sz="1400" dirty="0"/>
              <a:t> </a:t>
            </a:r>
            <a:r>
              <a:rPr lang="en-US" sz="1400" dirty="0" err="1"/>
              <a:t>delenit</a:t>
            </a:r>
            <a:r>
              <a:rPr lang="en-US" sz="1400" dirty="0"/>
              <a:t>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 </a:t>
            </a:r>
            <a:r>
              <a:rPr lang="en-US" sz="1400" dirty="0" err="1"/>
              <a:t>duis</a:t>
            </a:r>
            <a:r>
              <a:rPr lang="en-US" sz="1400" dirty="0"/>
              <a:t> dolore </a:t>
            </a:r>
            <a:r>
              <a:rPr lang="en-US" sz="1400" dirty="0" err="1"/>
              <a:t>te</a:t>
            </a:r>
            <a:r>
              <a:rPr lang="en-US" sz="1400" dirty="0"/>
              <a:t> </a:t>
            </a:r>
            <a:r>
              <a:rPr lang="en-US" sz="1400" dirty="0" err="1"/>
              <a:t>feugait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facilisi</a:t>
            </a:r>
            <a:r>
              <a:rPr lang="en-US" sz="1400" dirty="0"/>
              <a:t>.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2B0C9429-F47D-2027-2229-42130B0747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9432" y="2785239"/>
            <a:ext cx="3376930" cy="59599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F05023"/>
                </a:solidFill>
                <a:latin typeface="Aptos ExtraBold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LOREM ISPUM DOLOR SIT AMET, CONSECTETUER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7778FC5-7767-C2C0-5294-F36A309E14C1}"/>
              </a:ext>
            </a:extLst>
          </p:cNvPr>
          <p:cNvSpPr txBox="1"/>
          <p:nvPr userDrawn="1"/>
        </p:nvSpPr>
        <p:spPr>
          <a:xfrm>
            <a:off x="359432" y="3462000"/>
            <a:ext cx="337693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diam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dolore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Ut </a:t>
            </a:r>
            <a:r>
              <a:rPr lang="en-US" sz="1400" dirty="0" err="1"/>
              <a:t>wisi</a:t>
            </a:r>
            <a:r>
              <a:rPr lang="en-US" sz="1400" dirty="0"/>
              <a:t>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</a:t>
            </a:r>
            <a:r>
              <a:rPr lang="en-US" sz="1400" dirty="0" err="1"/>
              <a:t>exerci</a:t>
            </a:r>
            <a:r>
              <a:rPr lang="en-US" sz="1400" dirty="0"/>
              <a:t> </a:t>
            </a:r>
            <a:r>
              <a:rPr lang="en-US" sz="1400" dirty="0" err="1"/>
              <a:t>tation</a:t>
            </a:r>
            <a:r>
              <a:rPr lang="en-US" sz="1400" dirty="0"/>
              <a:t> </a:t>
            </a:r>
            <a:r>
              <a:rPr lang="en-US" sz="1400" dirty="0" err="1"/>
              <a:t>ullamcorper</a:t>
            </a:r>
            <a:r>
              <a:rPr lang="en-US" sz="1400" dirty="0"/>
              <a:t> </a:t>
            </a:r>
            <a:r>
              <a:rPr lang="en-US" sz="1400" dirty="0" err="1"/>
              <a:t>suscipit</a:t>
            </a:r>
            <a:r>
              <a:rPr lang="en-US" sz="1400" dirty="0"/>
              <a:t> </a:t>
            </a:r>
            <a:r>
              <a:rPr lang="en-US" sz="1400" dirty="0" err="1"/>
              <a:t>lobortis</a:t>
            </a:r>
            <a:r>
              <a:rPr lang="en-US" sz="1400" dirty="0"/>
              <a:t> </a:t>
            </a:r>
            <a:r>
              <a:rPr lang="en-US" sz="1400" dirty="0" err="1"/>
              <a:t>nisl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velit</a:t>
            </a:r>
            <a:r>
              <a:rPr lang="en-US" sz="1400" dirty="0"/>
              <a:t> </a:t>
            </a:r>
            <a:r>
              <a:rPr lang="en-US" sz="1400" dirty="0" err="1"/>
              <a:t>esse</a:t>
            </a:r>
            <a:r>
              <a:rPr lang="en-US" sz="1400" dirty="0"/>
              <a:t> </a:t>
            </a:r>
            <a:r>
              <a:rPr lang="en-US" sz="1400" dirty="0" err="1"/>
              <a:t>molestie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, </a:t>
            </a:r>
            <a:r>
              <a:rPr lang="en-US" sz="1400" dirty="0" err="1"/>
              <a:t>dignim</a:t>
            </a:r>
            <a:r>
              <a:rPr lang="en-US" sz="1400" dirty="0"/>
              <a:t> qui </a:t>
            </a:r>
            <a:r>
              <a:rPr lang="en-US" sz="1400" dirty="0" err="1"/>
              <a:t>blan</a:t>
            </a:r>
            <a:r>
              <a:rPr lang="en-US" sz="1400" dirty="0"/>
              <a:t> diam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dit</a:t>
            </a:r>
            <a:r>
              <a:rPr lang="en-US" sz="1400" dirty="0"/>
              <a:t> </a:t>
            </a:r>
            <a:r>
              <a:rPr lang="en-US" sz="1400" dirty="0" err="1"/>
              <a:t>praesent</a:t>
            </a:r>
            <a:r>
              <a:rPr lang="en-US" sz="1400" dirty="0"/>
              <a:t> </a:t>
            </a:r>
            <a:r>
              <a:rPr lang="en-US" sz="1400" dirty="0" err="1"/>
              <a:t>delenit</a:t>
            </a:r>
            <a:r>
              <a:rPr lang="en-US" sz="1400" dirty="0"/>
              <a:t>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 </a:t>
            </a:r>
            <a:r>
              <a:rPr lang="en-US" sz="1400" dirty="0" err="1"/>
              <a:t>augue</a:t>
            </a:r>
            <a:r>
              <a:rPr lang="en-US" sz="1400" dirty="0"/>
              <a:t> </a:t>
            </a:r>
            <a:r>
              <a:rPr lang="en-US" sz="1400" dirty="0" err="1"/>
              <a:t>duis</a:t>
            </a:r>
            <a:r>
              <a:rPr lang="en-US" sz="1400" dirty="0"/>
              <a:t> dolore </a:t>
            </a:r>
            <a:r>
              <a:rPr lang="en-US" sz="1400" dirty="0" err="1"/>
              <a:t>te</a:t>
            </a:r>
            <a:r>
              <a:rPr lang="en-US" sz="1400" dirty="0"/>
              <a:t> </a:t>
            </a:r>
            <a:r>
              <a:rPr lang="en-US" sz="1400" dirty="0" err="1"/>
              <a:t>feugait</a:t>
            </a:r>
            <a:r>
              <a:rPr lang="en-US" sz="1400" dirty="0"/>
              <a:t> </a:t>
            </a:r>
            <a:r>
              <a:rPr lang="en-US" sz="1400" dirty="0" err="1"/>
              <a:t>nulla</a:t>
            </a:r>
            <a:r>
              <a:rPr lang="en-US" sz="1400" dirty="0"/>
              <a:t> </a:t>
            </a:r>
            <a:r>
              <a:rPr lang="en-US" sz="1400" dirty="0" err="1"/>
              <a:t>facilisi</a:t>
            </a:r>
            <a:r>
              <a:rPr lang="en-US" sz="1400" dirty="0"/>
              <a:t>.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A21D6874-05FB-88ED-8538-4817D7706E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4352" y="6362660"/>
            <a:ext cx="3531848" cy="297397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rgbClr val="F05023"/>
                </a:solidFill>
                <a:latin typeface="Aptos Display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LOREM ISPUM DOLOR SIT AMET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B1F62492-4ED0-B949-54A6-8695934AD8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4352" y="6660057"/>
            <a:ext cx="3531848" cy="2605863"/>
          </a:xfrm>
        </p:spPr>
        <p:txBody>
          <a:bodyPr>
            <a:normAutofit/>
          </a:bodyPr>
          <a:lstStyle>
            <a:lvl1pPr marL="285750" indent="-285750">
              <a:buClr>
                <a:srgbClr val="F05023"/>
              </a:buClr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ptos Display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  <a:p>
            <a:pPr marL="285750" marR="0" lvl="0" indent="-28575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  <a:p>
            <a:pPr marL="285750" marR="0" lvl="0" indent="-28575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  <a:p>
            <a:pPr marL="285750" marR="0" lvl="0" indent="-28575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  <a:p>
            <a:pPr marL="285750" marR="0" lvl="0" indent="-28575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rgbClr val="F0502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551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66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0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95AD92-8785-5338-5D84-64B5E076C1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0" y="3375351"/>
            <a:ext cx="4135390" cy="277009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ptos Display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. Ut </a:t>
            </a:r>
            <a:r>
              <a:rPr lang="en-US" dirty="0" err="1"/>
              <a:t>wisi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</a:t>
            </a:r>
            <a:r>
              <a:rPr lang="en-US" dirty="0" err="1"/>
              <a:t>exerci</a:t>
            </a:r>
            <a:r>
              <a:rPr lang="en-US" dirty="0"/>
              <a:t> </a:t>
            </a:r>
            <a:r>
              <a:rPr lang="en-US" dirty="0" err="1"/>
              <a:t>tation</a:t>
            </a:r>
            <a:r>
              <a:rPr lang="en-US" dirty="0"/>
              <a:t> </a:t>
            </a:r>
            <a:r>
              <a:rPr lang="en-US" dirty="0" err="1"/>
              <a:t>ullamcorper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</a:t>
            </a:r>
            <a:r>
              <a:rPr lang="en-US" dirty="0" err="1"/>
              <a:t>dignim</a:t>
            </a:r>
            <a:r>
              <a:rPr lang="en-US" dirty="0"/>
              <a:t> qui </a:t>
            </a:r>
            <a:r>
              <a:rPr lang="en-US" dirty="0" err="1"/>
              <a:t>blan</a:t>
            </a:r>
            <a:r>
              <a:rPr lang="en-US" dirty="0"/>
              <a:t>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delenit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</a:t>
            </a:r>
            <a:r>
              <a:rPr lang="en-US" dirty="0" err="1"/>
              <a:t>volutpat</a:t>
            </a:r>
            <a:r>
              <a:rPr lang="en-US" dirty="0"/>
              <a:t> </a:t>
            </a:r>
            <a:r>
              <a:rPr lang="en-US" dirty="0" err="1"/>
              <a:t>augue</a:t>
            </a:r>
            <a:r>
              <a:rPr lang="en-US" dirty="0"/>
              <a:t> </a:t>
            </a:r>
            <a:r>
              <a:rPr lang="en-US" dirty="0" err="1"/>
              <a:t>duis</a:t>
            </a:r>
            <a:r>
              <a:rPr lang="en-US" dirty="0"/>
              <a:t> dolore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feugait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</a:t>
            </a:r>
            <a:r>
              <a:rPr lang="en-US" dirty="0"/>
              <a:t>.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4E64C84-3A0C-8224-F018-2EC6989D7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238" y="2675966"/>
            <a:ext cx="7194457" cy="34962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05023"/>
                </a:solidFill>
                <a:latin typeface="Aptos ExtraBold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INSERT HEADING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E85F9E-2154-62C7-D73C-A78D842C5EE0}"/>
              </a:ext>
            </a:extLst>
          </p:cNvPr>
          <p:cNvSpPr/>
          <p:nvPr userDrawn="1"/>
        </p:nvSpPr>
        <p:spPr>
          <a:xfrm>
            <a:off x="376238" y="6495208"/>
            <a:ext cx="7194457" cy="537880"/>
          </a:xfrm>
          <a:prstGeom prst="rect">
            <a:avLst/>
          </a:prstGeom>
          <a:solidFill>
            <a:srgbClr val="F05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3165C96-E3B3-256B-8E38-9CEAE8C1CA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495207"/>
            <a:ext cx="7194456" cy="53788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Aptos ExtraBold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Insert link here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5B09411C-8829-4539-7CFD-4130811A47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9934" y="7274858"/>
            <a:ext cx="7194456" cy="1869141"/>
          </a:xfrm>
        </p:spPr>
        <p:txBody>
          <a:bodyPr>
            <a:normAutofit/>
          </a:bodyPr>
          <a:lstStyle>
            <a:lvl1pPr marL="285750" indent="-285750">
              <a:buClr>
                <a:srgbClr val="F05023"/>
              </a:buClr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ptos Display" panose="020B0004020202020204" pitchFamily="34" charset="0"/>
                <a:cs typeface="Aharoni" panose="02010803020104030203" pitchFamily="2" charset="-79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</a:t>
            </a:r>
          </a:p>
          <a:p>
            <a:pPr marL="285750" marR="0" lvl="0" indent="-28575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</a:t>
            </a:r>
          </a:p>
          <a:p>
            <a:pPr marL="285750" marR="0" lvl="0" indent="-28575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</a:t>
            </a:r>
          </a:p>
          <a:p>
            <a:pPr marL="285750" marR="0" lvl="0" indent="-285750" algn="l" defTabSz="777240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8AB90CD-46A1-6280-496A-4DA98EF4486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9934" y="3375353"/>
            <a:ext cx="2770094" cy="277009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0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0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89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36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0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90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827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89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68792A-A326-4ADC-B388-9E11B2056538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0B1A99-DFF7-4F59-BCB7-23B1F9F51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8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024FB3E-396E-EB02-7FDA-16921AE8C1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915B9-9B9F-C703-652C-6651EA004FD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0D53C0-D391-3DD3-AA10-80B965EEA2E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2DBF83-F803-E050-8FA8-539F7569C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956FC49-0C6A-22F3-266A-5CDB3724B05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036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BDA4E4-644E-0DB2-952A-ADA6E99136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84B19E-C656-1DC4-035A-43D09BAE0B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6D91CE-1A82-3D49-9CA8-DAF2ED3889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535564-1D03-B79F-E39B-47CF4E6E21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92137C2-701A-271F-D500-26B5F5384C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50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5212189792364FA3A73E3D2E1CE102" ma:contentTypeVersion="11" ma:contentTypeDescription="Create a new document." ma:contentTypeScope="" ma:versionID="e63f90c9b498d236c285acc812251128">
  <xsd:schema xmlns:xsd="http://www.w3.org/2001/XMLSchema" xmlns:xs="http://www.w3.org/2001/XMLSchema" xmlns:p="http://schemas.microsoft.com/office/2006/metadata/properties" xmlns:ns2="01049109-0318-42d9-a965-726dd47cec78" xmlns:ns3="a8142a1d-a5ba-455a-8547-9ff89dece230" targetNamespace="http://schemas.microsoft.com/office/2006/metadata/properties" ma:root="true" ma:fieldsID="3a877adb8b67dd546b91c3c2b5e52bc5" ns2:_="" ns3:_="">
    <xsd:import namespace="01049109-0318-42d9-a965-726dd47cec78"/>
    <xsd:import namespace="a8142a1d-a5ba-455a-8547-9ff89dece2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49109-0318-42d9-a965-726dd47cec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07efe49-c40c-4b63-b290-3fa0f8889f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142a1d-a5ba-455a-8547-9ff89dece23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f9f9497-b625-4d11-a37a-88053ad428ea}" ma:internalName="TaxCatchAll" ma:showField="CatchAllData" ma:web="a8142a1d-a5ba-455a-8547-9ff89dece2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8142a1d-a5ba-455a-8547-9ff89dece230" xsi:nil="true"/>
    <lcf76f155ced4ddcb4097134ff3c332f xmlns="01049109-0318-42d9-a965-726dd47cec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C487565-FABC-4B5A-998B-D8868BD3CA44}"/>
</file>

<file path=customXml/itemProps2.xml><?xml version="1.0" encoding="utf-8"?>
<ds:datastoreItem xmlns:ds="http://schemas.openxmlformats.org/officeDocument/2006/customXml" ds:itemID="{83F45745-F2B7-4C5E-992B-5F8FEF218D55}"/>
</file>

<file path=customXml/itemProps3.xml><?xml version="1.0" encoding="utf-8"?>
<ds:datastoreItem xmlns:ds="http://schemas.openxmlformats.org/officeDocument/2006/customXml" ds:itemID="{933DA506-0754-4A47-A6E2-F890F7FE000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Aptos ExtraBold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Camila Gutierrez</dc:creator>
  <cp:lastModifiedBy>Camila Gutierrez</cp:lastModifiedBy>
  <cp:revision>3</cp:revision>
  <dcterms:created xsi:type="dcterms:W3CDTF">2025-03-14T15:09:56Z</dcterms:created>
  <dcterms:modified xsi:type="dcterms:W3CDTF">2025-03-14T18:15:46Z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0x010100FC5212189792364FA3A73E3D2E1CE102</vt:lpwstr>
  </property>
</Properties>
</file>