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4C09"/>
    <a:srgbClr val="EE3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1632" y="8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0754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3AC4-3109-45A5-8C8F-3C0F8D798F67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35CE2-C28E-4C10-8267-058DF93C3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5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3AC4-3109-45A5-8C8F-3C0F8D798F67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35CE2-C28E-4C10-8267-058DF93C3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10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868424A-3C94-038E-894D-0D792B0AC3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53047" y="2038655"/>
            <a:ext cx="5181844" cy="415228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900"/>
              </a:spcBef>
              <a:buNone/>
              <a:defRPr sz="5400">
                <a:solidFill>
                  <a:srgbClr val="F94C09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90003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9D2AF41-609C-3C2D-2E55-8AFCEAF602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60388"/>
            <a:ext cx="13452475" cy="592551"/>
          </a:xfrm>
        </p:spPr>
        <p:txBody>
          <a:bodyPr/>
          <a:lstStyle>
            <a:lvl1pPr marL="0" indent="0" algn="ctr">
              <a:buNone/>
              <a:defRPr>
                <a:solidFill>
                  <a:srgbClr val="F94C09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51C494C-5F9F-4CAC-2D43-F4C6ADDC0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6275" y="1350963"/>
            <a:ext cx="13463588" cy="535463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16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27AEC49A-BE6E-C0D7-32E5-713166D9DE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60388"/>
            <a:ext cx="13452475" cy="592551"/>
          </a:xfrm>
        </p:spPr>
        <p:txBody>
          <a:bodyPr/>
          <a:lstStyle>
            <a:lvl1pPr marL="0" indent="0" algn="ctr">
              <a:buNone/>
              <a:defRPr>
                <a:solidFill>
                  <a:srgbClr val="F94C09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 TEXT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BA5C03E-B445-4715-1747-7A201D0E9D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6275" y="1350963"/>
            <a:ext cx="13463588" cy="535463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684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C3DDB6F-9986-A344-A249-A0678F202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6626" y="662609"/>
            <a:ext cx="9548191" cy="49033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 TEXT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F49BA08-31F8-D156-D702-0A893B6CF7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9382" y="2160104"/>
            <a:ext cx="5940287" cy="550910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4F5E318-CC72-405C-9349-15048D8C9E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24530" y="2160103"/>
            <a:ext cx="5940287" cy="550910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76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FBD4349-95AC-2DFB-4C40-FD68CC9E90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6626" y="662609"/>
            <a:ext cx="9548191" cy="490330"/>
          </a:xfrm>
        </p:spPr>
        <p:txBody>
          <a:bodyPr/>
          <a:lstStyle>
            <a:lvl1pPr marL="0" indent="0" algn="l">
              <a:buNone/>
              <a:defRPr>
                <a:solidFill>
                  <a:srgbClr val="F94C09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HEADER TEXT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B49CB363-CF1D-FBD9-6939-D472FBFC44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9382" y="2160104"/>
            <a:ext cx="12175435" cy="550910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endParaRPr lang="en-US" dirty="0"/>
          </a:p>
          <a:p>
            <a:pPr lvl="0"/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12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584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3AC4-3109-45A5-8C8F-3C0F8D798F67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35CE2-C28E-4C10-8267-058DF93C3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5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3AC4-3109-45A5-8C8F-3C0F8D798F67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35CE2-C28E-4C10-8267-058DF93C3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047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C43AC4-3109-45A5-8C8F-3C0F8D798F67}" type="datetimeFigureOut">
              <a:rPr lang="en-US" smtClean="0"/>
              <a:t>3/11/2025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C35CE2-C28E-4C10-8267-058DF93C3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3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697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B47EFB6-1D0C-179F-0556-B0B17FBB1D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8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2F2F1F3-1CD1-8935-9CF8-6BC8CF269E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B1650-05B4-33F4-91DA-4BE7964EB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46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11826E-9EE6-C947-E451-A98CF9046A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17C53-4493-0B3A-F5DA-6A38B6CDE9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26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A0E72A-8CB7-0B9C-B9BE-9E01E9096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8D287-6CBD-2A33-2EAF-7F8F3F2D32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72C2FE-7558-5E34-09D6-52E46D34F8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05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71A6E2-EBF8-BDCC-F300-56B7CA2C5A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3FD0F-6BCA-1C21-6478-7AF4DC7904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278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050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5212189792364FA3A73E3D2E1CE102" ma:contentTypeVersion="11" ma:contentTypeDescription="Create a new document." ma:contentTypeScope="" ma:versionID="e63f90c9b498d236c285acc812251128">
  <xsd:schema xmlns:xsd="http://www.w3.org/2001/XMLSchema" xmlns:xs="http://www.w3.org/2001/XMLSchema" xmlns:p="http://schemas.microsoft.com/office/2006/metadata/properties" xmlns:ns2="01049109-0318-42d9-a965-726dd47cec78" xmlns:ns3="a8142a1d-a5ba-455a-8547-9ff89dece230" targetNamespace="http://schemas.microsoft.com/office/2006/metadata/properties" ma:root="true" ma:fieldsID="3a877adb8b67dd546b91c3c2b5e52bc5" ns2:_="" ns3:_="">
    <xsd:import namespace="01049109-0318-42d9-a965-726dd47cec78"/>
    <xsd:import namespace="a8142a1d-a5ba-455a-8547-9ff89dece2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49109-0318-42d9-a965-726dd47cec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07efe49-c40c-4b63-b290-3fa0f8889f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42a1d-a5ba-455a-8547-9ff89dece2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f9f9497-b625-4d11-a37a-88053ad428ea}" ma:internalName="TaxCatchAll" ma:showField="CatchAllData" ma:web="a8142a1d-a5ba-455a-8547-9ff89dece2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8142a1d-a5ba-455a-8547-9ff89dece230" xsi:nil="true"/>
    <lcf76f155ced4ddcb4097134ff3c332f xmlns="01049109-0318-42d9-a965-726dd47cec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E94DD2-F182-420B-BCEB-C03F7D3848CF}"/>
</file>

<file path=customXml/itemProps2.xml><?xml version="1.0" encoding="utf-8"?>
<ds:datastoreItem xmlns:ds="http://schemas.openxmlformats.org/officeDocument/2006/customXml" ds:itemID="{F2A177FA-59BC-46BC-992C-FCDE3FEDE17A}"/>
</file>

<file path=customXml/itemProps3.xml><?xml version="1.0" encoding="utf-8"?>
<ds:datastoreItem xmlns:ds="http://schemas.openxmlformats.org/officeDocument/2006/customXml" ds:itemID="{7377237F-37E6-432A-A69D-65F9F816B6A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Camila Gutierrez</dc:creator>
  <cp:lastModifiedBy>Camila Gutierrez</cp:lastModifiedBy>
  <cp:revision>3</cp:revision>
  <dcterms:created xsi:type="dcterms:W3CDTF">2025-03-11T20:31:22Z</dcterms:created>
  <dcterms:modified xsi:type="dcterms:W3CDTF">2025-03-11T21:12:00Z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0x010100FC5212189792364FA3A73E3D2E1CE102</vt:lpwstr>
  </property>
</Properties>
</file>