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p:sldMasterIdLst>
    <p:sldMasterId id="2147483672" r:id="rId3"/>
  </p:sldMasterIdLst>
  <p:notesMasterIdLst>
    <p:notesMasterId r:id="rId6"/>
  </p:notesMasterIdLst>
  <p:sldIdLst>
    <p:sldId id="256" r:id="rId4"/>
    <p:sldId id="257" r:id="rId5"/>
  </p:sldIdLst>
  <p:sldSz cx="43891200" cy="32918400"/>
  <p:notesSz cx="6716713" cy="9239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990" userDrawn="1">
          <p15:clr>
            <a:srgbClr val="A4A3A4"/>
          </p15:clr>
        </p15:guide>
        <p15:guide id="2" pos="2419" userDrawn="1">
          <p15:clr>
            <a:srgbClr val="A4A3A4"/>
          </p15:clr>
        </p15:guide>
      </p15:sldGuideLst>
    </p:ext>
    <p:ext uri="{2D200454-40CA-4A62-9FC3-DE9A4176ACB9}">
      <p15:notesGuideLst xmlns:p15="http://schemas.microsoft.com/office/powerpoint/2012/main">
        <p15:guide id="1" orient="horz" pos="2910">
          <p15:clr>
            <a:srgbClr val="A4A3A4"/>
          </p15:clr>
        </p15:guide>
        <p15:guide id="2" pos="211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50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10" autoAdjust="0"/>
    <p:restoredTop sz="89490" autoAdjust="0"/>
  </p:normalViewPr>
  <p:slideViewPr>
    <p:cSldViewPr>
      <p:cViewPr>
        <p:scale>
          <a:sx n="24" d="100"/>
          <a:sy n="24" d="100"/>
        </p:scale>
        <p:origin x="112" y="-240"/>
      </p:cViewPr>
      <p:guideLst>
        <p:guide orient="horz" pos="5990"/>
        <p:guide pos="2419"/>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37" d="100"/>
          <a:sy n="37" d="100"/>
        </p:scale>
        <p:origin x="-1488" y="-84"/>
      </p:cViewPr>
      <p:guideLst>
        <p:guide orient="horz" pos="2910"/>
        <p:guide pos="211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Master" Target="slideMasters/slideMaster1.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5" Type="http://schemas.openxmlformats.org/officeDocument/2006/relationships/slide" Target="slides/slide2.xml"/><Relationship Id="rId1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CB34866-9784-9B0C-4D78-BC245A578AFE}"/>
              </a:ext>
            </a:extLst>
          </p:cNvPr>
          <p:cNvSpPr>
            <a:spLocks noGrp="1" noChangeArrowheads="1"/>
          </p:cNvSpPr>
          <p:nvPr>
            <p:ph type="hdr" sz="quarter"/>
          </p:nvPr>
        </p:nvSpPr>
        <p:spPr bwMode="auto">
          <a:xfrm>
            <a:off x="0" y="0"/>
            <a:ext cx="2895600" cy="457200"/>
          </a:xfrm>
          <a:prstGeom prst="rect">
            <a:avLst/>
          </a:prstGeom>
          <a:noFill/>
          <a:ln>
            <a:noFill/>
          </a:ln>
          <a:effectLst/>
        </p:spPr>
        <p:txBody>
          <a:bodyPr vert="horz" wrap="square" lIns="91433" tIns="45716" rIns="91433" bIns="45716" numCol="1" anchor="t" anchorCtr="0" compatLnSpc="1">
            <a:prstTxWarp prst="textNoShape">
              <a:avLst/>
            </a:prstTxWarp>
          </a:bodyPr>
          <a:lstStyle>
            <a:lvl1pPr>
              <a:defRPr sz="1200"/>
            </a:lvl1pPr>
          </a:lstStyle>
          <a:p>
            <a:pPr>
              <a:defRPr/>
            </a:pPr>
            <a:endParaRPr lang="en-US" altLang="en-US"/>
          </a:p>
        </p:txBody>
      </p:sp>
      <p:sp>
        <p:nvSpPr>
          <p:cNvPr id="4099" name="Rectangle 3">
            <a:extLst>
              <a:ext uri="{FF2B5EF4-FFF2-40B4-BE49-F238E27FC236}">
                <a16:creationId xmlns:a16="http://schemas.microsoft.com/office/drawing/2014/main" id="{FC88B040-6E01-D99D-5BCA-BDB57319EF69}"/>
              </a:ext>
            </a:extLst>
          </p:cNvPr>
          <p:cNvSpPr>
            <a:spLocks noGrp="1" noChangeArrowheads="1"/>
          </p:cNvSpPr>
          <p:nvPr>
            <p:ph type="dt" idx="1"/>
          </p:nvPr>
        </p:nvSpPr>
        <p:spPr bwMode="auto">
          <a:xfrm>
            <a:off x="3810000" y="0"/>
            <a:ext cx="2895600" cy="457200"/>
          </a:xfrm>
          <a:prstGeom prst="rect">
            <a:avLst/>
          </a:prstGeom>
          <a:noFill/>
          <a:ln>
            <a:noFill/>
          </a:ln>
          <a:effectLst/>
        </p:spPr>
        <p:txBody>
          <a:bodyPr vert="horz" wrap="square" lIns="91433" tIns="45716" rIns="91433" bIns="45716" numCol="1" anchor="t" anchorCtr="0" compatLnSpc="1">
            <a:prstTxWarp prst="textNoShape">
              <a:avLst/>
            </a:prstTxWarp>
          </a:bodyPr>
          <a:lstStyle>
            <a:lvl1pPr algn="r">
              <a:defRPr sz="1200"/>
            </a:lvl1pPr>
          </a:lstStyle>
          <a:p>
            <a:pPr>
              <a:defRPr/>
            </a:pPr>
            <a:endParaRPr lang="en-US" altLang="en-US"/>
          </a:p>
        </p:txBody>
      </p:sp>
      <p:sp>
        <p:nvSpPr>
          <p:cNvPr id="1028" name="Rectangle 4">
            <a:extLst>
              <a:ext uri="{FF2B5EF4-FFF2-40B4-BE49-F238E27FC236}">
                <a16:creationId xmlns:a16="http://schemas.microsoft.com/office/drawing/2014/main" id="{53AD11F3-3BE3-BC90-AC6F-3D71F681C403}"/>
              </a:ext>
            </a:extLst>
          </p:cNvPr>
          <p:cNvSpPr>
            <a:spLocks noGrp="1" noRot="1" noChangeAspect="1" noChangeArrowheads="1" noTextEdit="1"/>
          </p:cNvSpPr>
          <p:nvPr>
            <p:ph type="sldImg" idx="2"/>
          </p:nvPr>
        </p:nvSpPr>
        <p:spPr bwMode="auto">
          <a:xfrm>
            <a:off x="1016000" y="685800"/>
            <a:ext cx="4673600" cy="3505200"/>
          </a:xfrm>
          <a:prstGeom prst="rect">
            <a:avLst/>
          </a:prstGeom>
          <a:noFill/>
          <a:ln w="9525">
            <a:solidFill>
              <a:srgbClr val="000000"/>
            </a:solidFill>
            <a:miter lim="800000"/>
            <a:headEnd/>
            <a:tailEnd/>
          </a:ln>
          <a:effectLst/>
        </p:spPr>
      </p:sp>
      <p:sp>
        <p:nvSpPr>
          <p:cNvPr id="4101" name="Rectangle 5">
            <a:extLst>
              <a:ext uri="{FF2B5EF4-FFF2-40B4-BE49-F238E27FC236}">
                <a16:creationId xmlns:a16="http://schemas.microsoft.com/office/drawing/2014/main" id="{5C4BCD91-D8A7-6D20-ECC1-5A26AAF0CDFB}"/>
              </a:ext>
            </a:extLst>
          </p:cNvPr>
          <p:cNvSpPr>
            <a:spLocks noGrp="1" noChangeArrowheads="1"/>
          </p:cNvSpPr>
          <p:nvPr>
            <p:ph type="body" sz="quarter" idx="3"/>
          </p:nvPr>
        </p:nvSpPr>
        <p:spPr bwMode="auto">
          <a:xfrm>
            <a:off x="914400" y="4419600"/>
            <a:ext cx="4876800" cy="4114800"/>
          </a:xfrm>
          <a:prstGeom prst="rect">
            <a:avLst/>
          </a:prstGeom>
          <a:noFill/>
          <a:ln>
            <a:noFill/>
          </a:ln>
          <a:effectLst/>
        </p:spPr>
        <p:txBody>
          <a:bodyPr vert="horz" wrap="square" lIns="91433" tIns="45716" rIns="91433" bIns="45716"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a:extLst>
              <a:ext uri="{FF2B5EF4-FFF2-40B4-BE49-F238E27FC236}">
                <a16:creationId xmlns:a16="http://schemas.microsoft.com/office/drawing/2014/main" id="{D1BE638D-781D-5C72-8D5E-1C55A60CE298}"/>
              </a:ext>
            </a:extLst>
          </p:cNvPr>
          <p:cNvSpPr>
            <a:spLocks noGrp="1" noChangeArrowheads="1"/>
          </p:cNvSpPr>
          <p:nvPr>
            <p:ph type="ftr" sz="quarter" idx="4"/>
          </p:nvPr>
        </p:nvSpPr>
        <p:spPr bwMode="auto">
          <a:xfrm>
            <a:off x="0" y="8763000"/>
            <a:ext cx="2895600" cy="457200"/>
          </a:xfrm>
          <a:prstGeom prst="rect">
            <a:avLst/>
          </a:prstGeom>
          <a:noFill/>
          <a:ln>
            <a:noFill/>
          </a:ln>
          <a:effectLst/>
        </p:spPr>
        <p:txBody>
          <a:bodyPr vert="horz" wrap="square" lIns="91433" tIns="45716" rIns="91433" bIns="45716" numCol="1" anchor="b" anchorCtr="0" compatLnSpc="1">
            <a:prstTxWarp prst="textNoShape">
              <a:avLst/>
            </a:prstTxWarp>
          </a:bodyPr>
          <a:lstStyle>
            <a:lvl1pPr>
              <a:defRPr sz="1200"/>
            </a:lvl1pPr>
          </a:lstStyle>
          <a:p>
            <a:pPr>
              <a:defRPr/>
            </a:pPr>
            <a:endParaRPr lang="en-US" altLang="en-US"/>
          </a:p>
        </p:txBody>
      </p:sp>
      <p:sp>
        <p:nvSpPr>
          <p:cNvPr id="4103" name="Rectangle 7">
            <a:extLst>
              <a:ext uri="{FF2B5EF4-FFF2-40B4-BE49-F238E27FC236}">
                <a16:creationId xmlns:a16="http://schemas.microsoft.com/office/drawing/2014/main" id="{E733BF09-55D6-10A4-E802-E72117E0C3EC}"/>
              </a:ext>
            </a:extLst>
          </p:cNvPr>
          <p:cNvSpPr>
            <a:spLocks noGrp="1" noChangeArrowheads="1"/>
          </p:cNvSpPr>
          <p:nvPr>
            <p:ph type="sldNum" sz="quarter" idx="5"/>
          </p:nvPr>
        </p:nvSpPr>
        <p:spPr bwMode="auto">
          <a:xfrm>
            <a:off x="3810000" y="8763000"/>
            <a:ext cx="2895600" cy="457200"/>
          </a:xfrm>
          <a:prstGeom prst="rect">
            <a:avLst/>
          </a:prstGeom>
          <a:noFill/>
          <a:ln>
            <a:noFill/>
          </a:ln>
          <a:effectLst/>
        </p:spPr>
        <p:txBody>
          <a:bodyPr vert="horz" wrap="square" lIns="91433" tIns="45716" rIns="91433" bIns="45716" numCol="1" anchor="b" anchorCtr="0" compatLnSpc="1">
            <a:prstTxWarp prst="textNoShape">
              <a:avLst/>
            </a:prstTxWarp>
          </a:bodyPr>
          <a:lstStyle>
            <a:lvl1pPr algn="r">
              <a:defRPr sz="1200" smtClean="0"/>
            </a:lvl1pPr>
          </a:lstStyle>
          <a:p>
            <a:pPr>
              <a:defRPr/>
            </a:pPr>
            <a:fld id="{9496A1F3-07EF-AD42-A8E9-96927E30598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40" kern="1200">
        <a:solidFill>
          <a:schemeClr val="tx1"/>
        </a:solidFill>
        <a:latin typeface="Times New Roman" panose="02020603050405020304" pitchFamily="18" charset="0"/>
        <a:ea typeface="+mn-ea"/>
        <a:cs typeface="+mn-cs"/>
      </a:defRPr>
    </a:lvl1pPr>
    <a:lvl2pPr marL="548640" algn="l" rtl="0" eaLnBrk="0" fontAlgn="base" hangingPunct="0">
      <a:spcBef>
        <a:spcPct val="30000"/>
      </a:spcBef>
      <a:spcAft>
        <a:spcPct val="0"/>
      </a:spcAft>
      <a:defRPr sz="1440" kern="1200">
        <a:solidFill>
          <a:schemeClr val="tx1"/>
        </a:solidFill>
        <a:latin typeface="Times New Roman" panose="02020603050405020304" pitchFamily="18" charset="0"/>
        <a:ea typeface="+mn-ea"/>
        <a:cs typeface="+mn-cs"/>
      </a:defRPr>
    </a:lvl2pPr>
    <a:lvl3pPr marL="1097280" algn="l" rtl="0" eaLnBrk="0" fontAlgn="base" hangingPunct="0">
      <a:spcBef>
        <a:spcPct val="30000"/>
      </a:spcBef>
      <a:spcAft>
        <a:spcPct val="0"/>
      </a:spcAft>
      <a:defRPr sz="1440" kern="1200">
        <a:solidFill>
          <a:schemeClr val="tx1"/>
        </a:solidFill>
        <a:latin typeface="Times New Roman" panose="02020603050405020304" pitchFamily="18" charset="0"/>
        <a:ea typeface="+mn-ea"/>
        <a:cs typeface="+mn-cs"/>
      </a:defRPr>
    </a:lvl3pPr>
    <a:lvl4pPr marL="1645920" algn="l" rtl="0" eaLnBrk="0" fontAlgn="base" hangingPunct="0">
      <a:spcBef>
        <a:spcPct val="30000"/>
      </a:spcBef>
      <a:spcAft>
        <a:spcPct val="0"/>
      </a:spcAft>
      <a:defRPr sz="1440" kern="1200">
        <a:solidFill>
          <a:schemeClr val="tx1"/>
        </a:solidFill>
        <a:latin typeface="Times New Roman" panose="02020603050405020304" pitchFamily="18" charset="0"/>
        <a:ea typeface="+mn-ea"/>
        <a:cs typeface="+mn-cs"/>
      </a:defRPr>
    </a:lvl4pPr>
    <a:lvl5pPr marL="2194560" algn="l" rtl="0" eaLnBrk="0" fontAlgn="base" hangingPunct="0">
      <a:spcBef>
        <a:spcPct val="30000"/>
      </a:spcBef>
      <a:spcAft>
        <a:spcPct val="0"/>
      </a:spcAft>
      <a:defRPr sz="1440" kern="1200">
        <a:solidFill>
          <a:schemeClr val="tx1"/>
        </a:solidFill>
        <a:latin typeface="Times New Roman" panose="02020603050405020304" pitchFamily="18" charset="0"/>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6AFFF-372F-7C77-BDC2-781C2E49B5F8}"/>
              </a:ext>
            </a:extLst>
          </p:cNvPr>
          <p:cNvSpPr>
            <a:spLocks noGrp="1" noRot="1" noChangeAspect="1"/>
          </p:cNvSpPr>
          <p:nvPr>
            <p:ph type="sldImg"/>
          </p:nvPr>
        </p:nvSpPr>
        <p:spPr/>
      </p:sp>
      <p:sp>
        <p:nvSpPr>
          <p:cNvPr id="3075" name="Notes Placeholder 2">
            <a:extLst>
              <a:ext uri="{FF2B5EF4-FFF2-40B4-BE49-F238E27FC236}">
                <a16:creationId xmlns:a16="http://schemas.microsoft.com/office/drawing/2014/main" id="{27BB077A-E165-80C4-6A8C-B09727A32F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3076" name="Slide Number Placeholder 3">
            <a:extLst>
              <a:ext uri="{FF2B5EF4-FFF2-40B4-BE49-F238E27FC236}">
                <a16:creationId xmlns:a16="http://schemas.microsoft.com/office/drawing/2014/main" id="{F90D9EB5-BAFB-40F0-D602-15A9BBF4E4B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EA9B83E-989C-904F-BFAF-227B29D83195}" type="slidenum">
              <a:rPr lang="en-US" altLang="en-US" sz="1200"/>
              <a:pPr/>
              <a:t>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6AFFF-372F-7C77-BDC2-781C2E49B5F8}"/>
              </a:ext>
            </a:extLst>
          </p:cNvPr>
          <p:cNvSpPr>
            <a:spLocks noGrp="1" noRot="1" noChangeAspect="1"/>
          </p:cNvSpPr>
          <p:nvPr>
            <p:ph type="sldImg"/>
          </p:nvPr>
        </p:nvSpPr>
        <p:spPr/>
      </p:sp>
      <p:sp>
        <p:nvSpPr>
          <p:cNvPr id="3075" name="Notes Placeholder 2">
            <a:extLst>
              <a:ext uri="{FF2B5EF4-FFF2-40B4-BE49-F238E27FC236}">
                <a16:creationId xmlns:a16="http://schemas.microsoft.com/office/drawing/2014/main" id="{27BB077A-E165-80C4-6A8C-B09727A32F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3076" name="Slide Number Placeholder 3">
            <a:extLst>
              <a:ext uri="{FF2B5EF4-FFF2-40B4-BE49-F238E27FC236}">
                <a16:creationId xmlns:a16="http://schemas.microsoft.com/office/drawing/2014/main" id="{F90D9EB5-BAFB-40F0-D602-15A9BBF4E4B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EA9B83E-989C-904F-BFAF-227B29D83195}" type="slidenum">
              <a:rPr lang="en-US" altLang="en-US" sz="1200"/>
              <a:pPr/>
              <a:t>2</a:t>
            </a:fld>
            <a:endParaRPr lang="en-US" altLang="en-US" sz="1200"/>
          </a:p>
        </p:txBody>
      </p:sp>
    </p:spTree>
    <p:extLst>
      <p:ext uri="{BB962C8B-B14F-4D97-AF65-F5344CB8AC3E}">
        <p14:creationId xmlns:p14="http://schemas.microsoft.com/office/powerpoint/2010/main" val="3397607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21574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51490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10548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81775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86633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72038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11/11/22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94144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11/11/22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68067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84122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8804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1215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C764DE79-268F-4C1A-8933-263129D2AF90}" type="datetimeFigureOut">
              <a:rPr lang="en-US" dirty="0"/>
              <a:t>11/11/22</a:t>
            </a:fld>
            <a:endParaRPr lang="en-US" dirty="0"/>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4885251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34">
            <a:extLst>
              <a:ext uri="{FF2B5EF4-FFF2-40B4-BE49-F238E27FC236}">
                <a16:creationId xmlns:a16="http://schemas.microsoft.com/office/drawing/2014/main" id="{39E103C6-2F62-7892-7314-BB531429E5E7}"/>
              </a:ext>
            </a:extLst>
          </p:cNvPr>
          <p:cNvSpPr/>
          <p:nvPr/>
        </p:nvSpPr>
        <p:spPr bwMode="auto">
          <a:xfrm>
            <a:off x="1097280" y="5105401"/>
            <a:ext cx="9875520" cy="4672964"/>
          </a:xfrm>
          <a:prstGeom prst="roundRect">
            <a:avLst>
              <a:gd name="adj" fmla="val 11765"/>
            </a:avLst>
          </a:prstGeom>
          <a:solidFill>
            <a:srgbClr val="EF5022"/>
          </a:solidFill>
          <a:ln w="9525" cap="flat" cmpd="sng" algn="ctr">
            <a:noFill/>
            <a:prstDash val="solid"/>
            <a:round/>
            <a:headEnd type="none" w="med" len="med"/>
            <a:tailEnd type="none" w="med" len="med"/>
          </a:ln>
          <a:effectLst/>
        </p:spPr>
        <p:txBody>
          <a:bodyPr/>
          <a:lstStyle/>
          <a:p>
            <a:pPr>
              <a:defRPr/>
            </a:pPr>
            <a:endParaRPr lang="en-US" sz="3456">
              <a:effectLst>
                <a:outerShdw blurRad="38100" dist="38100" dir="2700000" algn="tl">
                  <a:srgbClr val="000000">
                    <a:alpha val="43137"/>
                  </a:srgbClr>
                </a:outerShdw>
              </a:effectLst>
            </a:endParaRPr>
          </a:p>
        </p:txBody>
      </p:sp>
      <p:sp>
        <p:nvSpPr>
          <p:cNvPr id="2052" name="Text Box 148">
            <a:extLst>
              <a:ext uri="{FF2B5EF4-FFF2-40B4-BE49-F238E27FC236}">
                <a16:creationId xmlns:a16="http://schemas.microsoft.com/office/drawing/2014/main" id="{26D1192A-C2BB-6F75-83B5-FB8F98BDE2B1}"/>
              </a:ext>
            </a:extLst>
          </p:cNvPr>
          <p:cNvSpPr txBox="1">
            <a:spLocks noChangeArrowheads="1"/>
          </p:cNvSpPr>
          <p:nvPr/>
        </p:nvSpPr>
        <p:spPr bwMode="auto">
          <a:xfrm>
            <a:off x="26473786" y="2926081"/>
            <a:ext cx="609052" cy="1523290"/>
          </a:xfrm>
          <a:prstGeom prst="rect">
            <a:avLst/>
          </a:prstGeom>
          <a:noFill/>
          <a:ln>
            <a:noFill/>
          </a:ln>
          <a:effectLst/>
        </p:spPr>
        <p:txBody>
          <a:bodyPr wrap="none" lIns="301549" tIns="150775" rIns="301549" bIns="150775">
            <a:spAutoFit/>
          </a:bodyPr>
          <a:lstStyle>
            <a:lvl1pPr defTabSz="2513013">
              <a:defRPr sz="2400">
                <a:solidFill>
                  <a:schemeClr val="tx1"/>
                </a:solidFill>
                <a:latin typeface="Times New Roman" charset="0"/>
              </a:defRPr>
            </a:lvl1pPr>
            <a:lvl2pPr marL="742950" indent="-285750" defTabSz="2513013">
              <a:defRPr sz="2400">
                <a:solidFill>
                  <a:schemeClr val="tx1"/>
                </a:solidFill>
                <a:latin typeface="Times New Roman" charset="0"/>
              </a:defRPr>
            </a:lvl2pPr>
            <a:lvl3pPr marL="1143000" indent="-228600" defTabSz="2513013">
              <a:defRPr sz="2400">
                <a:solidFill>
                  <a:schemeClr val="tx1"/>
                </a:solidFill>
                <a:latin typeface="Times New Roman" charset="0"/>
              </a:defRPr>
            </a:lvl3pPr>
            <a:lvl4pPr marL="1600200" indent="-228600" defTabSz="2513013">
              <a:defRPr sz="2400">
                <a:solidFill>
                  <a:schemeClr val="tx1"/>
                </a:solidFill>
                <a:latin typeface="Times New Roman" charset="0"/>
              </a:defRPr>
            </a:lvl4pPr>
            <a:lvl5pPr marL="2057400" indent="-228600" defTabSz="2513013">
              <a:defRPr sz="2400">
                <a:solidFill>
                  <a:schemeClr val="tx1"/>
                </a:solidFill>
                <a:latin typeface="Times New Roman" charset="0"/>
              </a:defRPr>
            </a:lvl5pPr>
            <a:lvl6pPr marL="2514600" indent="-228600" defTabSz="2513013" eaLnBrk="0" fontAlgn="base" hangingPunct="0">
              <a:spcBef>
                <a:spcPct val="0"/>
              </a:spcBef>
              <a:spcAft>
                <a:spcPct val="0"/>
              </a:spcAft>
              <a:defRPr sz="2400">
                <a:solidFill>
                  <a:schemeClr val="tx1"/>
                </a:solidFill>
                <a:latin typeface="Times New Roman" charset="0"/>
              </a:defRPr>
            </a:lvl6pPr>
            <a:lvl7pPr marL="2971800" indent="-228600" defTabSz="2513013" eaLnBrk="0" fontAlgn="base" hangingPunct="0">
              <a:spcBef>
                <a:spcPct val="0"/>
              </a:spcBef>
              <a:spcAft>
                <a:spcPct val="0"/>
              </a:spcAft>
              <a:defRPr sz="2400">
                <a:solidFill>
                  <a:schemeClr val="tx1"/>
                </a:solidFill>
                <a:latin typeface="Times New Roman" charset="0"/>
              </a:defRPr>
            </a:lvl7pPr>
            <a:lvl8pPr marL="3429000" indent="-228600" defTabSz="2513013" eaLnBrk="0" fontAlgn="base" hangingPunct="0">
              <a:spcBef>
                <a:spcPct val="0"/>
              </a:spcBef>
              <a:spcAft>
                <a:spcPct val="0"/>
              </a:spcAft>
              <a:defRPr sz="2400">
                <a:solidFill>
                  <a:schemeClr val="tx1"/>
                </a:solidFill>
                <a:latin typeface="Times New Roman" charset="0"/>
              </a:defRPr>
            </a:lvl8pPr>
            <a:lvl9pPr marL="3886200" indent="-228600" defTabSz="2513013" eaLnBrk="0" fontAlgn="base" hangingPunct="0">
              <a:spcBef>
                <a:spcPct val="0"/>
              </a:spcBef>
              <a:spcAft>
                <a:spcPct val="0"/>
              </a:spcAft>
              <a:defRPr sz="2400">
                <a:solidFill>
                  <a:schemeClr val="tx1"/>
                </a:solidFill>
                <a:latin typeface="Times New Roman" charset="0"/>
              </a:defRPr>
            </a:lvl9pPr>
          </a:lstStyle>
          <a:p>
            <a:pPr>
              <a:defRPr/>
            </a:pPr>
            <a:endParaRPr lang="en-US" altLang="en-US" sz="7920"/>
          </a:p>
        </p:txBody>
      </p:sp>
      <p:sp>
        <p:nvSpPr>
          <p:cNvPr id="2054" name="Text Box 151">
            <a:extLst>
              <a:ext uri="{FF2B5EF4-FFF2-40B4-BE49-F238E27FC236}">
                <a16:creationId xmlns:a16="http://schemas.microsoft.com/office/drawing/2014/main" id="{3FCA6724-6825-1B70-1059-CD7CDAB6ED41}"/>
              </a:ext>
            </a:extLst>
          </p:cNvPr>
          <p:cNvSpPr txBox="1">
            <a:spLocks noChangeArrowheads="1"/>
          </p:cNvSpPr>
          <p:nvPr/>
        </p:nvSpPr>
        <p:spPr bwMode="auto">
          <a:xfrm>
            <a:off x="13167360" y="7040880"/>
            <a:ext cx="7680960" cy="14348535"/>
          </a:xfrm>
          <a:prstGeom prst="rect">
            <a:avLst/>
          </a:prstGeom>
          <a:solidFill>
            <a:schemeClr val="bg1"/>
          </a:solidFill>
          <a:ln w="57150" cmpd="thinThick">
            <a:noFill/>
            <a:miter lim="800000"/>
            <a:headEnd/>
            <a:tailEnd/>
          </a:ln>
          <a:effectLst/>
        </p:spPr>
        <p:txBody>
          <a:bodyPr lIns="128009" tIns="64004" rIns="128009" bIns="64004">
            <a:spAutoFit/>
          </a:bodyPr>
          <a:lstStyle>
            <a:lvl1pPr defTabSz="1066800">
              <a:defRPr sz="2400">
                <a:solidFill>
                  <a:schemeClr val="tx1"/>
                </a:solidFill>
                <a:latin typeface="Times New Roman" charset="0"/>
              </a:defRPr>
            </a:lvl1pPr>
            <a:lvl2pPr marL="3267075" indent="-68263" defTabSz="1066800">
              <a:defRPr sz="2400">
                <a:solidFill>
                  <a:schemeClr val="tx1"/>
                </a:solidFill>
                <a:latin typeface="Times New Roman" charset="0"/>
              </a:defRPr>
            </a:lvl2pPr>
            <a:lvl3pPr marL="1143000" indent="-228600" defTabSz="1066800">
              <a:defRPr sz="2400">
                <a:solidFill>
                  <a:schemeClr val="tx1"/>
                </a:solidFill>
                <a:latin typeface="Times New Roman" charset="0"/>
              </a:defRPr>
            </a:lvl3pPr>
            <a:lvl4pPr marL="1600200" indent="-228600" defTabSz="1066800">
              <a:defRPr sz="2400">
                <a:solidFill>
                  <a:schemeClr val="tx1"/>
                </a:solidFill>
                <a:latin typeface="Times New Roman" charset="0"/>
              </a:defRPr>
            </a:lvl4pPr>
            <a:lvl5pPr marL="2057400" indent="-228600" defTabSz="1066800">
              <a:defRPr sz="2400">
                <a:solidFill>
                  <a:schemeClr val="tx1"/>
                </a:solidFill>
                <a:latin typeface="Times New Roman" charset="0"/>
              </a:defRPr>
            </a:lvl5pPr>
            <a:lvl6pPr marL="2514600" indent="-228600" defTabSz="1066800" eaLnBrk="0" fontAlgn="base" hangingPunct="0">
              <a:spcBef>
                <a:spcPct val="0"/>
              </a:spcBef>
              <a:spcAft>
                <a:spcPct val="0"/>
              </a:spcAft>
              <a:defRPr sz="2400">
                <a:solidFill>
                  <a:schemeClr val="tx1"/>
                </a:solidFill>
                <a:latin typeface="Times New Roman" charset="0"/>
              </a:defRPr>
            </a:lvl6pPr>
            <a:lvl7pPr marL="2971800" indent="-228600" defTabSz="1066800" eaLnBrk="0" fontAlgn="base" hangingPunct="0">
              <a:spcBef>
                <a:spcPct val="0"/>
              </a:spcBef>
              <a:spcAft>
                <a:spcPct val="0"/>
              </a:spcAft>
              <a:defRPr sz="2400">
                <a:solidFill>
                  <a:schemeClr val="tx1"/>
                </a:solidFill>
                <a:latin typeface="Times New Roman" charset="0"/>
              </a:defRPr>
            </a:lvl7pPr>
            <a:lvl8pPr marL="3429000" indent="-228600" defTabSz="1066800" eaLnBrk="0" fontAlgn="base" hangingPunct="0">
              <a:spcBef>
                <a:spcPct val="0"/>
              </a:spcBef>
              <a:spcAft>
                <a:spcPct val="0"/>
              </a:spcAft>
              <a:defRPr sz="2400">
                <a:solidFill>
                  <a:schemeClr val="tx1"/>
                </a:solidFill>
                <a:latin typeface="Times New Roman" charset="0"/>
              </a:defRPr>
            </a:lvl8pPr>
            <a:lvl9pPr marL="3886200" indent="-228600" defTabSz="1066800" eaLnBrk="0" fontAlgn="base" hangingPunct="0">
              <a:spcBef>
                <a:spcPct val="0"/>
              </a:spcBef>
              <a:spcAft>
                <a:spcPct val="0"/>
              </a:spcAft>
              <a:defRPr sz="2400">
                <a:solidFill>
                  <a:schemeClr val="tx1"/>
                </a:solidFill>
                <a:latin typeface="Times New Roman" charset="0"/>
              </a:defRPr>
            </a:lvl9pPr>
          </a:lstStyle>
          <a:p>
            <a:pPr algn="ctr">
              <a:defRPr/>
            </a:pPr>
            <a:endParaRPr lang="en-US" altLang="en-US" sz="1680" b="1" dirty="0">
              <a:latin typeface="Calibri" panose="020F0502020204030204" pitchFamily="34" charset="0"/>
              <a:cs typeface="Calibri" panose="020F0502020204030204" pitchFamily="34" charset="0"/>
            </a:endParaRPr>
          </a:p>
          <a:p>
            <a:pPr>
              <a:defRPr/>
            </a:pPr>
            <a:r>
              <a:rPr lang="en-US" altLang="en-US" sz="2520" dirty="0">
                <a:latin typeface="Calibri" panose="020F0502020204030204" pitchFamily="34" charset="0"/>
                <a:cs typeface="Calibri" panose="020F0502020204030204" pitchFamily="34" charset="0"/>
              </a:rPr>
              <a:t>We hope you find this template useful! This one is set up to yield a 48x72 poster when we print it at 200%.</a:t>
            </a:r>
          </a:p>
          <a:p>
            <a:pPr>
              <a:defRPr/>
            </a:pPr>
            <a:endParaRPr lang="en-US" altLang="en-US" sz="2520" dirty="0">
              <a:latin typeface="Calibri" panose="020F0502020204030204" pitchFamily="34" charset="0"/>
              <a:cs typeface="Calibri" panose="020F0502020204030204" pitchFamily="34" charset="0"/>
            </a:endParaRPr>
          </a:p>
          <a:p>
            <a:pPr>
              <a:defRPr/>
            </a:pPr>
            <a:r>
              <a:rPr lang="en-US" altLang="en-US" sz="2520" dirty="0">
                <a:latin typeface="Calibri" panose="020F0502020204030204" pitchFamily="34" charset="0"/>
                <a:cs typeface="Calibri" panose="020F0502020204030204" pitchFamily="34" charset="0"/>
              </a:rPr>
              <a:t>We’ve put in the headings we usually see in these posters, you can copy and paste and change to your hearts content! We’ve left our text in red so you’ll know what text you have brought in, and be sure to get rid of anything we put in. We suggest you use black text against a light background so that it is easy to read. Background color can be changed in format-background-drop down color menu.</a:t>
            </a:r>
          </a:p>
          <a:p>
            <a:pPr>
              <a:defRPr/>
            </a:pPr>
            <a:endParaRPr lang="en-US" altLang="en-US" sz="2520" dirty="0">
              <a:latin typeface="Calibri" panose="020F0502020204030204" pitchFamily="34" charset="0"/>
              <a:cs typeface="Calibri" panose="020F0502020204030204" pitchFamily="34" charset="0"/>
            </a:endParaRPr>
          </a:p>
          <a:p>
            <a:pPr>
              <a:defRPr/>
            </a:pPr>
            <a:r>
              <a:rPr lang="en-US" altLang="en-US" sz="2520" dirty="0">
                <a:latin typeface="Calibri" panose="020F0502020204030204" pitchFamily="34" charset="0"/>
                <a:cs typeface="Calibri" panose="020F0502020204030204" pitchFamily="34" charset="0"/>
              </a:rPr>
              <a:t>The boxes around the text will automatically fit the text you type, and if you click on the text, you can use the little handles that appear to stretch or squeeze the text boxes to whatever size you want. You can simply delete the lines by going to format-colors and lines and selecting no line.</a:t>
            </a:r>
          </a:p>
          <a:p>
            <a:pPr>
              <a:defRPr/>
            </a:pPr>
            <a:endParaRPr lang="en-US" altLang="en-US" sz="2520" dirty="0">
              <a:latin typeface="Calibri" panose="020F0502020204030204" pitchFamily="34" charset="0"/>
              <a:cs typeface="Calibri" panose="020F0502020204030204" pitchFamily="34" charset="0"/>
            </a:endParaRPr>
          </a:p>
          <a:p>
            <a:pPr>
              <a:defRPr/>
            </a:pPr>
            <a:r>
              <a:rPr lang="en-US" altLang="en-US" sz="2520" dirty="0">
                <a:latin typeface="Calibri" panose="020F0502020204030204" pitchFamily="34" charset="0"/>
                <a:cs typeface="Calibri" panose="020F0502020204030204" pitchFamily="34" charset="0"/>
              </a:rPr>
              <a:t>The dotted lines through the center of the piece will not print, they are for alignment. You can move them around by clicking and holding them, and a little box will tell you where they are on the page. Use them to get your pictures or text boxes aligned together.</a:t>
            </a:r>
          </a:p>
          <a:p>
            <a:pPr>
              <a:defRPr/>
            </a:pPr>
            <a:endParaRPr lang="en-US" altLang="en-US" sz="2520" dirty="0">
              <a:latin typeface="Calibri" panose="020F0502020204030204" pitchFamily="34" charset="0"/>
              <a:cs typeface="Calibri" panose="020F0502020204030204" pitchFamily="34" charset="0"/>
            </a:endParaRPr>
          </a:p>
          <a:p>
            <a:pPr>
              <a:defRPr/>
            </a:pPr>
            <a:r>
              <a:rPr lang="en-US" altLang="en-US" sz="2520" b="1" dirty="0">
                <a:latin typeface="Calibri" panose="020F0502020204030204" pitchFamily="34" charset="0"/>
                <a:cs typeface="Calibri" panose="020F0502020204030204" pitchFamily="34" charset="0"/>
              </a:rPr>
              <a:t>How to bring things in from Excel and Word</a:t>
            </a:r>
            <a:endParaRPr lang="en-US" altLang="en-US" sz="2520" dirty="0">
              <a:latin typeface="Calibri" panose="020F0502020204030204" pitchFamily="34" charset="0"/>
              <a:cs typeface="Calibri" panose="020F0502020204030204" pitchFamily="34" charset="0"/>
            </a:endParaRPr>
          </a:p>
          <a:p>
            <a:pPr>
              <a:defRPr/>
            </a:pPr>
            <a:endParaRPr lang="en-US" altLang="en-US" sz="2520" dirty="0">
              <a:latin typeface="Calibri" panose="020F0502020204030204" pitchFamily="34" charset="0"/>
              <a:cs typeface="Calibri" panose="020F0502020204030204" pitchFamily="34" charset="0"/>
            </a:endParaRPr>
          </a:p>
          <a:p>
            <a:pPr>
              <a:defRPr/>
            </a:pPr>
            <a:r>
              <a:rPr lang="en-US" altLang="en-US" sz="2520" b="1" dirty="0">
                <a:latin typeface="Calibri" panose="020F0502020204030204" pitchFamily="34" charset="0"/>
                <a:cs typeface="Calibri" panose="020F0502020204030204" pitchFamily="34" charset="0"/>
              </a:rPr>
              <a:t>Excel</a:t>
            </a:r>
            <a:r>
              <a:rPr lang="en-US" altLang="en-US" sz="2520" dirty="0">
                <a:latin typeface="Calibri" panose="020F0502020204030204" pitchFamily="34" charset="0"/>
                <a:cs typeface="Calibri" panose="020F0502020204030204" pitchFamily="34" charset="0"/>
              </a:rPr>
              <a:t>- select the chart, hit edit-copy, and then edit-paste into PowerPoint. The chart can then be stretched to fit as required. If you need to edit parts of the chart, it can be ungrouped. </a:t>
            </a:r>
            <a:r>
              <a:rPr lang="en-US" altLang="en-US" sz="2520" b="1" i="1" u="sng" dirty="0">
                <a:latin typeface="Calibri" panose="020F0502020204030204" pitchFamily="34" charset="0"/>
                <a:cs typeface="Calibri" panose="020F0502020204030204" pitchFamily="34" charset="0"/>
              </a:rPr>
              <a:t>Watch out</a:t>
            </a:r>
            <a:r>
              <a:rPr lang="en-US" altLang="en-US" sz="2520" dirty="0">
                <a:latin typeface="Calibri" panose="020F0502020204030204" pitchFamily="34" charset="0"/>
                <a:cs typeface="Calibri" panose="020F0502020204030204" pitchFamily="34" charset="0"/>
              </a:rPr>
              <a:t> for scientific symbols used in imported charts, which PowerPoint will not recognize as a used font and may print improperly if we don’t have the font installed on our system.</a:t>
            </a:r>
          </a:p>
          <a:p>
            <a:pPr>
              <a:defRPr/>
            </a:pPr>
            <a:endParaRPr lang="en-US" altLang="en-US" sz="2520" dirty="0">
              <a:latin typeface="Calibri" panose="020F0502020204030204" pitchFamily="34" charset="0"/>
              <a:cs typeface="Calibri" panose="020F0502020204030204" pitchFamily="34" charset="0"/>
            </a:endParaRPr>
          </a:p>
          <a:p>
            <a:pPr>
              <a:defRPr/>
            </a:pPr>
            <a:endParaRPr lang="en-US" altLang="en-US" sz="2520" dirty="0">
              <a:solidFill>
                <a:srgbClr val="FF0000"/>
              </a:solidFill>
              <a:latin typeface="Calibri" panose="020F0502020204030204" pitchFamily="34" charset="0"/>
              <a:cs typeface="Calibri" panose="020F0502020204030204" pitchFamily="34" charset="0"/>
            </a:endParaRPr>
          </a:p>
        </p:txBody>
      </p:sp>
      <p:sp>
        <p:nvSpPr>
          <p:cNvPr id="2057" name="Rectangle 154">
            <a:extLst>
              <a:ext uri="{FF2B5EF4-FFF2-40B4-BE49-F238E27FC236}">
                <a16:creationId xmlns:a16="http://schemas.microsoft.com/office/drawing/2014/main" id="{1ECD426F-2CA1-5390-40C9-17E37FE96C14}"/>
              </a:ext>
            </a:extLst>
          </p:cNvPr>
          <p:cNvSpPr>
            <a:spLocks noChangeArrowheads="1"/>
          </p:cNvSpPr>
          <p:nvPr/>
        </p:nvSpPr>
        <p:spPr bwMode="auto">
          <a:xfrm>
            <a:off x="13167360" y="23591520"/>
            <a:ext cx="8229600" cy="8229600"/>
          </a:xfrm>
          <a:prstGeom prst="rect">
            <a:avLst/>
          </a:prstGeom>
          <a:solidFill>
            <a:schemeClr val="bg1"/>
          </a:solidFill>
          <a:ln w="9525">
            <a:solidFill>
              <a:srgbClr val="F05023"/>
            </a:solidFill>
            <a:miter lim="800000"/>
            <a:headEnd/>
            <a:tailEnd/>
          </a:ln>
          <a:effectLst/>
        </p:spPr>
        <p:txBody>
          <a:bodyPr wrap="none" lIns="128009" tIns="64004" rIns="128009" bIns="64004" anchor="ctr"/>
          <a:lstStyle>
            <a:lvl1pPr defTabSz="1066800">
              <a:defRPr sz="2400">
                <a:solidFill>
                  <a:schemeClr val="tx1"/>
                </a:solidFill>
                <a:latin typeface="Times New Roman" charset="0"/>
              </a:defRPr>
            </a:lvl1pPr>
            <a:lvl2pPr marL="742950" indent="-285750" defTabSz="1066800">
              <a:defRPr sz="2400">
                <a:solidFill>
                  <a:schemeClr val="tx1"/>
                </a:solidFill>
                <a:latin typeface="Times New Roman" charset="0"/>
              </a:defRPr>
            </a:lvl2pPr>
            <a:lvl3pPr marL="1143000" indent="-228600" defTabSz="1066800">
              <a:defRPr sz="2400">
                <a:solidFill>
                  <a:schemeClr val="tx1"/>
                </a:solidFill>
                <a:latin typeface="Times New Roman" charset="0"/>
              </a:defRPr>
            </a:lvl3pPr>
            <a:lvl4pPr marL="1600200" indent="-228600" defTabSz="1066800">
              <a:defRPr sz="2400">
                <a:solidFill>
                  <a:schemeClr val="tx1"/>
                </a:solidFill>
                <a:latin typeface="Times New Roman" charset="0"/>
              </a:defRPr>
            </a:lvl4pPr>
            <a:lvl5pPr marL="2057400" indent="-228600" defTabSz="1066800">
              <a:defRPr sz="2400">
                <a:solidFill>
                  <a:schemeClr val="tx1"/>
                </a:solidFill>
                <a:latin typeface="Times New Roman" charset="0"/>
              </a:defRPr>
            </a:lvl5pPr>
            <a:lvl6pPr marL="2514600" indent="-228600" defTabSz="1066800" eaLnBrk="0" fontAlgn="base" hangingPunct="0">
              <a:spcBef>
                <a:spcPct val="0"/>
              </a:spcBef>
              <a:spcAft>
                <a:spcPct val="0"/>
              </a:spcAft>
              <a:defRPr sz="2400">
                <a:solidFill>
                  <a:schemeClr val="tx1"/>
                </a:solidFill>
                <a:latin typeface="Times New Roman" charset="0"/>
              </a:defRPr>
            </a:lvl6pPr>
            <a:lvl7pPr marL="2971800" indent="-228600" defTabSz="1066800" eaLnBrk="0" fontAlgn="base" hangingPunct="0">
              <a:spcBef>
                <a:spcPct val="0"/>
              </a:spcBef>
              <a:spcAft>
                <a:spcPct val="0"/>
              </a:spcAft>
              <a:defRPr sz="2400">
                <a:solidFill>
                  <a:schemeClr val="tx1"/>
                </a:solidFill>
                <a:latin typeface="Times New Roman" charset="0"/>
              </a:defRPr>
            </a:lvl7pPr>
            <a:lvl8pPr marL="3429000" indent="-228600" defTabSz="1066800" eaLnBrk="0" fontAlgn="base" hangingPunct="0">
              <a:spcBef>
                <a:spcPct val="0"/>
              </a:spcBef>
              <a:spcAft>
                <a:spcPct val="0"/>
              </a:spcAft>
              <a:defRPr sz="2400">
                <a:solidFill>
                  <a:schemeClr val="tx1"/>
                </a:solidFill>
                <a:latin typeface="Times New Roman" charset="0"/>
              </a:defRPr>
            </a:lvl8pPr>
            <a:lvl9pPr marL="3886200" indent="-228600" defTabSz="1066800" eaLnBrk="0" fontAlgn="base" hangingPunct="0">
              <a:spcBef>
                <a:spcPct val="0"/>
              </a:spcBef>
              <a:spcAft>
                <a:spcPct val="0"/>
              </a:spcAft>
              <a:defRPr sz="2400">
                <a:solidFill>
                  <a:schemeClr val="tx1"/>
                </a:solidFill>
                <a:latin typeface="Times New Roman" charset="0"/>
              </a:defRPr>
            </a:lvl9pPr>
          </a:lstStyle>
          <a:p>
            <a:pPr algn="ctr">
              <a:defRPr/>
            </a:pPr>
            <a:r>
              <a:rPr lang="en-US" altLang="en-US" sz="6120" i="1" dirty="0">
                <a:solidFill>
                  <a:srgbClr val="F05023"/>
                </a:solidFill>
                <a:latin typeface="Calibri" panose="020F0502020204030204" pitchFamily="34" charset="0"/>
                <a:cs typeface="Calibri" panose="020F0502020204030204" pitchFamily="34" charset="0"/>
              </a:rPr>
              <a:t>CHART or </a:t>
            </a:r>
          </a:p>
          <a:p>
            <a:pPr algn="ctr">
              <a:defRPr/>
            </a:pPr>
            <a:r>
              <a:rPr lang="en-US" altLang="en-US" sz="6120" i="1" dirty="0">
                <a:solidFill>
                  <a:srgbClr val="F05023"/>
                </a:solidFill>
                <a:latin typeface="Calibri" panose="020F0502020204030204" pitchFamily="34" charset="0"/>
                <a:cs typeface="Calibri" panose="020F0502020204030204" pitchFamily="34" charset="0"/>
              </a:rPr>
              <a:t>PICTURE</a:t>
            </a:r>
          </a:p>
        </p:txBody>
      </p:sp>
      <p:sp>
        <p:nvSpPr>
          <p:cNvPr id="2219" name="Rectangle 171">
            <a:extLst>
              <a:ext uri="{FF2B5EF4-FFF2-40B4-BE49-F238E27FC236}">
                <a16:creationId xmlns:a16="http://schemas.microsoft.com/office/drawing/2014/main" id="{502672A1-07B3-1546-D689-8A7299D0986B}"/>
              </a:ext>
            </a:extLst>
          </p:cNvPr>
          <p:cNvSpPr>
            <a:spLocks noChangeArrowheads="1"/>
          </p:cNvSpPr>
          <p:nvPr/>
        </p:nvSpPr>
        <p:spPr bwMode="auto">
          <a:xfrm>
            <a:off x="1718311" y="31838266"/>
            <a:ext cx="184731" cy="535531"/>
          </a:xfrm>
          <a:prstGeom prst="rect">
            <a:avLst/>
          </a:prstGeom>
          <a:noFill/>
          <a:ln>
            <a:noFill/>
          </a:ln>
          <a:effec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2880">
              <a:effectLst>
                <a:outerShdw blurRad="38100" dist="38100" dir="2700000" algn="tl">
                  <a:srgbClr val="C0C0C0"/>
                </a:outerShdw>
              </a:effectLst>
            </a:endParaRPr>
          </a:p>
        </p:txBody>
      </p:sp>
      <p:sp>
        <p:nvSpPr>
          <p:cNvPr id="2056" name="TextBox 3">
            <a:extLst>
              <a:ext uri="{FF2B5EF4-FFF2-40B4-BE49-F238E27FC236}">
                <a16:creationId xmlns:a16="http://schemas.microsoft.com/office/drawing/2014/main" id="{90B8B8A4-E958-8A82-713A-F9CD399A2DF8}"/>
              </a:ext>
            </a:extLst>
          </p:cNvPr>
          <p:cNvSpPr txBox="1">
            <a:spLocks noChangeArrowheads="1"/>
          </p:cNvSpPr>
          <p:nvPr/>
        </p:nvSpPr>
        <p:spPr bwMode="auto">
          <a:xfrm>
            <a:off x="1371601" y="5497831"/>
            <a:ext cx="12435840" cy="1613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ts val="5760"/>
              </a:lnSpc>
            </a:pPr>
            <a:r>
              <a:rPr lang="en-US" altLang="en-US" sz="6480" b="1" dirty="0">
                <a:solidFill>
                  <a:schemeClr val="bg1"/>
                </a:solidFill>
                <a:latin typeface="Calibri" panose="020F0502020204030204" pitchFamily="34" charset="0"/>
                <a:cs typeface="Calibri" panose="020F0502020204030204" pitchFamily="34" charset="0"/>
              </a:rPr>
              <a:t>TITLE OF STUDY                                                                                                                                                   TITLE OF STUDY (2</a:t>
            </a:r>
            <a:r>
              <a:rPr lang="en-US" altLang="en-US" sz="6480" b="1" baseline="30000" dirty="0">
                <a:solidFill>
                  <a:schemeClr val="bg1"/>
                </a:solidFill>
                <a:latin typeface="Calibri" panose="020F0502020204030204" pitchFamily="34" charset="0"/>
                <a:cs typeface="Calibri" panose="020F0502020204030204" pitchFamily="34" charset="0"/>
              </a:rPr>
              <a:t>nd</a:t>
            </a:r>
            <a:r>
              <a:rPr lang="en-US" altLang="en-US" sz="6480" b="1" dirty="0">
                <a:solidFill>
                  <a:schemeClr val="bg1"/>
                </a:solidFill>
                <a:latin typeface="Calibri" panose="020F0502020204030204" pitchFamily="34" charset="0"/>
                <a:cs typeface="Calibri" panose="020F0502020204030204" pitchFamily="34" charset="0"/>
              </a:rPr>
              <a:t> line)</a:t>
            </a:r>
          </a:p>
        </p:txBody>
      </p:sp>
      <p:sp>
        <p:nvSpPr>
          <p:cNvPr id="4" name="TextBox 28">
            <a:extLst>
              <a:ext uri="{FF2B5EF4-FFF2-40B4-BE49-F238E27FC236}">
                <a16:creationId xmlns:a16="http://schemas.microsoft.com/office/drawing/2014/main" id="{621B5643-8FBB-D2B3-417A-0E27640243F3}"/>
              </a:ext>
            </a:extLst>
          </p:cNvPr>
          <p:cNvSpPr txBox="1">
            <a:spLocks noChangeArrowheads="1"/>
          </p:cNvSpPr>
          <p:nvPr/>
        </p:nvSpPr>
        <p:spPr bwMode="auto">
          <a:xfrm>
            <a:off x="1371601" y="6997066"/>
            <a:ext cx="1243584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840" dirty="0">
                <a:solidFill>
                  <a:schemeClr val="bg1"/>
                </a:solidFill>
                <a:latin typeface="Calibri" panose="020F0502020204030204" pitchFamily="34" charset="0"/>
                <a:cs typeface="Calibri" panose="020F0502020204030204" pitchFamily="34" charset="0"/>
              </a:rPr>
              <a:t>PEOPLE WHO DID THE STUDY</a:t>
            </a:r>
          </a:p>
        </p:txBody>
      </p:sp>
      <p:sp>
        <p:nvSpPr>
          <p:cNvPr id="2058" name="TextBox 31">
            <a:extLst>
              <a:ext uri="{FF2B5EF4-FFF2-40B4-BE49-F238E27FC236}">
                <a16:creationId xmlns:a16="http://schemas.microsoft.com/office/drawing/2014/main" id="{AA288653-5287-90A0-0E67-4E8F72CBD9A9}"/>
              </a:ext>
            </a:extLst>
          </p:cNvPr>
          <p:cNvSpPr txBox="1">
            <a:spLocks noChangeArrowheads="1"/>
          </p:cNvSpPr>
          <p:nvPr/>
        </p:nvSpPr>
        <p:spPr bwMode="auto">
          <a:xfrm>
            <a:off x="1371601" y="7513321"/>
            <a:ext cx="1243584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840" dirty="0">
                <a:solidFill>
                  <a:schemeClr val="bg1"/>
                </a:solidFill>
                <a:latin typeface="Calibri" panose="020F0502020204030204" pitchFamily="34" charset="0"/>
                <a:cs typeface="Calibri" panose="020F0502020204030204" pitchFamily="34" charset="0"/>
              </a:rPr>
              <a:t>UNIVERSITIES AND HOSPITALS THEY’RE</a:t>
            </a:r>
          </a:p>
          <a:p>
            <a:r>
              <a:rPr lang="en-US" altLang="en-US" sz="3840" dirty="0">
                <a:solidFill>
                  <a:schemeClr val="bg1"/>
                </a:solidFill>
                <a:latin typeface="Calibri" panose="020F0502020204030204" pitchFamily="34" charset="0"/>
                <a:cs typeface="Calibri" panose="020F0502020204030204" pitchFamily="34" charset="0"/>
              </a:rPr>
              <a:t>AFFILIATED WITH</a:t>
            </a:r>
          </a:p>
        </p:txBody>
      </p:sp>
      <p:sp>
        <p:nvSpPr>
          <p:cNvPr id="33" name="Rectangle: Rounded Corners 32">
            <a:extLst>
              <a:ext uri="{FF2B5EF4-FFF2-40B4-BE49-F238E27FC236}">
                <a16:creationId xmlns:a16="http://schemas.microsoft.com/office/drawing/2014/main" id="{1A081448-B97B-837D-A0A6-005A9C13E688}"/>
              </a:ext>
            </a:extLst>
          </p:cNvPr>
          <p:cNvSpPr/>
          <p:nvPr/>
        </p:nvSpPr>
        <p:spPr bwMode="auto">
          <a:xfrm>
            <a:off x="1097280" y="10418444"/>
            <a:ext cx="9875520" cy="1097280"/>
          </a:xfrm>
          <a:prstGeom prst="roundRect">
            <a:avLst>
              <a:gd name="adj" fmla="val 11765"/>
            </a:avLst>
          </a:prstGeom>
          <a:solidFill>
            <a:srgbClr val="EF5022"/>
          </a:solidFill>
          <a:ln w="9525" cap="flat" cmpd="sng" algn="ctr">
            <a:noFill/>
            <a:prstDash val="solid"/>
            <a:round/>
            <a:headEnd type="none" w="med" len="med"/>
            <a:tailEnd type="none" w="med" len="med"/>
          </a:ln>
          <a:effectLst/>
        </p:spPr>
        <p:txBody>
          <a:bodyPr/>
          <a:lstStyle/>
          <a:p>
            <a:pPr>
              <a:defRPr/>
            </a:pPr>
            <a:endParaRPr lang="en-US" sz="3456">
              <a:effectLst>
                <a:outerShdw blurRad="38100" dist="38100" dir="2700000" algn="tl">
                  <a:srgbClr val="000000">
                    <a:alpha val="43137"/>
                  </a:srgbClr>
                </a:outerShdw>
              </a:effectLst>
            </a:endParaRPr>
          </a:p>
        </p:txBody>
      </p:sp>
      <p:sp>
        <p:nvSpPr>
          <p:cNvPr id="34" name="Rectangle: Rounded Corners 33">
            <a:extLst>
              <a:ext uri="{FF2B5EF4-FFF2-40B4-BE49-F238E27FC236}">
                <a16:creationId xmlns:a16="http://schemas.microsoft.com/office/drawing/2014/main" id="{44DD0FE1-7AA3-7D18-7BE1-C7B2AA54C0E8}"/>
              </a:ext>
            </a:extLst>
          </p:cNvPr>
          <p:cNvSpPr/>
          <p:nvPr/>
        </p:nvSpPr>
        <p:spPr bwMode="auto">
          <a:xfrm>
            <a:off x="1097280" y="17367884"/>
            <a:ext cx="9875520" cy="1097280"/>
          </a:xfrm>
          <a:prstGeom prst="roundRect">
            <a:avLst>
              <a:gd name="adj" fmla="val 11765"/>
            </a:avLst>
          </a:prstGeom>
          <a:solidFill>
            <a:srgbClr val="EF5022"/>
          </a:solidFill>
          <a:ln w="9525" cap="flat" cmpd="sng" algn="ctr">
            <a:noFill/>
            <a:prstDash val="solid"/>
            <a:round/>
            <a:headEnd type="none" w="med" len="med"/>
            <a:tailEnd type="none" w="med" len="med"/>
          </a:ln>
          <a:effectLst/>
        </p:spPr>
        <p:txBody>
          <a:bodyPr/>
          <a:lstStyle/>
          <a:p>
            <a:pPr>
              <a:defRPr/>
            </a:pPr>
            <a:endParaRPr lang="en-US" sz="3456">
              <a:effectLst>
                <a:outerShdw blurRad="38100" dist="38100" dir="2700000" algn="tl">
                  <a:srgbClr val="000000">
                    <a:alpha val="43137"/>
                  </a:srgbClr>
                </a:outerShdw>
              </a:effectLst>
            </a:endParaRPr>
          </a:p>
        </p:txBody>
      </p:sp>
      <p:sp>
        <p:nvSpPr>
          <p:cNvPr id="35" name="Rectangle: Rounded Corners 34">
            <a:extLst>
              <a:ext uri="{FF2B5EF4-FFF2-40B4-BE49-F238E27FC236}">
                <a16:creationId xmlns:a16="http://schemas.microsoft.com/office/drawing/2014/main" id="{0575751A-786D-B4ED-E57C-C19A629C824F}"/>
              </a:ext>
            </a:extLst>
          </p:cNvPr>
          <p:cNvSpPr/>
          <p:nvPr/>
        </p:nvSpPr>
        <p:spPr bwMode="auto">
          <a:xfrm>
            <a:off x="13167360" y="5486400"/>
            <a:ext cx="17556480" cy="1097280"/>
          </a:xfrm>
          <a:prstGeom prst="roundRect">
            <a:avLst>
              <a:gd name="adj" fmla="val 11765"/>
            </a:avLst>
          </a:prstGeom>
          <a:solidFill>
            <a:srgbClr val="EF5022"/>
          </a:solidFill>
          <a:ln w="9525" cap="flat" cmpd="sng" algn="ctr">
            <a:noFill/>
            <a:prstDash val="solid"/>
            <a:round/>
            <a:headEnd type="none" w="med" len="med"/>
            <a:tailEnd type="none" w="med" len="med"/>
          </a:ln>
          <a:effectLst/>
        </p:spPr>
        <p:txBody>
          <a:bodyPr/>
          <a:lstStyle/>
          <a:p>
            <a:pPr>
              <a:defRPr/>
            </a:pPr>
            <a:endParaRPr lang="en-US" sz="3456">
              <a:effectLst>
                <a:outerShdw blurRad="38100" dist="38100" dir="2700000" algn="tl">
                  <a:srgbClr val="000000">
                    <a:alpha val="43137"/>
                  </a:srgbClr>
                </a:outerShdw>
              </a:effectLst>
            </a:endParaRPr>
          </a:p>
        </p:txBody>
      </p:sp>
      <p:sp>
        <p:nvSpPr>
          <p:cNvPr id="36" name="Rectangle: Rounded Corners 35">
            <a:extLst>
              <a:ext uri="{FF2B5EF4-FFF2-40B4-BE49-F238E27FC236}">
                <a16:creationId xmlns:a16="http://schemas.microsoft.com/office/drawing/2014/main" id="{EA277C66-2F26-6C40-4D04-BB7105E92348}"/>
              </a:ext>
            </a:extLst>
          </p:cNvPr>
          <p:cNvSpPr/>
          <p:nvPr/>
        </p:nvSpPr>
        <p:spPr bwMode="auto">
          <a:xfrm>
            <a:off x="32918400" y="5486400"/>
            <a:ext cx="9875520" cy="1097280"/>
          </a:xfrm>
          <a:prstGeom prst="roundRect">
            <a:avLst>
              <a:gd name="adj" fmla="val 11765"/>
            </a:avLst>
          </a:prstGeom>
          <a:solidFill>
            <a:srgbClr val="EF5022"/>
          </a:solidFill>
          <a:ln w="9525" cap="flat" cmpd="sng" algn="ctr">
            <a:noFill/>
            <a:prstDash val="solid"/>
            <a:round/>
            <a:headEnd type="none" w="med" len="med"/>
            <a:tailEnd type="none" w="med" len="med"/>
          </a:ln>
          <a:effectLst/>
        </p:spPr>
        <p:txBody>
          <a:bodyPr/>
          <a:lstStyle/>
          <a:p>
            <a:pPr>
              <a:defRPr/>
            </a:pPr>
            <a:endParaRPr lang="en-US" sz="3456">
              <a:effectLst>
                <a:outerShdw blurRad="38100" dist="38100" dir="2700000" algn="tl">
                  <a:srgbClr val="000000">
                    <a:alpha val="43137"/>
                  </a:srgbClr>
                </a:outerShdw>
              </a:effectLst>
            </a:endParaRPr>
          </a:p>
        </p:txBody>
      </p:sp>
      <p:sp>
        <p:nvSpPr>
          <p:cNvPr id="37" name="Rectangle 154">
            <a:extLst>
              <a:ext uri="{FF2B5EF4-FFF2-40B4-BE49-F238E27FC236}">
                <a16:creationId xmlns:a16="http://schemas.microsoft.com/office/drawing/2014/main" id="{5B4A1B9D-AE5A-51C6-AD9F-CD2F4312F994}"/>
              </a:ext>
            </a:extLst>
          </p:cNvPr>
          <p:cNvSpPr>
            <a:spLocks noChangeArrowheads="1"/>
          </p:cNvSpPr>
          <p:nvPr/>
        </p:nvSpPr>
        <p:spPr bwMode="auto">
          <a:xfrm>
            <a:off x="22494240" y="23591520"/>
            <a:ext cx="8229600" cy="8229600"/>
          </a:xfrm>
          <a:prstGeom prst="rect">
            <a:avLst/>
          </a:prstGeom>
          <a:solidFill>
            <a:schemeClr val="bg1"/>
          </a:solidFill>
          <a:ln w="9525">
            <a:solidFill>
              <a:srgbClr val="F05023"/>
            </a:solidFill>
            <a:miter lim="800000"/>
            <a:headEnd/>
            <a:tailEnd/>
          </a:ln>
          <a:effectLst/>
        </p:spPr>
        <p:txBody>
          <a:bodyPr wrap="none" lIns="128009" tIns="64004" rIns="128009" bIns="64004" anchor="ctr"/>
          <a:lstStyle>
            <a:lvl1pPr defTabSz="1066800">
              <a:defRPr sz="2400">
                <a:solidFill>
                  <a:schemeClr val="tx1"/>
                </a:solidFill>
                <a:latin typeface="Times New Roman" charset="0"/>
              </a:defRPr>
            </a:lvl1pPr>
            <a:lvl2pPr marL="742950" indent="-285750" defTabSz="1066800">
              <a:defRPr sz="2400">
                <a:solidFill>
                  <a:schemeClr val="tx1"/>
                </a:solidFill>
                <a:latin typeface="Times New Roman" charset="0"/>
              </a:defRPr>
            </a:lvl2pPr>
            <a:lvl3pPr marL="1143000" indent="-228600" defTabSz="1066800">
              <a:defRPr sz="2400">
                <a:solidFill>
                  <a:schemeClr val="tx1"/>
                </a:solidFill>
                <a:latin typeface="Times New Roman" charset="0"/>
              </a:defRPr>
            </a:lvl3pPr>
            <a:lvl4pPr marL="1600200" indent="-228600" defTabSz="1066800">
              <a:defRPr sz="2400">
                <a:solidFill>
                  <a:schemeClr val="tx1"/>
                </a:solidFill>
                <a:latin typeface="Times New Roman" charset="0"/>
              </a:defRPr>
            </a:lvl4pPr>
            <a:lvl5pPr marL="2057400" indent="-228600" defTabSz="1066800">
              <a:defRPr sz="2400">
                <a:solidFill>
                  <a:schemeClr val="tx1"/>
                </a:solidFill>
                <a:latin typeface="Times New Roman" charset="0"/>
              </a:defRPr>
            </a:lvl5pPr>
            <a:lvl6pPr marL="2514600" indent="-228600" defTabSz="1066800" eaLnBrk="0" fontAlgn="base" hangingPunct="0">
              <a:spcBef>
                <a:spcPct val="0"/>
              </a:spcBef>
              <a:spcAft>
                <a:spcPct val="0"/>
              </a:spcAft>
              <a:defRPr sz="2400">
                <a:solidFill>
                  <a:schemeClr val="tx1"/>
                </a:solidFill>
                <a:latin typeface="Times New Roman" charset="0"/>
              </a:defRPr>
            </a:lvl6pPr>
            <a:lvl7pPr marL="2971800" indent="-228600" defTabSz="1066800" eaLnBrk="0" fontAlgn="base" hangingPunct="0">
              <a:spcBef>
                <a:spcPct val="0"/>
              </a:spcBef>
              <a:spcAft>
                <a:spcPct val="0"/>
              </a:spcAft>
              <a:defRPr sz="2400">
                <a:solidFill>
                  <a:schemeClr val="tx1"/>
                </a:solidFill>
                <a:latin typeface="Times New Roman" charset="0"/>
              </a:defRPr>
            </a:lvl7pPr>
            <a:lvl8pPr marL="3429000" indent="-228600" defTabSz="1066800" eaLnBrk="0" fontAlgn="base" hangingPunct="0">
              <a:spcBef>
                <a:spcPct val="0"/>
              </a:spcBef>
              <a:spcAft>
                <a:spcPct val="0"/>
              </a:spcAft>
              <a:defRPr sz="2400">
                <a:solidFill>
                  <a:schemeClr val="tx1"/>
                </a:solidFill>
                <a:latin typeface="Times New Roman" charset="0"/>
              </a:defRPr>
            </a:lvl8pPr>
            <a:lvl9pPr marL="3886200" indent="-228600" defTabSz="1066800" eaLnBrk="0" fontAlgn="base" hangingPunct="0">
              <a:spcBef>
                <a:spcPct val="0"/>
              </a:spcBef>
              <a:spcAft>
                <a:spcPct val="0"/>
              </a:spcAft>
              <a:defRPr sz="2400">
                <a:solidFill>
                  <a:schemeClr val="tx1"/>
                </a:solidFill>
                <a:latin typeface="Times New Roman" charset="0"/>
              </a:defRPr>
            </a:lvl9pPr>
          </a:lstStyle>
          <a:p>
            <a:pPr algn="ctr">
              <a:defRPr/>
            </a:pPr>
            <a:r>
              <a:rPr lang="en-US" altLang="en-US" sz="6120" i="1" dirty="0">
                <a:solidFill>
                  <a:srgbClr val="F05023"/>
                </a:solidFill>
                <a:latin typeface="Calibri" panose="020F0502020204030204" pitchFamily="34" charset="0"/>
                <a:cs typeface="Calibri" panose="020F0502020204030204" pitchFamily="34" charset="0"/>
              </a:rPr>
              <a:t>CHART or </a:t>
            </a:r>
          </a:p>
          <a:p>
            <a:pPr algn="ctr">
              <a:defRPr/>
            </a:pPr>
            <a:r>
              <a:rPr lang="en-US" altLang="en-US" sz="6120" i="1" dirty="0">
                <a:solidFill>
                  <a:srgbClr val="F05023"/>
                </a:solidFill>
                <a:latin typeface="Calibri" panose="020F0502020204030204" pitchFamily="34" charset="0"/>
                <a:cs typeface="Calibri" panose="020F0502020204030204" pitchFamily="34" charset="0"/>
              </a:rPr>
              <a:t>PICTURE</a:t>
            </a:r>
          </a:p>
        </p:txBody>
      </p:sp>
      <p:sp>
        <p:nvSpPr>
          <p:cNvPr id="2064" name="TextBox 4">
            <a:extLst>
              <a:ext uri="{FF2B5EF4-FFF2-40B4-BE49-F238E27FC236}">
                <a16:creationId xmlns:a16="http://schemas.microsoft.com/office/drawing/2014/main" id="{07975A08-CDD7-E487-C40A-82EE1B2AA5E2}"/>
              </a:ext>
            </a:extLst>
          </p:cNvPr>
          <p:cNvSpPr txBox="1">
            <a:spLocks noChangeArrowheads="1"/>
          </p:cNvSpPr>
          <p:nvPr/>
        </p:nvSpPr>
        <p:spPr bwMode="auto">
          <a:xfrm>
            <a:off x="32918400" y="7223761"/>
            <a:ext cx="987552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80">
                <a:latin typeface="Calibri" panose="020F0502020204030204" pitchFamily="34" charset="0"/>
                <a:cs typeface="Calibri" panose="020F0502020204030204" pitchFamily="34" charset="0"/>
              </a:rPr>
              <a:t>Information here</a:t>
            </a:r>
          </a:p>
        </p:txBody>
      </p:sp>
      <p:sp>
        <p:nvSpPr>
          <p:cNvPr id="39" name="Rectangle 154">
            <a:extLst>
              <a:ext uri="{FF2B5EF4-FFF2-40B4-BE49-F238E27FC236}">
                <a16:creationId xmlns:a16="http://schemas.microsoft.com/office/drawing/2014/main" id="{9B148501-3238-F7FE-55E5-BB65A297111E}"/>
              </a:ext>
            </a:extLst>
          </p:cNvPr>
          <p:cNvSpPr>
            <a:spLocks noChangeArrowheads="1"/>
          </p:cNvSpPr>
          <p:nvPr/>
        </p:nvSpPr>
        <p:spPr bwMode="auto">
          <a:xfrm>
            <a:off x="32918400" y="13167360"/>
            <a:ext cx="4389120" cy="4389120"/>
          </a:xfrm>
          <a:prstGeom prst="rect">
            <a:avLst/>
          </a:prstGeom>
          <a:solidFill>
            <a:schemeClr val="bg1"/>
          </a:solidFill>
          <a:ln w="9525">
            <a:solidFill>
              <a:srgbClr val="F05023"/>
            </a:solidFill>
            <a:miter lim="800000"/>
            <a:headEnd/>
            <a:tailEnd/>
          </a:ln>
          <a:effectLst/>
        </p:spPr>
        <p:txBody>
          <a:bodyPr wrap="none" lIns="128009" tIns="64004" rIns="128009" bIns="64004" anchor="ctr"/>
          <a:lstStyle>
            <a:lvl1pPr defTabSz="1066800">
              <a:defRPr sz="2400">
                <a:solidFill>
                  <a:schemeClr val="tx1"/>
                </a:solidFill>
                <a:latin typeface="Times New Roman" charset="0"/>
              </a:defRPr>
            </a:lvl1pPr>
            <a:lvl2pPr marL="742950" indent="-285750" defTabSz="1066800">
              <a:defRPr sz="2400">
                <a:solidFill>
                  <a:schemeClr val="tx1"/>
                </a:solidFill>
                <a:latin typeface="Times New Roman" charset="0"/>
              </a:defRPr>
            </a:lvl2pPr>
            <a:lvl3pPr marL="1143000" indent="-228600" defTabSz="1066800">
              <a:defRPr sz="2400">
                <a:solidFill>
                  <a:schemeClr val="tx1"/>
                </a:solidFill>
                <a:latin typeface="Times New Roman" charset="0"/>
              </a:defRPr>
            </a:lvl3pPr>
            <a:lvl4pPr marL="1600200" indent="-228600" defTabSz="1066800">
              <a:defRPr sz="2400">
                <a:solidFill>
                  <a:schemeClr val="tx1"/>
                </a:solidFill>
                <a:latin typeface="Times New Roman" charset="0"/>
              </a:defRPr>
            </a:lvl4pPr>
            <a:lvl5pPr marL="2057400" indent="-228600" defTabSz="1066800">
              <a:defRPr sz="2400">
                <a:solidFill>
                  <a:schemeClr val="tx1"/>
                </a:solidFill>
                <a:latin typeface="Times New Roman" charset="0"/>
              </a:defRPr>
            </a:lvl5pPr>
            <a:lvl6pPr marL="2514600" indent="-228600" defTabSz="1066800" eaLnBrk="0" fontAlgn="base" hangingPunct="0">
              <a:spcBef>
                <a:spcPct val="0"/>
              </a:spcBef>
              <a:spcAft>
                <a:spcPct val="0"/>
              </a:spcAft>
              <a:defRPr sz="2400">
                <a:solidFill>
                  <a:schemeClr val="tx1"/>
                </a:solidFill>
                <a:latin typeface="Times New Roman" charset="0"/>
              </a:defRPr>
            </a:lvl6pPr>
            <a:lvl7pPr marL="2971800" indent="-228600" defTabSz="1066800" eaLnBrk="0" fontAlgn="base" hangingPunct="0">
              <a:spcBef>
                <a:spcPct val="0"/>
              </a:spcBef>
              <a:spcAft>
                <a:spcPct val="0"/>
              </a:spcAft>
              <a:defRPr sz="2400">
                <a:solidFill>
                  <a:schemeClr val="tx1"/>
                </a:solidFill>
                <a:latin typeface="Times New Roman" charset="0"/>
              </a:defRPr>
            </a:lvl7pPr>
            <a:lvl8pPr marL="3429000" indent="-228600" defTabSz="1066800" eaLnBrk="0" fontAlgn="base" hangingPunct="0">
              <a:spcBef>
                <a:spcPct val="0"/>
              </a:spcBef>
              <a:spcAft>
                <a:spcPct val="0"/>
              </a:spcAft>
              <a:defRPr sz="2400">
                <a:solidFill>
                  <a:schemeClr val="tx1"/>
                </a:solidFill>
                <a:latin typeface="Times New Roman" charset="0"/>
              </a:defRPr>
            </a:lvl8pPr>
            <a:lvl9pPr marL="3886200" indent="-228600" defTabSz="1066800" eaLnBrk="0" fontAlgn="base" hangingPunct="0">
              <a:spcBef>
                <a:spcPct val="0"/>
              </a:spcBef>
              <a:spcAft>
                <a:spcPct val="0"/>
              </a:spcAft>
              <a:defRPr sz="2400">
                <a:solidFill>
                  <a:schemeClr val="tx1"/>
                </a:solidFill>
                <a:latin typeface="Times New Roman" charset="0"/>
              </a:defRPr>
            </a:lvl9pPr>
          </a:lstStyle>
          <a:p>
            <a:pPr algn="ctr">
              <a:defRPr/>
            </a:pPr>
            <a:r>
              <a:rPr lang="en-US" altLang="en-US" sz="6120" i="1" dirty="0">
                <a:solidFill>
                  <a:srgbClr val="F05023"/>
                </a:solidFill>
                <a:latin typeface="Calibri" panose="020F0502020204030204" pitchFamily="34" charset="0"/>
                <a:cs typeface="Calibri" panose="020F0502020204030204" pitchFamily="34" charset="0"/>
              </a:rPr>
              <a:t>CHART or </a:t>
            </a:r>
          </a:p>
          <a:p>
            <a:pPr algn="ctr">
              <a:defRPr/>
            </a:pPr>
            <a:r>
              <a:rPr lang="en-US" altLang="en-US" sz="6120" i="1" dirty="0">
                <a:solidFill>
                  <a:srgbClr val="F05023"/>
                </a:solidFill>
                <a:latin typeface="Calibri" panose="020F0502020204030204" pitchFamily="34" charset="0"/>
                <a:cs typeface="Calibri" panose="020F0502020204030204" pitchFamily="34" charset="0"/>
              </a:rPr>
              <a:t>PICTURE</a:t>
            </a:r>
          </a:p>
        </p:txBody>
      </p:sp>
      <p:sp>
        <p:nvSpPr>
          <p:cNvPr id="41" name="Rectangle 154">
            <a:extLst>
              <a:ext uri="{FF2B5EF4-FFF2-40B4-BE49-F238E27FC236}">
                <a16:creationId xmlns:a16="http://schemas.microsoft.com/office/drawing/2014/main" id="{2D98C1EF-E747-CC0B-872A-764E2E1A03B3}"/>
              </a:ext>
            </a:extLst>
          </p:cNvPr>
          <p:cNvSpPr>
            <a:spLocks noChangeArrowheads="1"/>
          </p:cNvSpPr>
          <p:nvPr/>
        </p:nvSpPr>
        <p:spPr bwMode="auto">
          <a:xfrm>
            <a:off x="38404800" y="13167360"/>
            <a:ext cx="4389120" cy="4389120"/>
          </a:xfrm>
          <a:prstGeom prst="rect">
            <a:avLst/>
          </a:prstGeom>
          <a:solidFill>
            <a:schemeClr val="bg1"/>
          </a:solidFill>
          <a:ln w="9525">
            <a:solidFill>
              <a:srgbClr val="F05023"/>
            </a:solidFill>
            <a:miter lim="800000"/>
            <a:headEnd/>
            <a:tailEnd/>
          </a:ln>
          <a:effectLst/>
        </p:spPr>
        <p:txBody>
          <a:bodyPr wrap="none" lIns="128009" tIns="64004" rIns="128009" bIns="64004" anchor="ctr"/>
          <a:lstStyle>
            <a:lvl1pPr defTabSz="1066800">
              <a:defRPr sz="2400">
                <a:solidFill>
                  <a:schemeClr val="tx1"/>
                </a:solidFill>
                <a:latin typeface="Times New Roman" charset="0"/>
              </a:defRPr>
            </a:lvl1pPr>
            <a:lvl2pPr marL="742950" indent="-285750" defTabSz="1066800">
              <a:defRPr sz="2400">
                <a:solidFill>
                  <a:schemeClr val="tx1"/>
                </a:solidFill>
                <a:latin typeface="Times New Roman" charset="0"/>
              </a:defRPr>
            </a:lvl2pPr>
            <a:lvl3pPr marL="1143000" indent="-228600" defTabSz="1066800">
              <a:defRPr sz="2400">
                <a:solidFill>
                  <a:schemeClr val="tx1"/>
                </a:solidFill>
                <a:latin typeface="Times New Roman" charset="0"/>
              </a:defRPr>
            </a:lvl3pPr>
            <a:lvl4pPr marL="1600200" indent="-228600" defTabSz="1066800">
              <a:defRPr sz="2400">
                <a:solidFill>
                  <a:schemeClr val="tx1"/>
                </a:solidFill>
                <a:latin typeface="Times New Roman" charset="0"/>
              </a:defRPr>
            </a:lvl4pPr>
            <a:lvl5pPr marL="2057400" indent="-228600" defTabSz="1066800">
              <a:defRPr sz="2400">
                <a:solidFill>
                  <a:schemeClr val="tx1"/>
                </a:solidFill>
                <a:latin typeface="Times New Roman" charset="0"/>
              </a:defRPr>
            </a:lvl5pPr>
            <a:lvl6pPr marL="2514600" indent="-228600" defTabSz="1066800" eaLnBrk="0" fontAlgn="base" hangingPunct="0">
              <a:spcBef>
                <a:spcPct val="0"/>
              </a:spcBef>
              <a:spcAft>
                <a:spcPct val="0"/>
              </a:spcAft>
              <a:defRPr sz="2400">
                <a:solidFill>
                  <a:schemeClr val="tx1"/>
                </a:solidFill>
                <a:latin typeface="Times New Roman" charset="0"/>
              </a:defRPr>
            </a:lvl6pPr>
            <a:lvl7pPr marL="2971800" indent="-228600" defTabSz="1066800" eaLnBrk="0" fontAlgn="base" hangingPunct="0">
              <a:spcBef>
                <a:spcPct val="0"/>
              </a:spcBef>
              <a:spcAft>
                <a:spcPct val="0"/>
              </a:spcAft>
              <a:defRPr sz="2400">
                <a:solidFill>
                  <a:schemeClr val="tx1"/>
                </a:solidFill>
                <a:latin typeface="Times New Roman" charset="0"/>
              </a:defRPr>
            </a:lvl7pPr>
            <a:lvl8pPr marL="3429000" indent="-228600" defTabSz="1066800" eaLnBrk="0" fontAlgn="base" hangingPunct="0">
              <a:spcBef>
                <a:spcPct val="0"/>
              </a:spcBef>
              <a:spcAft>
                <a:spcPct val="0"/>
              </a:spcAft>
              <a:defRPr sz="2400">
                <a:solidFill>
                  <a:schemeClr val="tx1"/>
                </a:solidFill>
                <a:latin typeface="Times New Roman" charset="0"/>
              </a:defRPr>
            </a:lvl8pPr>
            <a:lvl9pPr marL="3886200" indent="-228600" defTabSz="1066800" eaLnBrk="0" fontAlgn="base" hangingPunct="0">
              <a:spcBef>
                <a:spcPct val="0"/>
              </a:spcBef>
              <a:spcAft>
                <a:spcPct val="0"/>
              </a:spcAft>
              <a:defRPr sz="2400">
                <a:solidFill>
                  <a:schemeClr val="tx1"/>
                </a:solidFill>
                <a:latin typeface="Times New Roman" charset="0"/>
              </a:defRPr>
            </a:lvl9pPr>
          </a:lstStyle>
          <a:p>
            <a:pPr algn="ctr">
              <a:defRPr/>
            </a:pPr>
            <a:r>
              <a:rPr lang="en-US" altLang="en-US" sz="6120" i="1" dirty="0">
                <a:solidFill>
                  <a:srgbClr val="F05023"/>
                </a:solidFill>
                <a:latin typeface="Calibri" panose="020F0502020204030204" pitchFamily="34" charset="0"/>
                <a:cs typeface="Calibri" panose="020F0502020204030204" pitchFamily="34" charset="0"/>
              </a:rPr>
              <a:t>CHART or </a:t>
            </a:r>
          </a:p>
          <a:p>
            <a:pPr algn="ctr">
              <a:defRPr/>
            </a:pPr>
            <a:r>
              <a:rPr lang="en-US" altLang="en-US" sz="6120" i="1" dirty="0">
                <a:solidFill>
                  <a:srgbClr val="F05023"/>
                </a:solidFill>
                <a:latin typeface="Calibri" panose="020F0502020204030204" pitchFamily="34" charset="0"/>
                <a:cs typeface="Calibri" panose="020F0502020204030204" pitchFamily="34" charset="0"/>
              </a:rPr>
              <a:t>PICTURE</a:t>
            </a:r>
          </a:p>
        </p:txBody>
      </p:sp>
      <p:sp>
        <p:nvSpPr>
          <p:cNvPr id="42" name="Rectangle: Rounded Corners 41">
            <a:extLst>
              <a:ext uri="{FF2B5EF4-FFF2-40B4-BE49-F238E27FC236}">
                <a16:creationId xmlns:a16="http://schemas.microsoft.com/office/drawing/2014/main" id="{D96E045E-A8EF-C763-BA24-512E5D6CE466}"/>
              </a:ext>
            </a:extLst>
          </p:cNvPr>
          <p:cNvSpPr/>
          <p:nvPr/>
        </p:nvSpPr>
        <p:spPr bwMode="auto">
          <a:xfrm>
            <a:off x="32918400" y="18653760"/>
            <a:ext cx="9875520" cy="1097280"/>
          </a:xfrm>
          <a:prstGeom prst="roundRect">
            <a:avLst>
              <a:gd name="adj" fmla="val 11765"/>
            </a:avLst>
          </a:prstGeom>
          <a:solidFill>
            <a:srgbClr val="EF5022"/>
          </a:solidFill>
          <a:ln w="9525" cap="flat" cmpd="sng" algn="ctr">
            <a:noFill/>
            <a:prstDash val="solid"/>
            <a:round/>
            <a:headEnd type="none" w="med" len="med"/>
            <a:tailEnd type="none" w="med" len="med"/>
          </a:ln>
          <a:effectLst/>
        </p:spPr>
        <p:txBody>
          <a:bodyPr/>
          <a:lstStyle/>
          <a:p>
            <a:pPr>
              <a:defRPr/>
            </a:pPr>
            <a:endParaRPr lang="en-US" sz="3456">
              <a:effectLst>
                <a:outerShdw blurRad="38100" dist="38100" dir="2700000" algn="tl">
                  <a:srgbClr val="000000">
                    <a:alpha val="43137"/>
                  </a:srgbClr>
                </a:outerShdw>
              </a:effectLst>
            </a:endParaRPr>
          </a:p>
        </p:txBody>
      </p:sp>
      <p:sp>
        <p:nvSpPr>
          <p:cNvPr id="43" name="Rectangle: Rounded Corners 42">
            <a:extLst>
              <a:ext uri="{FF2B5EF4-FFF2-40B4-BE49-F238E27FC236}">
                <a16:creationId xmlns:a16="http://schemas.microsoft.com/office/drawing/2014/main" id="{B6C00F27-10DB-846F-7BCD-3E7079DC1E7E}"/>
              </a:ext>
            </a:extLst>
          </p:cNvPr>
          <p:cNvSpPr/>
          <p:nvPr/>
        </p:nvSpPr>
        <p:spPr bwMode="auto">
          <a:xfrm>
            <a:off x="32918400" y="26334720"/>
            <a:ext cx="9875520" cy="1097280"/>
          </a:xfrm>
          <a:prstGeom prst="roundRect">
            <a:avLst>
              <a:gd name="adj" fmla="val 11765"/>
            </a:avLst>
          </a:prstGeom>
          <a:solidFill>
            <a:srgbClr val="EF5022"/>
          </a:solidFill>
          <a:ln w="9525" cap="flat" cmpd="sng" algn="ctr">
            <a:noFill/>
            <a:prstDash val="solid"/>
            <a:round/>
            <a:headEnd type="none" w="med" len="med"/>
            <a:tailEnd type="none" w="med" len="med"/>
          </a:ln>
          <a:effectLst/>
        </p:spPr>
        <p:txBody>
          <a:bodyPr/>
          <a:lstStyle/>
          <a:p>
            <a:pPr>
              <a:defRPr/>
            </a:pPr>
            <a:endParaRPr lang="en-US" sz="3456">
              <a:effectLst>
                <a:outerShdw blurRad="38100" dist="38100" dir="2700000" algn="tl">
                  <a:srgbClr val="000000">
                    <a:alpha val="43137"/>
                  </a:srgbClr>
                </a:outerShdw>
              </a:effectLst>
            </a:endParaRPr>
          </a:p>
        </p:txBody>
      </p:sp>
      <p:sp>
        <p:nvSpPr>
          <p:cNvPr id="44" name="Rectangle 154">
            <a:extLst>
              <a:ext uri="{FF2B5EF4-FFF2-40B4-BE49-F238E27FC236}">
                <a16:creationId xmlns:a16="http://schemas.microsoft.com/office/drawing/2014/main" id="{5EFE15B7-39E4-880E-39C9-99DEE9ADD37C}"/>
              </a:ext>
            </a:extLst>
          </p:cNvPr>
          <p:cNvSpPr>
            <a:spLocks noChangeArrowheads="1"/>
          </p:cNvSpPr>
          <p:nvPr/>
        </p:nvSpPr>
        <p:spPr bwMode="auto">
          <a:xfrm>
            <a:off x="1097280" y="23591520"/>
            <a:ext cx="9875520" cy="8229600"/>
          </a:xfrm>
          <a:prstGeom prst="rect">
            <a:avLst/>
          </a:prstGeom>
          <a:solidFill>
            <a:schemeClr val="bg1"/>
          </a:solidFill>
          <a:ln w="9525">
            <a:solidFill>
              <a:srgbClr val="F05023"/>
            </a:solidFill>
            <a:miter lim="800000"/>
            <a:headEnd/>
            <a:tailEnd/>
          </a:ln>
          <a:effectLst/>
        </p:spPr>
        <p:txBody>
          <a:bodyPr wrap="none" lIns="128009" tIns="64004" rIns="128009" bIns="64004" anchor="ctr"/>
          <a:lstStyle>
            <a:lvl1pPr defTabSz="1066800">
              <a:defRPr sz="2400">
                <a:solidFill>
                  <a:schemeClr val="tx1"/>
                </a:solidFill>
                <a:latin typeface="Times New Roman" charset="0"/>
              </a:defRPr>
            </a:lvl1pPr>
            <a:lvl2pPr marL="742950" indent="-285750" defTabSz="1066800">
              <a:defRPr sz="2400">
                <a:solidFill>
                  <a:schemeClr val="tx1"/>
                </a:solidFill>
                <a:latin typeface="Times New Roman" charset="0"/>
              </a:defRPr>
            </a:lvl2pPr>
            <a:lvl3pPr marL="1143000" indent="-228600" defTabSz="1066800">
              <a:defRPr sz="2400">
                <a:solidFill>
                  <a:schemeClr val="tx1"/>
                </a:solidFill>
                <a:latin typeface="Times New Roman" charset="0"/>
              </a:defRPr>
            </a:lvl3pPr>
            <a:lvl4pPr marL="1600200" indent="-228600" defTabSz="1066800">
              <a:defRPr sz="2400">
                <a:solidFill>
                  <a:schemeClr val="tx1"/>
                </a:solidFill>
                <a:latin typeface="Times New Roman" charset="0"/>
              </a:defRPr>
            </a:lvl4pPr>
            <a:lvl5pPr marL="2057400" indent="-228600" defTabSz="1066800">
              <a:defRPr sz="2400">
                <a:solidFill>
                  <a:schemeClr val="tx1"/>
                </a:solidFill>
                <a:latin typeface="Times New Roman" charset="0"/>
              </a:defRPr>
            </a:lvl5pPr>
            <a:lvl6pPr marL="2514600" indent="-228600" defTabSz="1066800" eaLnBrk="0" fontAlgn="base" hangingPunct="0">
              <a:spcBef>
                <a:spcPct val="0"/>
              </a:spcBef>
              <a:spcAft>
                <a:spcPct val="0"/>
              </a:spcAft>
              <a:defRPr sz="2400">
                <a:solidFill>
                  <a:schemeClr val="tx1"/>
                </a:solidFill>
                <a:latin typeface="Times New Roman" charset="0"/>
              </a:defRPr>
            </a:lvl6pPr>
            <a:lvl7pPr marL="2971800" indent="-228600" defTabSz="1066800" eaLnBrk="0" fontAlgn="base" hangingPunct="0">
              <a:spcBef>
                <a:spcPct val="0"/>
              </a:spcBef>
              <a:spcAft>
                <a:spcPct val="0"/>
              </a:spcAft>
              <a:defRPr sz="2400">
                <a:solidFill>
                  <a:schemeClr val="tx1"/>
                </a:solidFill>
                <a:latin typeface="Times New Roman" charset="0"/>
              </a:defRPr>
            </a:lvl7pPr>
            <a:lvl8pPr marL="3429000" indent="-228600" defTabSz="1066800" eaLnBrk="0" fontAlgn="base" hangingPunct="0">
              <a:spcBef>
                <a:spcPct val="0"/>
              </a:spcBef>
              <a:spcAft>
                <a:spcPct val="0"/>
              </a:spcAft>
              <a:defRPr sz="2400">
                <a:solidFill>
                  <a:schemeClr val="tx1"/>
                </a:solidFill>
                <a:latin typeface="Times New Roman" charset="0"/>
              </a:defRPr>
            </a:lvl8pPr>
            <a:lvl9pPr marL="3886200" indent="-228600" defTabSz="1066800" eaLnBrk="0" fontAlgn="base" hangingPunct="0">
              <a:spcBef>
                <a:spcPct val="0"/>
              </a:spcBef>
              <a:spcAft>
                <a:spcPct val="0"/>
              </a:spcAft>
              <a:defRPr sz="2400">
                <a:solidFill>
                  <a:schemeClr val="tx1"/>
                </a:solidFill>
                <a:latin typeface="Times New Roman" charset="0"/>
              </a:defRPr>
            </a:lvl9pPr>
          </a:lstStyle>
          <a:p>
            <a:pPr algn="ctr">
              <a:defRPr/>
            </a:pPr>
            <a:r>
              <a:rPr lang="en-US" altLang="en-US" sz="6120" i="1" dirty="0">
                <a:solidFill>
                  <a:srgbClr val="F05023"/>
                </a:solidFill>
                <a:latin typeface="Calibri" panose="020F0502020204030204" pitchFamily="34" charset="0"/>
                <a:cs typeface="Calibri" panose="020F0502020204030204" pitchFamily="34" charset="0"/>
              </a:rPr>
              <a:t>CHART or </a:t>
            </a:r>
          </a:p>
          <a:p>
            <a:pPr algn="ctr">
              <a:defRPr/>
            </a:pPr>
            <a:r>
              <a:rPr lang="en-US" altLang="en-US" sz="6120" i="1" dirty="0">
                <a:solidFill>
                  <a:srgbClr val="F05023"/>
                </a:solidFill>
                <a:latin typeface="Calibri" panose="020F0502020204030204" pitchFamily="34" charset="0"/>
                <a:cs typeface="Calibri" panose="020F0502020204030204" pitchFamily="34" charset="0"/>
              </a:rPr>
              <a:t>PICTURE</a:t>
            </a:r>
          </a:p>
        </p:txBody>
      </p:sp>
      <p:sp>
        <p:nvSpPr>
          <p:cNvPr id="2070" name="TextBox 45">
            <a:extLst>
              <a:ext uri="{FF2B5EF4-FFF2-40B4-BE49-F238E27FC236}">
                <a16:creationId xmlns:a16="http://schemas.microsoft.com/office/drawing/2014/main" id="{60529844-36B7-7477-1A52-42CB14F6DF47}"/>
              </a:ext>
            </a:extLst>
          </p:cNvPr>
          <p:cNvSpPr txBox="1">
            <a:spLocks noChangeArrowheads="1"/>
          </p:cNvSpPr>
          <p:nvPr/>
        </p:nvSpPr>
        <p:spPr bwMode="auto">
          <a:xfrm>
            <a:off x="1005840" y="12155805"/>
            <a:ext cx="987552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80">
                <a:latin typeface="Calibri" panose="020F0502020204030204" pitchFamily="34" charset="0"/>
                <a:cs typeface="Calibri" panose="020F0502020204030204" pitchFamily="34" charset="0"/>
              </a:rPr>
              <a:t>Information here</a:t>
            </a:r>
          </a:p>
        </p:txBody>
      </p:sp>
      <p:sp>
        <p:nvSpPr>
          <p:cNvPr id="2071" name="TextBox 46">
            <a:extLst>
              <a:ext uri="{FF2B5EF4-FFF2-40B4-BE49-F238E27FC236}">
                <a16:creationId xmlns:a16="http://schemas.microsoft.com/office/drawing/2014/main" id="{DC3E6C89-EB91-89D7-CC74-9B95A5A626FC}"/>
              </a:ext>
            </a:extLst>
          </p:cNvPr>
          <p:cNvSpPr txBox="1">
            <a:spLocks noChangeArrowheads="1"/>
          </p:cNvSpPr>
          <p:nvPr/>
        </p:nvSpPr>
        <p:spPr bwMode="auto">
          <a:xfrm>
            <a:off x="1005840" y="19105245"/>
            <a:ext cx="987552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80" dirty="0">
                <a:latin typeface="Calibri" panose="020F0502020204030204" pitchFamily="34" charset="0"/>
                <a:cs typeface="Calibri" panose="020F0502020204030204" pitchFamily="34" charset="0"/>
              </a:rPr>
              <a:t>Information here</a:t>
            </a:r>
          </a:p>
        </p:txBody>
      </p:sp>
      <p:sp>
        <p:nvSpPr>
          <p:cNvPr id="2072" name="TextBox 47">
            <a:extLst>
              <a:ext uri="{FF2B5EF4-FFF2-40B4-BE49-F238E27FC236}">
                <a16:creationId xmlns:a16="http://schemas.microsoft.com/office/drawing/2014/main" id="{FE09B917-56C1-609D-C102-1BB55722BC34}"/>
              </a:ext>
            </a:extLst>
          </p:cNvPr>
          <p:cNvSpPr txBox="1">
            <a:spLocks noChangeArrowheads="1"/>
          </p:cNvSpPr>
          <p:nvPr/>
        </p:nvSpPr>
        <p:spPr bwMode="auto">
          <a:xfrm>
            <a:off x="32826960" y="20391121"/>
            <a:ext cx="987552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80">
                <a:latin typeface="Calibri" panose="020F0502020204030204" pitchFamily="34" charset="0"/>
                <a:cs typeface="Calibri" panose="020F0502020204030204" pitchFamily="34" charset="0"/>
              </a:rPr>
              <a:t>Information here</a:t>
            </a:r>
          </a:p>
        </p:txBody>
      </p:sp>
      <p:sp>
        <p:nvSpPr>
          <p:cNvPr id="2073" name="TextBox 48">
            <a:extLst>
              <a:ext uri="{FF2B5EF4-FFF2-40B4-BE49-F238E27FC236}">
                <a16:creationId xmlns:a16="http://schemas.microsoft.com/office/drawing/2014/main" id="{14F48B8B-5C7D-7D9C-4342-76D13255E4F2}"/>
              </a:ext>
            </a:extLst>
          </p:cNvPr>
          <p:cNvSpPr txBox="1">
            <a:spLocks noChangeArrowheads="1"/>
          </p:cNvSpPr>
          <p:nvPr/>
        </p:nvSpPr>
        <p:spPr bwMode="auto">
          <a:xfrm>
            <a:off x="32826960" y="28163521"/>
            <a:ext cx="987552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80">
                <a:latin typeface="Calibri" panose="020F0502020204030204" pitchFamily="34" charset="0"/>
                <a:cs typeface="Calibri" panose="020F0502020204030204" pitchFamily="34" charset="0"/>
              </a:rPr>
              <a:t>Information here</a:t>
            </a:r>
          </a:p>
        </p:txBody>
      </p:sp>
      <p:sp>
        <p:nvSpPr>
          <p:cNvPr id="2074" name="TextBox 51">
            <a:extLst>
              <a:ext uri="{FF2B5EF4-FFF2-40B4-BE49-F238E27FC236}">
                <a16:creationId xmlns:a16="http://schemas.microsoft.com/office/drawing/2014/main" id="{68A0BF29-CBC8-2F39-41C5-979BED8C6EF3}"/>
              </a:ext>
            </a:extLst>
          </p:cNvPr>
          <p:cNvSpPr txBox="1">
            <a:spLocks noChangeArrowheads="1"/>
          </p:cNvSpPr>
          <p:nvPr/>
        </p:nvSpPr>
        <p:spPr bwMode="auto">
          <a:xfrm>
            <a:off x="1371600" y="10509885"/>
            <a:ext cx="9326880" cy="904863"/>
          </a:xfrm>
          <a:prstGeom prst="rect">
            <a:avLst/>
          </a:prstGeom>
          <a:solidFill>
            <a:srgbClr val="EF5022"/>
          </a:solidFill>
          <a:ln>
            <a:noFill/>
          </a:ln>
          <a:effectLst>
            <a:softEdge rad="0"/>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5280" b="1" dirty="0">
                <a:solidFill>
                  <a:schemeClr val="bg1"/>
                </a:solidFill>
                <a:latin typeface="Calibri" panose="020F0502020204030204" pitchFamily="34" charset="0"/>
                <a:cs typeface="Calibri" panose="020F0502020204030204" pitchFamily="34" charset="0"/>
              </a:rPr>
              <a:t>Background</a:t>
            </a:r>
          </a:p>
        </p:txBody>
      </p:sp>
      <p:sp>
        <p:nvSpPr>
          <p:cNvPr id="2075" name="TextBox 52">
            <a:extLst>
              <a:ext uri="{FF2B5EF4-FFF2-40B4-BE49-F238E27FC236}">
                <a16:creationId xmlns:a16="http://schemas.microsoft.com/office/drawing/2014/main" id="{4DF9E73A-8DCD-BBF6-0722-B2E07DDC8A38}"/>
              </a:ext>
            </a:extLst>
          </p:cNvPr>
          <p:cNvSpPr txBox="1">
            <a:spLocks noChangeArrowheads="1"/>
          </p:cNvSpPr>
          <p:nvPr/>
        </p:nvSpPr>
        <p:spPr bwMode="auto">
          <a:xfrm>
            <a:off x="1371600" y="17459325"/>
            <a:ext cx="932688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5280" b="1" dirty="0">
                <a:solidFill>
                  <a:schemeClr val="bg1"/>
                </a:solidFill>
                <a:latin typeface="Calibri" panose="020F0502020204030204" pitchFamily="34" charset="0"/>
                <a:cs typeface="Calibri" panose="020F0502020204030204" pitchFamily="34" charset="0"/>
              </a:rPr>
              <a:t>Purpose and Hypothesis</a:t>
            </a:r>
          </a:p>
        </p:txBody>
      </p:sp>
      <p:sp>
        <p:nvSpPr>
          <p:cNvPr id="2076" name="TextBox 53">
            <a:extLst>
              <a:ext uri="{FF2B5EF4-FFF2-40B4-BE49-F238E27FC236}">
                <a16:creationId xmlns:a16="http://schemas.microsoft.com/office/drawing/2014/main" id="{608B70FA-9699-88FF-CF39-350E9F4D24A2}"/>
              </a:ext>
            </a:extLst>
          </p:cNvPr>
          <p:cNvSpPr txBox="1">
            <a:spLocks noChangeArrowheads="1"/>
          </p:cNvSpPr>
          <p:nvPr/>
        </p:nvSpPr>
        <p:spPr bwMode="auto">
          <a:xfrm>
            <a:off x="13441680" y="5577840"/>
            <a:ext cx="932688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5280" b="1">
                <a:solidFill>
                  <a:schemeClr val="bg1"/>
                </a:solidFill>
                <a:latin typeface="Calibri" panose="020F0502020204030204" pitchFamily="34" charset="0"/>
                <a:cs typeface="Calibri" panose="020F0502020204030204" pitchFamily="34" charset="0"/>
              </a:rPr>
              <a:t>Materials and Methods</a:t>
            </a:r>
          </a:p>
        </p:txBody>
      </p:sp>
      <p:sp>
        <p:nvSpPr>
          <p:cNvPr id="2077" name="TextBox 54">
            <a:extLst>
              <a:ext uri="{FF2B5EF4-FFF2-40B4-BE49-F238E27FC236}">
                <a16:creationId xmlns:a16="http://schemas.microsoft.com/office/drawing/2014/main" id="{66E0017D-66FF-4395-601E-6BB7CD5399F1}"/>
              </a:ext>
            </a:extLst>
          </p:cNvPr>
          <p:cNvSpPr txBox="1">
            <a:spLocks noChangeArrowheads="1"/>
          </p:cNvSpPr>
          <p:nvPr/>
        </p:nvSpPr>
        <p:spPr bwMode="auto">
          <a:xfrm>
            <a:off x="33284160" y="5577841"/>
            <a:ext cx="9326880" cy="830997"/>
          </a:xfrm>
          <a:prstGeom prst="rect">
            <a:avLst/>
          </a:prstGeom>
          <a:solidFill>
            <a:srgbClr val="EF5022"/>
          </a:solid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4800" b="1">
                <a:solidFill>
                  <a:schemeClr val="bg1"/>
                </a:solidFill>
                <a:latin typeface="Calibri" panose="020F0502020204030204" pitchFamily="34" charset="0"/>
                <a:cs typeface="Calibri" panose="020F0502020204030204" pitchFamily="34" charset="0"/>
              </a:rPr>
              <a:t>Results</a:t>
            </a:r>
          </a:p>
        </p:txBody>
      </p:sp>
      <p:sp>
        <p:nvSpPr>
          <p:cNvPr id="2078" name="TextBox 55">
            <a:extLst>
              <a:ext uri="{FF2B5EF4-FFF2-40B4-BE49-F238E27FC236}">
                <a16:creationId xmlns:a16="http://schemas.microsoft.com/office/drawing/2014/main" id="{88DE7CE4-9E53-7777-213D-E53BB29D1BE2}"/>
              </a:ext>
            </a:extLst>
          </p:cNvPr>
          <p:cNvSpPr txBox="1">
            <a:spLocks noChangeArrowheads="1"/>
          </p:cNvSpPr>
          <p:nvPr/>
        </p:nvSpPr>
        <p:spPr bwMode="auto">
          <a:xfrm>
            <a:off x="33284160" y="18745201"/>
            <a:ext cx="9326880" cy="830997"/>
          </a:xfrm>
          <a:prstGeom prst="rect">
            <a:avLst/>
          </a:prstGeom>
          <a:solidFill>
            <a:srgbClr val="EF5022"/>
          </a:solid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4800" b="1">
                <a:solidFill>
                  <a:schemeClr val="bg1"/>
                </a:solidFill>
                <a:latin typeface="Calibri" panose="020F0502020204030204" pitchFamily="34" charset="0"/>
                <a:cs typeface="Calibri" panose="020F0502020204030204" pitchFamily="34" charset="0"/>
              </a:rPr>
              <a:t>Conclusions</a:t>
            </a:r>
          </a:p>
        </p:txBody>
      </p:sp>
      <p:sp>
        <p:nvSpPr>
          <p:cNvPr id="2079" name="TextBox 56">
            <a:extLst>
              <a:ext uri="{FF2B5EF4-FFF2-40B4-BE49-F238E27FC236}">
                <a16:creationId xmlns:a16="http://schemas.microsoft.com/office/drawing/2014/main" id="{58F2DAB0-AA03-90C9-9D24-667A7D038650}"/>
              </a:ext>
            </a:extLst>
          </p:cNvPr>
          <p:cNvSpPr txBox="1">
            <a:spLocks noChangeArrowheads="1"/>
          </p:cNvSpPr>
          <p:nvPr/>
        </p:nvSpPr>
        <p:spPr bwMode="auto">
          <a:xfrm>
            <a:off x="33284160" y="26490931"/>
            <a:ext cx="9326880" cy="830997"/>
          </a:xfrm>
          <a:prstGeom prst="rect">
            <a:avLst/>
          </a:prstGeom>
          <a:solidFill>
            <a:srgbClr val="EF5022"/>
          </a:solid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4800" b="1" dirty="0">
                <a:solidFill>
                  <a:schemeClr val="bg1"/>
                </a:solidFill>
                <a:latin typeface="Calibri" panose="020F0502020204030204" pitchFamily="34" charset="0"/>
                <a:cs typeface="Calibri" panose="020F0502020204030204" pitchFamily="34" charset="0"/>
              </a:rPr>
              <a:t>Bibliography</a:t>
            </a:r>
          </a:p>
        </p:txBody>
      </p:sp>
      <p:sp>
        <p:nvSpPr>
          <p:cNvPr id="2080" name="Rectangle 5">
            <a:extLst>
              <a:ext uri="{FF2B5EF4-FFF2-40B4-BE49-F238E27FC236}">
                <a16:creationId xmlns:a16="http://schemas.microsoft.com/office/drawing/2014/main" id="{B157A83A-A44C-2F9F-E52F-1FE514B47064}"/>
              </a:ext>
            </a:extLst>
          </p:cNvPr>
          <p:cNvSpPr>
            <a:spLocks noChangeArrowheads="1"/>
          </p:cNvSpPr>
          <p:nvPr/>
        </p:nvSpPr>
        <p:spPr bwMode="auto">
          <a:xfrm>
            <a:off x="21945600" y="7223761"/>
            <a:ext cx="7680960" cy="1560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80" b="1">
                <a:latin typeface="Calibri" panose="020F0502020204030204" pitchFamily="34" charset="0"/>
                <a:cs typeface="Calibri" panose="020F0502020204030204" pitchFamily="34" charset="0"/>
              </a:rPr>
              <a:t>Word</a:t>
            </a:r>
            <a:r>
              <a:rPr lang="en-US" altLang="en-US" sz="2880">
                <a:latin typeface="Calibri" panose="020F0502020204030204" pitchFamily="34" charset="0"/>
                <a:cs typeface="Calibri" panose="020F0502020204030204" pitchFamily="34" charset="0"/>
              </a:rPr>
              <a:t>- select the text to be brought into PowerPoint, hit edit-copy, then edit-paste the text into a new or existing text block. This text is editable. You can change the size, color, etc. in format-text. We suggest you not put shadows on smaller text.</a:t>
            </a:r>
          </a:p>
          <a:p>
            <a:endParaRPr lang="en-US" altLang="en-US" sz="2880" b="1">
              <a:latin typeface="Calibri" panose="020F0502020204030204" pitchFamily="34" charset="0"/>
              <a:cs typeface="Calibri" panose="020F0502020204030204" pitchFamily="34" charset="0"/>
            </a:endParaRPr>
          </a:p>
          <a:p>
            <a:r>
              <a:rPr lang="en-US" altLang="en-US" sz="2880" b="1">
                <a:latin typeface="Calibri" panose="020F0502020204030204" pitchFamily="34" charset="0"/>
                <a:cs typeface="Calibri" panose="020F0502020204030204" pitchFamily="34" charset="0"/>
              </a:rPr>
              <a:t>Scans</a:t>
            </a:r>
            <a:endParaRPr lang="en-US" altLang="en-US" sz="2880">
              <a:latin typeface="Calibri" panose="020F0502020204030204" pitchFamily="34" charset="0"/>
              <a:cs typeface="Calibri" panose="020F0502020204030204" pitchFamily="34" charset="0"/>
            </a:endParaRPr>
          </a:p>
          <a:p>
            <a:endParaRPr lang="en-US" altLang="en-US" sz="2880">
              <a:latin typeface="Calibri" panose="020F0502020204030204" pitchFamily="34" charset="0"/>
              <a:cs typeface="Calibri" panose="020F0502020204030204" pitchFamily="34" charset="0"/>
            </a:endParaRPr>
          </a:p>
          <a:p>
            <a:r>
              <a:rPr lang="en-US" altLang="en-US" sz="2880">
                <a:latin typeface="Calibri" panose="020F0502020204030204" pitchFamily="34" charset="0"/>
                <a:cs typeface="Calibri" panose="020F0502020204030204" pitchFamily="34" charset="0"/>
              </a:rPr>
              <a:t>We need images to be 72 to100 dpi in their </a:t>
            </a:r>
            <a:r>
              <a:rPr lang="en-US" altLang="en-US" sz="2880" u="sng">
                <a:latin typeface="Calibri" panose="020F0502020204030204" pitchFamily="34" charset="0"/>
                <a:cs typeface="Calibri" panose="020F0502020204030204" pitchFamily="34" charset="0"/>
              </a:rPr>
              <a:t>final size</a:t>
            </a:r>
            <a:r>
              <a:rPr lang="en-US" altLang="en-US" sz="2880">
                <a:latin typeface="Calibri" panose="020F0502020204030204" pitchFamily="34" charset="0"/>
                <a:cs typeface="Calibri" panose="020F0502020204030204" pitchFamily="34" charset="0"/>
              </a:rPr>
              <a:t>, or use a rule of thumb of 2 to 4 megabytes of uncompressed .tif file per square foot of image. For instance, a 3x5 photo that will be 6x10 in size on the final poster should be scanned at 200 dpi. Remember that this template is set up at half size, so anything that is 3x5 on the template will be 6x10 on the final piece.</a:t>
            </a:r>
          </a:p>
          <a:p>
            <a:endParaRPr lang="en-US" altLang="en-US" sz="2880">
              <a:latin typeface="Calibri" panose="020F0502020204030204" pitchFamily="34" charset="0"/>
              <a:cs typeface="Calibri" panose="020F0502020204030204" pitchFamily="34" charset="0"/>
            </a:endParaRPr>
          </a:p>
          <a:p>
            <a:r>
              <a:rPr lang="en-US" altLang="en-US" sz="2880">
                <a:latin typeface="Calibri" panose="020F0502020204030204" pitchFamily="34" charset="0"/>
                <a:cs typeface="Calibri" panose="020F0502020204030204" pitchFamily="34" charset="0"/>
              </a:rPr>
              <a:t>We prefer that you import tif images into PowerPoint. Images that are greater than 16 megabutes will show on the screen, but will not print. JPEG files are OK, but if you can convert them to tif we prefer it. The 16 mb limit applies to the image size, and not the compressed file size, of the JPEG. </a:t>
            </a:r>
          </a:p>
          <a:p>
            <a:endParaRPr lang="en-US" altLang="en-US" sz="2880">
              <a:latin typeface="Calibri" panose="020F0502020204030204" pitchFamily="34" charset="0"/>
              <a:cs typeface="Calibri" panose="020F0502020204030204" pitchFamily="34" charset="0"/>
            </a:endParaRPr>
          </a:p>
          <a:p>
            <a:r>
              <a:rPr lang="en-US" altLang="en-US" sz="2880" b="1">
                <a:latin typeface="Calibri" panose="020F0502020204030204" pitchFamily="34" charset="0"/>
                <a:cs typeface="Calibri" panose="020F0502020204030204" pitchFamily="34" charset="0"/>
              </a:rPr>
              <a:t>Preview:    </a:t>
            </a:r>
            <a:r>
              <a:rPr lang="en-US" altLang="en-US" sz="2880">
                <a:latin typeface="Calibri" panose="020F0502020204030204" pitchFamily="34" charset="0"/>
                <a:cs typeface="Calibri" panose="020F0502020204030204" pitchFamily="34" charset="0"/>
              </a:rPr>
              <a:t>To see your in poster in actual  size, go to view-zoom-200%. This is a good way to be sure your pictures are going to look OK.</a:t>
            </a:r>
          </a:p>
          <a:p>
            <a:endParaRPr lang="en-US" altLang="en-US" sz="2880">
              <a:latin typeface="Calibri" panose="020F0502020204030204" pitchFamily="34" charset="0"/>
              <a:cs typeface="Calibri" panose="020F0502020204030204" pitchFamily="34" charset="0"/>
            </a:endParaRPr>
          </a:p>
          <a:p>
            <a:endParaRPr lang="en-US" altLang="en-US" sz="2880">
              <a:latin typeface="Calibri" panose="020F0502020204030204" pitchFamily="34" charset="0"/>
              <a:cs typeface="Calibri" panose="020F0502020204030204" pitchFamily="34" charset="0"/>
            </a:endParaRPr>
          </a:p>
          <a:p>
            <a:r>
              <a:rPr lang="en-US" altLang="en-US" sz="2880" b="1">
                <a:latin typeface="Calibri" panose="020F0502020204030204" pitchFamily="34" charset="0"/>
                <a:cs typeface="Calibri" panose="020F0502020204030204" pitchFamily="34" charset="0"/>
              </a:rPr>
              <a:t>Feedback:</a:t>
            </a:r>
            <a:r>
              <a:rPr lang="en-US" altLang="en-US" sz="2880">
                <a:latin typeface="Calibri" panose="020F0502020204030204" pitchFamily="34" charset="0"/>
                <a:cs typeface="Calibri" panose="020F0502020204030204" pitchFamily="34" charset="0"/>
              </a:rPr>
              <a:t> If you have comments about how this template worked for you, email to sales@megaprint.com. We listen!</a:t>
            </a:r>
          </a:p>
          <a:p>
            <a:r>
              <a:rPr lang="en-US" altLang="en-US" sz="2880">
                <a:latin typeface="Calibri" panose="020F0502020204030204" pitchFamily="34" charset="0"/>
                <a:cs typeface="Calibri" panose="020F0502020204030204" pitchFamily="34" charset="0"/>
              </a:rPr>
              <a:t>Call us at 800-590-7850 if we can help in any way!</a:t>
            </a:r>
            <a:endParaRPr lang="en-US" altLang="en-US" sz="288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34">
            <a:extLst>
              <a:ext uri="{FF2B5EF4-FFF2-40B4-BE49-F238E27FC236}">
                <a16:creationId xmlns:a16="http://schemas.microsoft.com/office/drawing/2014/main" id="{39E103C6-2F62-7892-7314-BB531429E5E7}"/>
              </a:ext>
            </a:extLst>
          </p:cNvPr>
          <p:cNvSpPr/>
          <p:nvPr/>
        </p:nvSpPr>
        <p:spPr bwMode="auto">
          <a:xfrm>
            <a:off x="1097280" y="5105401"/>
            <a:ext cx="9875520" cy="4672964"/>
          </a:xfrm>
          <a:prstGeom prst="roundRect">
            <a:avLst>
              <a:gd name="adj" fmla="val 11765"/>
            </a:avLst>
          </a:prstGeom>
          <a:solidFill>
            <a:schemeClr val="tx1">
              <a:lumMod val="50000"/>
              <a:lumOff val="50000"/>
            </a:schemeClr>
          </a:solidFill>
          <a:ln w="9525" cap="flat" cmpd="sng" algn="ctr">
            <a:noFill/>
            <a:prstDash val="solid"/>
            <a:round/>
            <a:headEnd type="none" w="med" len="med"/>
            <a:tailEnd type="none" w="med" len="med"/>
          </a:ln>
          <a:effectLst/>
        </p:spPr>
        <p:txBody>
          <a:bodyPr/>
          <a:lstStyle/>
          <a:p>
            <a:pPr>
              <a:defRPr/>
            </a:pPr>
            <a:endParaRPr lang="en-US" sz="3456">
              <a:effectLst>
                <a:outerShdw blurRad="38100" dist="38100" dir="2700000" algn="tl">
                  <a:srgbClr val="000000">
                    <a:alpha val="43137"/>
                  </a:srgbClr>
                </a:outerShdw>
              </a:effectLst>
            </a:endParaRPr>
          </a:p>
        </p:txBody>
      </p:sp>
      <p:sp>
        <p:nvSpPr>
          <p:cNvPr id="2052" name="Text Box 148">
            <a:extLst>
              <a:ext uri="{FF2B5EF4-FFF2-40B4-BE49-F238E27FC236}">
                <a16:creationId xmlns:a16="http://schemas.microsoft.com/office/drawing/2014/main" id="{26D1192A-C2BB-6F75-83B5-FB8F98BDE2B1}"/>
              </a:ext>
            </a:extLst>
          </p:cNvPr>
          <p:cNvSpPr txBox="1">
            <a:spLocks noChangeArrowheads="1"/>
          </p:cNvSpPr>
          <p:nvPr/>
        </p:nvSpPr>
        <p:spPr bwMode="auto">
          <a:xfrm>
            <a:off x="26473786" y="2926081"/>
            <a:ext cx="609052" cy="1523290"/>
          </a:xfrm>
          <a:prstGeom prst="rect">
            <a:avLst/>
          </a:prstGeom>
          <a:noFill/>
          <a:ln>
            <a:noFill/>
          </a:ln>
          <a:effectLst/>
        </p:spPr>
        <p:txBody>
          <a:bodyPr wrap="none" lIns="301549" tIns="150775" rIns="301549" bIns="150775">
            <a:spAutoFit/>
          </a:bodyPr>
          <a:lstStyle>
            <a:lvl1pPr defTabSz="2513013">
              <a:defRPr sz="2400">
                <a:solidFill>
                  <a:schemeClr val="tx1"/>
                </a:solidFill>
                <a:latin typeface="Times New Roman" charset="0"/>
              </a:defRPr>
            </a:lvl1pPr>
            <a:lvl2pPr marL="742950" indent="-285750" defTabSz="2513013">
              <a:defRPr sz="2400">
                <a:solidFill>
                  <a:schemeClr val="tx1"/>
                </a:solidFill>
                <a:latin typeface="Times New Roman" charset="0"/>
              </a:defRPr>
            </a:lvl2pPr>
            <a:lvl3pPr marL="1143000" indent="-228600" defTabSz="2513013">
              <a:defRPr sz="2400">
                <a:solidFill>
                  <a:schemeClr val="tx1"/>
                </a:solidFill>
                <a:latin typeface="Times New Roman" charset="0"/>
              </a:defRPr>
            </a:lvl3pPr>
            <a:lvl4pPr marL="1600200" indent="-228600" defTabSz="2513013">
              <a:defRPr sz="2400">
                <a:solidFill>
                  <a:schemeClr val="tx1"/>
                </a:solidFill>
                <a:latin typeface="Times New Roman" charset="0"/>
              </a:defRPr>
            </a:lvl4pPr>
            <a:lvl5pPr marL="2057400" indent="-228600" defTabSz="2513013">
              <a:defRPr sz="2400">
                <a:solidFill>
                  <a:schemeClr val="tx1"/>
                </a:solidFill>
                <a:latin typeface="Times New Roman" charset="0"/>
              </a:defRPr>
            </a:lvl5pPr>
            <a:lvl6pPr marL="2514600" indent="-228600" defTabSz="2513013" eaLnBrk="0" fontAlgn="base" hangingPunct="0">
              <a:spcBef>
                <a:spcPct val="0"/>
              </a:spcBef>
              <a:spcAft>
                <a:spcPct val="0"/>
              </a:spcAft>
              <a:defRPr sz="2400">
                <a:solidFill>
                  <a:schemeClr val="tx1"/>
                </a:solidFill>
                <a:latin typeface="Times New Roman" charset="0"/>
              </a:defRPr>
            </a:lvl6pPr>
            <a:lvl7pPr marL="2971800" indent="-228600" defTabSz="2513013" eaLnBrk="0" fontAlgn="base" hangingPunct="0">
              <a:spcBef>
                <a:spcPct val="0"/>
              </a:spcBef>
              <a:spcAft>
                <a:spcPct val="0"/>
              </a:spcAft>
              <a:defRPr sz="2400">
                <a:solidFill>
                  <a:schemeClr val="tx1"/>
                </a:solidFill>
                <a:latin typeface="Times New Roman" charset="0"/>
              </a:defRPr>
            </a:lvl7pPr>
            <a:lvl8pPr marL="3429000" indent="-228600" defTabSz="2513013" eaLnBrk="0" fontAlgn="base" hangingPunct="0">
              <a:spcBef>
                <a:spcPct val="0"/>
              </a:spcBef>
              <a:spcAft>
                <a:spcPct val="0"/>
              </a:spcAft>
              <a:defRPr sz="2400">
                <a:solidFill>
                  <a:schemeClr val="tx1"/>
                </a:solidFill>
                <a:latin typeface="Times New Roman" charset="0"/>
              </a:defRPr>
            </a:lvl8pPr>
            <a:lvl9pPr marL="3886200" indent="-228600" defTabSz="2513013" eaLnBrk="0" fontAlgn="base" hangingPunct="0">
              <a:spcBef>
                <a:spcPct val="0"/>
              </a:spcBef>
              <a:spcAft>
                <a:spcPct val="0"/>
              </a:spcAft>
              <a:defRPr sz="2400">
                <a:solidFill>
                  <a:schemeClr val="tx1"/>
                </a:solidFill>
                <a:latin typeface="Times New Roman" charset="0"/>
              </a:defRPr>
            </a:lvl9pPr>
          </a:lstStyle>
          <a:p>
            <a:pPr>
              <a:defRPr/>
            </a:pPr>
            <a:endParaRPr lang="en-US" altLang="en-US" sz="7920"/>
          </a:p>
        </p:txBody>
      </p:sp>
      <p:sp>
        <p:nvSpPr>
          <p:cNvPr id="2054" name="Text Box 151">
            <a:extLst>
              <a:ext uri="{FF2B5EF4-FFF2-40B4-BE49-F238E27FC236}">
                <a16:creationId xmlns:a16="http://schemas.microsoft.com/office/drawing/2014/main" id="{3FCA6724-6825-1B70-1059-CD7CDAB6ED41}"/>
              </a:ext>
            </a:extLst>
          </p:cNvPr>
          <p:cNvSpPr txBox="1">
            <a:spLocks noChangeArrowheads="1"/>
          </p:cNvSpPr>
          <p:nvPr/>
        </p:nvSpPr>
        <p:spPr bwMode="auto">
          <a:xfrm>
            <a:off x="13167360" y="7040880"/>
            <a:ext cx="7680960" cy="14348535"/>
          </a:xfrm>
          <a:prstGeom prst="rect">
            <a:avLst/>
          </a:prstGeom>
          <a:solidFill>
            <a:schemeClr val="bg1"/>
          </a:solidFill>
          <a:ln w="57150" cmpd="thinThick">
            <a:noFill/>
            <a:miter lim="800000"/>
            <a:headEnd/>
            <a:tailEnd/>
          </a:ln>
          <a:effectLst/>
        </p:spPr>
        <p:txBody>
          <a:bodyPr lIns="128009" tIns="64004" rIns="128009" bIns="64004">
            <a:spAutoFit/>
          </a:bodyPr>
          <a:lstStyle>
            <a:lvl1pPr defTabSz="1066800">
              <a:defRPr sz="2400">
                <a:solidFill>
                  <a:schemeClr val="tx1"/>
                </a:solidFill>
                <a:latin typeface="Times New Roman" charset="0"/>
              </a:defRPr>
            </a:lvl1pPr>
            <a:lvl2pPr marL="3267075" indent="-68263" defTabSz="1066800">
              <a:defRPr sz="2400">
                <a:solidFill>
                  <a:schemeClr val="tx1"/>
                </a:solidFill>
                <a:latin typeface="Times New Roman" charset="0"/>
              </a:defRPr>
            </a:lvl2pPr>
            <a:lvl3pPr marL="1143000" indent="-228600" defTabSz="1066800">
              <a:defRPr sz="2400">
                <a:solidFill>
                  <a:schemeClr val="tx1"/>
                </a:solidFill>
                <a:latin typeface="Times New Roman" charset="0"/>
              </a:defRPr>
            </a:lvl3pPr>
            <a:lvl4pPr marL="1600200" indent="-228600" defTabSz="1066800">
              <a:defRPr sz="2400">
                <a:solidFill>
                  <a:schemeClr val="tx1"/>
                </a:solidFill>
                <a:latin typeface="Times New Roman" charset="0"/>
              </a:defRPr>
            </a:lvl4pPr>
            <a:lvl5pPr marL="2057400" indent="-228600" defTabSz="1066800">
              <a:defRPr sz="2400">
                <a:solidFill>
                  <a:schemeClr val="tx1"/>
                </a:solidFill>
                <a:latin typeface="Times New Roman" charset="0"/>
              </a:defRPr>
            </a:lvl5pPr>
            <a:lvl6pPr marL="2514600" indent="-228600" defTabSz="1066800" eaLnBrk="0" fontAlgn="base" hangingPunct="0">
              <a:spcBef>
                <a:spcPct val="0"/>
              </a:spcBef>
              <a:spcAft>
                <a:spcPct val="0"/>
              </a:spcAft>
              <a:defRPr sz="2400">
                <a:solidFill>
                  <a:schemeClr val="tx1"/>
                </a:solidFill>
                <a:latin typeface="Times New Roman" charset="0"/>
              </a:defRPr>
            </a:lvl6pPr>
            <a:lvl7pPr marL="2971800" indent="-228600" defTabSz="1066800" eaLnBrk="0" fontAlgn="base" hangingPunct="0">
              <a:spcBef>
                <a:spcPct val="0"/>
              </a:spcBef>
              <a:spcAft>
                <a:spcPct val="0"/>
              </a:spcAft>
              <a:defRPr sz="2400">
                <a:solidFill>
                  <a:schemeClr val="tx1"/>
                </a:solidFill>
                <a:latin typeface="Times New Roman" charset="0"/>
              </a:defRPr>
            </a:lvl7pPr>
            <a:lvl8pPr marL="3429000" indent="-228600" defTabSz="1066800" eaLnBrk="0" fontAlgn="base" hangingPunct="0">
              <a:spcBef>
                <a:spcPct val="0"/>
              </a:spcBef>
              <a:spcAft>
                <a:spcPct val="0"/>
              </a:spcAft>
              <a:defRPr sz="2400">
                <a:solidFill>
                  <a:schemeClr val="tx1"/>
                </a:solidFill>
                <a:latin typeface="Times New Roman" charset="0"/>
              </a:defRPr>
            </a:lvl8pPr>
            <a:lvl9pPr marL="3886200" indent="-228600" defTabSz="1066800" eaLnBrk="0" fontAlgn="base" hangingPunct="0">
              <a:spcBef>
                <a:spcPct val="0"/>
              </a:spcBef>
              <a:spcAft>
                <a:spcPct val="0"/>
              </a:spcAft>
              <a:defRPr sz="2400">
                <a:solidFill>
                  <a:schemeClr val="tx1"/>
                </a:solidFill>
                <a:latin typeface="Times New Roman" charset="0"/>
              </a:defRPr>
            </a:lvl9pPr>
          </a:lstStyle>
          <a:p>
            <a:pPr algn="ctr">
              <a:defRPr/>
            </a:pPr>
            <a:endParaRPr lang="en-US" altLang="en-US" sz="1680" b="1" dirty="0">
              <a:latin typeface="Calibri" panose="020F0502020204030204" pitchFamily="34" charset="0"/>
              <a:cs typeface="Calibri" panose="020F0502020204030204" pitchFamily="34" charset="0"/>
            </a:endParaRPr>
          </a:p>
          <a:p>
            <a:pPr>
              <a:defRPr/>
            </a:pPr>
            <a:r>
              <a:rPr lang="en-US" altLang="en-US" sz="2520" dirty="0">
                <a:latin typeface="Calibri" panose="020F0502020204030204" pitchFamily="34" charset="0"/>
                <a:cs typeface="Calibri" panose="020F0502020204030204" pitchFamily="34" charset="0"/>
              </a:rPr>
              <a:t>We hope you find this template useful! This one is set up to yield a 48x72 poster when we print it at 200%.</a:t>
            </a:r>
          </a:p>
          <a:p>
            <a:pPr>
              <a:defRPr/>
            </a:pPr>
            <a:endParaRPr lang="en-US" altLang="en-US" sz="2520" dirty="0">
              <a:latin typeface="Calibri" panose="020F0502020204030204" pitchFamily="34" charset="0"/>
              <a:cs typeface="Calibri" panose="020F0502020204030204" pitchFamily="34" charset="0"/>
            </a:endParaRPr>
          </a:p>
          <a:p>
            <a:pPr>
              <a:defRPr/>
            </a:pPr>
            <a:r>
              <a:rPr lang="en-US" altLang="en-US" sz="2520" dirty="0">
                <a:latin typeface="Calibri" panose="020F0502020204030204" pitchFamily="34" charset="0"/>
                <a:cs typeface="Calibri" panose="020F0502020204030204" pitchFamily="34" charset="0"/>
              </a:rPr>
              <a:t>We’ve put in the headings we usually see in these posters, you can copy and paste and change to your hearts content! We’ve left our text in red so you’ll know what text you have brought in, and be sure to get rid of anything we put in. We suggest you use black text against a light background so that it is easy to read. Background color can be changed in format-background-drop down color menu.</a:t>
            </a:r>
          </a:p>
          <a:p>
            <a:pPr>
              <a:defRPr/>
            </a:pPr>
            <a:endParaRPr lang="en-US" altLang="en-US" sz="2520" dirty="0">
              <a:latin typeface="Calibri" panose="020F0502020204030204" pitchFamily="34" charset="0"/>
              <a:cs typeface="Calibri" panose="020F0502020204030204" pitchFamily="34" charset="0"/>
            </a:endParaRPr>
          </a:p>
          <a:p>
            <a:pPr>
              <a:defRPr/>
            </a:pPr>
            <a:r>
              <a:rPr lang="en-US" altLang="en-US" sz="2520" dirty="0">
                <a:latin typeface="Calibri" panose="020F0502020204030204" pitchFamily="34" charset="0"/>
                <a:cs typeface="Calibri" panose="020F0502020204030204" pitchFamily="34" charset="0"/>
              </a:rPr>
              <a:t>The boxes around the text will automatically fit the text you type, and if you click on the text, you can use the little handles that appear to stretch or squeeze the text boxes to whatever size you want. You can simply delete the lines by going to format-colors and lines and selecting no line.</a:t>
            </a:r>
          </a:p>
          <a:p>
            <a:pPr>
              <a:defRPr/>
            </a:pPr>
            <a:endParaRPr lang="en-US" altLang="en-US" sz="2520" dirty="0">
              <a:latin typeface="Calibri" panose="020F0502020204030204" pitchFamily="34" charset="0"/>
              <a:cs typeface="Calibri" panose="020F0502020204030204" pitchFamily="34" charset="0"/>
            </a:endParaRPr>
          </a:p>
          <a:p>
            <a:pPr>
              <a:defRPr/>
            </a:pPr>
            <a:r>
              <a:rPr lang="en-US" altLang="en-US" sz="2520" dirty="0">
                <a:latin typeface="Calibri" panose="020F0502020204030204" pitchFamily="34" charset="0"/>
                <a:cs typeface="Calibri" panose="020F0502020204030204" pitchFamily="34" charset="0"/>
              </a:rPr>
              <a:t>The dotted lines through the center of the piece will not print, they are for alignment. You can move them around by clicking and holding them, and a little box will tell you where they are on the page. Use them to get your pictures or text boxes aligned together.</a:t>
            </a:r>
          </a:p>
          <a:p>
            <a:pPr>
              <a:defRPr/>
            </a:pPr>
            <a:endParaRPr lang="en-US" altLang="en-US" sz="2520" dirty="0">
              <a:latin typeface="Calibri" panose="020F0502020204030204" pitchFamily="34" charset="0"/>
              <a:cs typeface="Calibri" panose="020F0502020204030204" pitchFamily="34" charset="0"/>
            </a:endParaRPr>
          </a:p>
          <a:p>
            <a:pPr>
              <a:defRPr/>
            </a:pPr>
            <a:r>
              <a:rPr lang="en-US" altLang="en-US" sz="2520" b="1" dirty="0">
                <a:latin typeface="Calibri" panose="020F0502020204030204" pitchFamily="34" charset="0"/>
                <a:cs typeface="Calibri" panose="020F0502020204030204" pitchFamily="34" charset="0"/>
              </a:rPr>
              <a:t>How to bring things in from Excel and Word</a:t>
            </a:r>
            <a:endParaRPr lang="en-US" altLang="en-US" sz="2520" dirty="0">
              <a:latin typeface="Calibri" panose="020F0502020204030204" pitchFamily="34" charset="0"/>
              <a:cs typeface="Calibri" panose="020F0502020204030204" pitchFamily="34" charset="0"/>
            </a:endParaRPr>
          </a:p>
          <a:p>
            <a:pPr>
              <a:defRPr/>
            </a:pPr>
            <a:endParaRPr lang="en-US" altLang="en-US" sz="2520" dirty="0">
              <a:latin typeface="Calibri" panose="020F0502020204030204" pitchFamily="34" charset="0"/>
              <a:cs typeface="Calibri" panose="020F0502020204030204" pitchFamily="34" charset="0"/>
            </a:endParaRPr>
          </a:p>
          <a:p>
            <a:pPr>
              <a:defRPr/>
            </a:pPr>
            <a:r>
              <a:rPr lang="en-US" altLang="en-US" sz="2520" b="1" dirty="0">
                <a:latin typeface="Calibri" panose="020F0502020204030204" pitchFamily="34" charset="0"/>
                <a:cs typeface="Calibri" panose="020F0502020204030204" pitchFamily="34" charset="0"/>
              </a:rPr>
              <a:t>Excel</a:t>
            </a:r>
            <a:r>
              <a:rPr lang="en-US" altLang="en-US" sz="2520" dirty="0">
                <a:latin typeface="Calibri" panose="020F0502020204030204" pitchFamily="34" charset="0"/>
                <a:cs typeface="Calibri" panose="020F0502020204030204" pitchFamily="34" charset="0"/>
              </a:rPr>
              <a:t>- select the chart, hit edit-copy, and then edit-paste into PowerPoint. The chart can then be stretched to fit as required. If you need to edit parts of the chart, it can be ungrouped. </a:t>
            </a:r>
            <a:r>
              <a:rPr lang="en-US" altLang="en-US" sz="2520" b="1" i="1" u="sng" dirty="0">
                <a:latin typeface="Calibri" panose="020F0502020204030204" pitchFamily="34" charset="0"/>
                <a:cs typeface="Calibri" panose="020F0502020204030204" pitchFamily="34" charset="0"/>
              </a:rPr>
              <a:t>Watch out</a:t>
            </a:r>
            <a:r>
              <a:rPr lang="en-US" altLang="en-US" sz="2520" dirty="0">
                <a:latin typeface="Calibri" panose="020F0502020204030204" pitchFamily="34" charset="0"/>
                <a:cs typeface="Calibri" panose="020F0502020204030204" pitchFamily="34" charset="0"/>
              </a:rPr>
              <a:t> for scientific symbols used in imported charts, which PowerPoint will not recognize as a used font and may print improperly if we don’t have the font installed on our system.</a:t>
            </a:r>
          </a:p>
          <a:p>
            <a:pPr>
              <a:defRPr/>
            </a:pPr>
            <a:endParaRPr lang="en-US" altLang="en-US" sz="2520" dirty="0">
              <a:latin typeface="Calibri" panose="020F0502020204030204" pitchFamily="34" charset="0"/>
              <a:cs typeface="Calibri" panose="020F0502020204030204" pitchFamily="34" charset="0"/>
            </a:endParaRPr>
          </a:p>
          <a:p>
            <a:pPr>
              <a:defRPr/>
            </a:pPr>
            <a:endParaRPr lang="en-US" altLang="en-US" sz="2520" dirty="0">
              <a:solidFill>
                <a:srgbClr val="FF0000"/>
              </a:solidFill>
              <a:latin typeface="Calibri" panose="020F0502020204030204" pitchFamily="34" charset="0"/>
              <a:cs typeface="Calibri" panose="020F0502020204030204" pitchFamily="34" charset="0"/>
            </a:endParaRPr>
          </a:p>
        </p:txBody>
      </p:sp>
      <p:sp>
        <p:nvSpPr>
          <p:cNvPr id="2057" name="Rectangle 154">
            <a:extLst>
              <a:ext uri="{FF2B5EF4-FFF2-40B4-BE49-F238E27FC236}">
                <a16:creationId xmlns:a16="http://schemas.microsoft.com/office/drawing/2014/main" id="{1ECD426F-2CA1-5390-40C9-17E37FE96C14}"/>
              </a:ext>
            </a:extLst>
          </p:cNvPr>
          <p:cNvSpPr>
            <a:spLocks noChangeArrowheads="1"/>
          </p:cNvSpPr>
          <p:nvPr/>
        </p:nvSpPr>
        <p:spPr bwMode="auto">
          <a:xfrm>
            <a:off x="13167360" y="23591520"/>
            <a:ext cx="8229600" cy="8229600"/>
          </a:xfrm>
          <a:prstGeom prst="rect">
            <a:avLst/>
          </a:prstGeom>
          <a:solidFill>
            <a:schemeClr val="bg1"/>
          </a:solidFill>
          <a:ln w="9525">
            <a:solidFill>
              <a:srgbClr val="F05023"/>
            </a:solidFill>
            <a:miter lim="800000"/>
            <a:headEnd/>
            <a:tailEnd/>
          </a:ln>
          <a:effectLst/>
        </p:spPr>
        <p:txBody>
          <a:bodyPr wrap="none" lIns="128009" tIns="64004" rIns="128009" bIns="64004" anchor="ctr"/>
          <a:lstStyle>
            <a:lvl1pPr defTabSz="1066800">
              <a:defRPr sz="2400">
                <a:solidFill>
                  <a:schemeClr val="tx1"/>
                </a:solidFill>
                <a:latin typeface="Times New Roman" charset="0"/>
              </a:defRPr>
            </a:lvl1pPr>
            <a:lvl2pPr marL="742950" indent="-285750" defTabSz="1066800">
              <a:defRPr sz="2400">
                <a:solidFill>
                  <a:schemeClr val="tx1"/>
                </a:solidFill>
                <a:latin typeface="Times New Roman" charset="0"/>
              </a:defRPr>
            </a:lvl2pPr>
            <a:lvl3pPr marL="1143000" indent="-228600" defTabSz="1066800">
              <a:defRPr sz="2400">
                <a:solidFill>
                  <a:schemeClr val="tx1"/>
                </a:solidFill>
                <a:latin typeface="Times New Roman" charset="0"/>
              </a:defRPr>
            </a:lvl3pPr>
            <a:lvl4pPr marL="1600200" indent="-228600" defTabSz="1066800">
              <a:defRPr sz="2400">
                <a:solidFill>
                  <a:schemeClr val="tx1"/>
                </a:solidFill>
                <a:latin typeface="Times New Roman" charset="0"/>
              </a:defRPr>
            </a:lvl4pPr>
            <a:lvl5pPr marL="2057400" indent="-228600" defTabSz="1066800">
              <a:defRPr sz="2400">
                <a:solidFill>
                  <a:schemeClr val="tx1"/>
                </a:solidFill>
                <a:latin typeface="Times New Roman" charset="0"/>
              </a:defRPr>
            </a:lvl5pPr>
            <a:lvl6pPr marL="2514600" indent="-228600" defTabSz="1066800" eaLnBrk="0" fontAlgn="base" hangingPunct="0">
              <a:spcBef>
                <a:spcPct val="0"/>
              </a:spcBef>
              <a:spcAft>
                <a:spcPct val="0"/>
              </a:spcAft>
              <a:defRPr sz="2400">
                <a:solidFill>
                  <a:schemeClr val="tx1"/>
                </a:solidFill>
                <a:latin typeface="Times New Roman" charset="0"/>
              </a:defRPr>
            </a:lvl6pPr>
            <a:lvl7pPr marL="2971800" indent="-228600" defTabSz="1066800" eaLnBrk="0" fontAlgn="base" hangingPunct="0">
              <a:spcBef>
                <a:spcPct val="0"/>
              </a:spcBef>
              <a:spcAft>
                <a:spcPct val="0"/>
              </a:spcAft>
              <a:defRPr sz="2400">
                <a:solidFill>
                  <a:schemeClr val="tx1"/>
                </a:solidFill>
                <a:latin typeface="Times New Roman" charset="0"/>
              </a:defRPr>
            </a:lvl7pPr>
            <a:lvl8pPr marL="3429000" indent="-228600" defTabSz="1066800" eaLnBrk="0" fontAlgn="base" hangingPunct="0">
              <a:spcBef>
                <a:spcPct val="0"/>
              </a:spcBef>
              <a:spcAft>
                <a:spcPct val="0"/>
              </a:spcAft>
              <a:defRPr sz="2400">
                <a:solidFill>
                  <a:schemeClr val="tx1"/>
                </a:solidFill>
                <a:latin typeface="Times New Roman" charset="0"/>
              </a:defRPr>
            </a:lvl8pPr>
            <a:lvl9pPr marL="3886200" indent="-228600" defTabSz="1066800" eaLnBrk="0" fontAlgn="base" hangingPunct="0">
              <a:spcBef>
                <a:spcPct val="0"/>
              </a:spcBef>
              <a:spcAft>
                <a:spcPct val="0"/>
              </a:spcAft>
              <a:defRPr sz="2400">
                <a:solidFill>
                  <a:schemeClr val="tx1"/>
                </a:solidFill>
                <a:latin typeface="Times New Roman" charset="0"/>
              </a:defRPr>
            </a:lvl9pPr>
          </a:lstStyle>
          <a:p>
            <a:pPr algn="ctr">
              <a:defRPr/>
            </a:pPr>
            <a:r>
              <a:rPr lang="en-US" altLang="en-US" sz="6120" i="1" dirty="0">
                <a:solidFill>
                  <a:srgbClr val="F05023"/>
                </a:solidFill>
                <a:latin typeface="Calibri" panose="020F0502020204030204" pitchFamily="34" charset="0"/>
                <a:cs typeface="Calibri" panose="020F0502020204030204" pitchFamily="34" charset="0"/>
              </a:rPr>
              <a:t>CHART or </a:t>
            </a:r>
          </a:p>
          <a:p>
            <a:pPr algn="ctr">
              <a:defRPr/>
            </a:pPr>
            <a:r>
              <a:rPr lang="en-US" altLang="en-US" sz="6120" i="1" dirty="0">
                <a:solidFill>
                  <a:srgbClr val="F05023"/>
                </a:solidFill>
                <a:latin typeface="Calibri" panose="020F0502020204030204" pitchFamily="34" charset="0"/>
                <a:cs typeface="Calibri" panose="020F0502020204030204" pitchFamily="34" charset="0"/>
              </a:rPr>
              <a:t>PICTURE</a:t>
            </a:r>
          </a:p>
        </p:txBody>
      </p:sp>
      <p:sp>
        <p:nvSpPr>
          <p:cNvPr id="2219" name="Rectangle 171">
            <a:extLst>
              <a:ext uri="{FF2B5EF4-FFF2-40B4-BE49-F238E27FC236}">
                <a16:creationId xmlns:a16="http://schemas.microsoft.com/office/drawing/2014/main" id="{502672A1-07B3-1546-D689-8A7299D0986B}"/>
              </a:ext>
            </a:extLst>
          </p:cNvPr>
          <p:cNvSpPr>
            <a:spLocks noChangeArrowheads="1"/>
          </p:cNvSpPr>
          <p:nvPr/>
        </p:nvSpPr>
        <p:spPr bwMode="auto">
          <a:xfrm>
            <a:off x="1718311" y="31838266"/>
            <a:ext cx="184731" cy="535531"/>
          </a:xfrm>
          <a:prstGeom prst="rect">
            <a:avLst/>
          </a:prstGeom>
          <a:noFill/>
          <a:ln>
            <a:noFill/>
          </a:ln>
          <a:effec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2880">
              <a:effectLst>
                <a:outerShdw blurRad="38100" dist="38100" dir="2700000" algn="tl">
                  <a:srgbClr val="C0C0C0"/>
                </a:outerShdw>
              </a:effectLst>
            </a:endParaRPr>
          </a:p>
        </p:txBody>
      </p:sp>
      <p:sp>
        <p:nvSpPr>
          <p:cNvPr id="2056" name="TextBox 3">
            <a:extLst>
              <a:ext uri="{FF2B5EF4-FFF2-40B4-BE49-F238E27FC236}">
                <a16:creationId xmlns:a16="http://schemas.microsoft.com/office/drawing/2014/main" id="{90B8B8A4-E958-8A82-713A-F9CD399A2DF8}"/>
              </a:ext>
            </a:extLst>
          </p:cNvPr>
          <p:cNvSpPr txBox="1">
            <a:spLocks noChangeArrowheads="1"/>
          </p:cNvSpPr>
          <p:nvPr/>
        </p:nvSpPr>
        <p:spPr bwMode="auto">
          <a:xfrm>
            <a:off x="1371601" y="5497831"/>
            <a:ext cx="12435840" cy="1613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ts val="5760"/>
              </a:lnSpc>
            </a:pPr>
            <a:r>
              <a:rPr lang="en-US" altLang="en-US" sz="6480" b="1" dirty="0">
                <a:solidFill>
                  <a:schemeClr val="bg1"/>
                </a:solidFill>
                <a:latin typeface="Calibri" panose="020F0502020204030204" pitchFamily="34" charset="0"/>
                <a:cs typeface="Calibri" panose="020F0502020204030204" pitchFamily="34" charset="0"/>
              </a:rPr>
              <a:t>TITLE OF STUDY                                                                                                                                                   TITLE OF STUDY (2</a:t>
            </a:r>
            <a:r>
              <a:rPr lang="en-US" altLang="en-US" sz="6480" b="1" baseline="30000" dirty="0">
                <a:solidFill>
                  <a:schemeClr val="bg1"/>
                </a:solidFill>
                <a:latin typeface="Calibri" panose="020F0502020204030204" pitchFamily="34" charset="0"/>
                <a:cs typeface="Calibri" panose="020F0502020204030204" pitchFamily="34" charset="0"/>
              </a:rPr>
              <a:t>nd</a:t>
            </a:r>
            <a:r>
              <a:rPr lang="en-US" altLang="en-US" sz="6480" b="1" dirty="0">
                <a:solidFill>
                  <a:schemeClr val="bg1"/>
                </a:solidFill>
                <a:latin typeface="Calibri" panose="020F0502020204030204" pitchFamily="34" charset="0"/>
                <a:cs typeface="Calibri" panose="020F0502020204030204" pitchFamily="34" charset="0"/>
              </a:rPr>
              <a:t> line)</a:t>
            </a:r>
          </a:p>
        </p:txBody>
      </p:sp>
      <p:sp>
        <p:nvSpPr>
          <p:cNvPr id="4" name="TextBox 28">
            <a:extLst>
              <a:ext uri="{FF2B5EF4-FFF2-40B4-BE49-F238E27FC236}">
                <a16:creationId xmlns:a16="http://schemas.microsoft.com/office/drawing/2014/main" id="{621B5643-8FBB-D2B3-417A-0E27640243F3}"/>
              </a:ext>
            </a:extLst>
          </p:cNvPr>
          <p:cNvSpPr txBox="1">
            <a:spLocks noChangeArrowheads="1"/>
          </p:cNvSpPr>
          <p:nvPr/>
        </p:nvSpPr>
        <p:spPr bwMode="auto">
          <a:xfrm>
            <a:off x="1371601" y="6997066"/>
            <a:ext cx="1243584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840" dirty="0">
                <a:solidFill>
                  <a:schemeClr val="bg1"/>
                </a:solidFill>
                <a:latin typeface="Calibri" panose="020F0502020204030204" pitchFamily="34" charset="0"/>
                <a:cs typeface="Calibri" panose="020F0502020204030204" pitchFamily="34" charset="0"/>
              </a:rPr>
              <a:t>PEOPLE WHO DID THE STUDY</a:t>
            </a:r>
          </a:p>
        </p:txBody>
      </p:sp>
      <p:sp>
        <p:nvSpPr>
          <p:cNvPr id="2058" name="TextBox 31">
            <a:extLst>
              <a:ext uri="{FF2B5EF4-FFF2-40B4-BE49-F238E27FC236}">
                <a16:creationId xmlns:a16="http://schemas.microsoft.com/office/drawing/2014/main" id="{AA288653-5287-90A0-0E67-4E8F72CBD9A9}"/>
              </a:ext>
            </a:extLst>
          </p:cNvPr>
          <p:cNvSpPr txBox="1">
            <a:spLocks noChangeArrowheads="1"/>
          </p:cNvSpPr>
          <p:nvPr/>
        </p:nvSpPr>
        <p:spPr bwMode="auto">
          <a:xfrm>
            <a:off x="1371601" y="7513321"/>
            <a:ext cx="1243584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840" dirty="0">
                <a:solidFill>
                  <a:schemeClr val="bg1"/>
                </a:solidFill>
                <a:latin typeface="Calibri" panose="020F0502020204030204" pitchFamily="34" charset="0"/>
                <a:cs typeface="Calibri" panose="020F0502020204030204" pitchFamily="34" charset="0"/>
              </a:rPr>
              <a:t>UNIVERSITIES AND HOSPITALS THEY’RE</a:t>
            </a:r>
          </a:p>
          <a:p>
            <a:r>
              <a:rPr lang="en-US" altLang="en-US" sz="3840" dirty="0">
                <a:solidFill>
                  <a:schemeClr val="bg1"/>
                </a:solidFill>
                <a:latin typeface="Calibri" panose="020F0502020204030204" pitchFamily="34" charset="0"/>
                <a:cs typeface="Calibri" panose="020F0502020204030204" pitchFamily="34" charset="0"/>
              </a:rPr>
              <a:t>AFFILIATED WITH</a:t>
            </a:r>
          </a:p>
        </p:txBody>
      </p:sp>
      <p:sp>
        <p:nvSpPr>
          <p:cNvPr id="33" name="Rectangle: Rounded Corners 32">
            <a:extLst>
              <a:ext uri="{FF2B5EF4-FFF2-40B4-BE49-F238E27FC236}">
                <a16:creationId xmlns:a16="http://schemas.microsoft.com/office/drawing/2014/main" id="{1A081448-B97B-837D-A0A6-005A9C13E688}"/>
              </a:ext>
            </a:extLst>
          </p:cNvPr>
          <p:cNvSpPr/>
          <p:nvPr/>
        </p:nvSpPr>
        <p:spPr bwMode="auto">
          <a:xfrm>
            <a:off x="1097280" y="10418444"/>
            <a:ext cx="9875520" cy="1097280"/>
          </a:xfrm>
          <a:prstGeom prst="roundRect">
            <a:avLst>
              <a:gd name="adj" fmla="val 11765"/>
            </a:avLst>
          </a:prstGeom>
          <a:solidFill>
            <a:schemeClr val="tx1">
              <a:lumMod val="50000"/>
              <a:lumOff val="50000"/>
            </a:schemeClr>
          </a:solidFill>
          <a:ln w="9525" cap="flat" cmpd="sng" algn="ctr">
            <a:noFill/>
            <a:prstDash val="solid"/>
            <a:round/>
            <a:headEnd type="none" w="med" len="med"/>
            <a:tailEnd type="none" w="med" len="med"/>
          </a:ln>
          <a:effectLst/>
        </p:spPr>
        <p:txBody>
          <a:bodyPr/>
          <a:lstStyle/>
          <a:p>
            <a:pPr>
              <a:defRPr/>
            </a:pPr>
            <a:endParaRPr lang="en-US" sz="3456">
              <a:effectLst>
                <a:outerShdw blurRad="38100" dist="38100" dir="2700000" algn="tl">
                  <a:srgbClr val="000000">
                    <a:alpha val="43137"/>
                  </a:srgbClr>
                </a:outerShdw>
              </a:effectLst>
            </a:endParaRPr>
          </a:p>
        </p:txBody>
      </p:sp>
      <p:sp>
        <p:nvSpPr>
          <p:cNvPr id="34" name="Rectangle: Rounded Corners 33">
            <a:extLst>
              <a:ext uri="{FF2B5EF4-FFF2-40B4-BE49-F238E27FC236}">
                <a16:creationId xmlns:a16="http://schemas.microsoft.com/office/drawing/2014/main" id="{44DD0FE1-7AA3-7D18-7BE1-C7B2AA54C0E8}"/>
              </a:ext>
            </a:extLst>
          </p:cNvPr>
          <p:cNvSpPr/>
          <p:nvPr/>
        </p:nvSpPr>
        <p:spPr bwMode="auto">
          <a:xfrm>
            <a:off x="1097280" y="17367884"/>
            <a:ext cx="9875520" cy="1097280"/>
          </a:xfrm>
          <a:prstGeom prst="roundRect">
            <a:avLst>
              <a:gd name="adj" fmla="val 11765"/>
            </a:avLst>
          </a:prstGeom>
          <a:solidFill>
            <a:schemeClr val="tx1">
              <a:lumMod val="50000"/>
              <a:lumOff val="50000"/>
            </a:schemeClr>
          </a:solidFill>
          <a:ln w="9525" cap="flat" cmpd="sng" algn="ctr">
            <a:noFill/>
            <a:prstDash val="solid"/>
            <a:round/>
            <a:headEnd type="none" w="med" len="med"/>
            <a:tailEnd type="none" w="med" len="med"/>
          </a:ln>
          <a:effectLst/>
        </p:spPr>
        <p:txBody>
          <a:bodyPr/>
          <a:lstStyle/>
          <a:p>
            <a:pPr>
              <a:defRPr/>
            </a:pPr>
            <a:endParaRPr lang="en-US" sz="3456">
              <a:effectLst>
                <a:outerShdw blurRad="38100" dist="38100" dir="2700000" algn="tl">
                  <a:srgbClr val="000000">
                    <a:alpha val="43137"/>
                  </a:srgbClr>
                </a:outerShdw>
              </a:effectLst>
            </a:endParaRPr>
          </a:p>
        </p:txBody>
      </p:sp>
      <p:sp>
        <p:nvSpPr>
          <p:cNvPr id="35" name="Rectangle: Rounded Corners 34">
            <a:extLst>
              <a:ext uri="{FF2B5EF4-FFF2-40B4-BE49-F238E27FC236}">
                <a16:creationId xmlns:a16="http://schemas.microsoft.com/office/drawing/2014/main" id="{0575751A-786D-B4ED-E57C-C19A629C824F}"/>
              </a:ext>
            </a:extLst>
          </p:cNvPr>
          <p:cNvSpPr/>
          <p:nvPr/>
        </p:nvSpPr>
        <p:spPr bwMode="auto">
          <a:xfrm>
            <a:off x="13167360" y="5486400"/>
            <a:ext cx="17556480" cy="1097280"/>
          </a:xfrm>
          <a:prstGeom prst="roundRect">
            <a:avLst>
              <a:gd name="adj" fmla="val 11765"/>
            </a:avLst>
          </a:prstGeom>
          <a:solidFill>
            <a:schemeClr val="tx1">
              <a:lumMod val="50000"/>
              <a:lumOff val="50000"/>
            </a:schemeClr>
          </a:solidFill>
          <a:ln w="9525" cap="flat" cmpd="sng" algn="ctr">
            <a:noFill/>
            <a:prstDash val="solid"/>
            <a:round/>
            <a:headEnd type="none" w="med" len="med"/>
            <a:tailEnd type="none" w="med" len="med"/>
          </a:ln>
          <a:effectLst/>
        </p:spPr>
        <p:txBody>
          <a:bodyPr/>
          <a:lstStyle/>
          <a:p>
            <a:pPr>
              <a:defRPr/>
            </a:pPr>
            <a:endParaRPr lang="en-US" sz="3456">
              <a:effectLst>
                <a:outerShdw blurRad="38100" dist="38100" dir="2700000" algn="tl">
                  <a:srgbClr val="000000">
                    <a:alpha val="43137"/>
                  </a:srgbClr>
                </a:outerShdw>
              </a:effectLst>
            </a:endParaRPr>
          </a:p>
        </p:txBody>
      </p:sp>
      <p:sp>
        <p:nvSpPr>
          <p:cNvPr id="36" name="Rectangle: Rounded Corners 35">
            <a:extLst>
              <a:ext uri="{FF2B5EF4-FFF2-40B4-BE49-F238E27FC236}">
                <a16:creationId xmlns:a16="http://schemas.microsoft.com/office/drawing/2014/main" id="{EA277C66-2F26-6C40-4D04-BB7105E92348}"/>
              </a:ext>
            </a:extLst>
          </p:cNvPr>
          <p:cNvSpPr/>
          <p:nvPr/>
        </p:nvSpPr>
        <p:spPr bwMode="auto">
          <a:xfrm>
            <a:off x="32918400" y="5486400"/>
            <a:ext cx="9875520" cy="1097280"/>
          </a:xfrm>
          <a:prstGeom prst="roundRect">
            <a:avLst>
              <a:gd name="adj" fmla="val 11765"/>
            </a:avLst>
          </a:prstGeom>
          <a:solidFill>
            <a:schemeClr val="tx1">
              <a:lumMod val="50000"/>
              <a:lumOff val="50000"/>
            </a:schemeClr>
          </a:solidFill>
          <a:ln w="9525" cap="flat" cmpd="sng" algn="ctr">
            <a:noFill/>
            <a:prstDash val="solid"/>
            <a:round/>
            <a:headEnd type="none" w="med" len="med"/>
            <a:tailEnd type="none" w="med" len="med"/>
          </a:ln>
          <a:effectLst/>
        </p:spPr>
        <p:txBody>
          <a:bodyPr/>
          <a:lstStyle/>
          <a:p>
            <a:pPr>
              <a:defRPr/>
            </a:pPr>
            <a:endParaRPr lang="en-US" sz="3456">
              <a:effectLst>
                <a:outerShdw blurRad="38100" dist="38100" dir="2700000" algn="tl">
                  <a:srgbClr val="000000">
                    <a:alpha val="43137"/>
                  </a:srgbClr>
                </a:outerShdw>
              </a:effectLst>
            </a:endParaRPr>
          </a:p>
        </p:txBody>
      </p:sp>
      <p:sp>
        <p:nvSpPr>
          <p:cNvPr id="37" name="Rectangle 154">
            <a:extLst>
              <a:ext uri="{FF2B5EF4-FFF2-40B4-BE49-F238E27FC236}">
                <a16:creationId xmlns:a16="http://schemas.microsoft.com/office/drawing/2014/main" id="{5B4A1B9D-AE5A-51C6-AD9F-CD2F4312F994}"/>
              </a:ext>
            </a:extLst>
          </p:cNvPr>
          <p:cNvSpPr>
            <a:spLocks noChangeArrowheads="1"/>
          </p:cNvSpPr>
          <p:nvPr/>
        </p:nvSpPr>
        <p:spPr bwMode="auto">
          <a:xfrm>
            <a:off x="22494240" y="23591520"/>
            <a:ext cx="8229600" cy="8229600"/>
          </a:xfrm>
          <a:prstGeom prst="rect">
            <a:avLst/>
          </a:prstGeom>
          <a:solidFill>
            <a:schemeClr val="bg1"/>
          </a:solidFill>
          <a:ln w="9525">
            <a:solidFill>
              <a:srgbClr val="F05023"/>
            </a:solidFill>
            <a:miter lim="800000"/>
            <a:headEnd/>
            <a:tailEnd/>
          </a:ln>
          <a:effectLst/>
        </p:spPr>
        <p:txBody>
          <a:bodyPr wrap="none" lIns="128009" tIns="64004" rIns="128009" bIns="64004" anchor="ctr"/>
          <a:lstStyle>
            <a:lvl1pPr defTabSz="1066800">
              <a:defRPr sz="2400">
                <a:solidFill>
                  <a:schemeClr val="tx1"/>
                </a:solidFill>
                <a:latin typeface="Times New Roman" charset="0"/>
              </a:defRPr>
            </a:lvl1pPr>
            <a:lvl2pPr marL="742950" indent="-285750" defTabSz="1066800">
              <a:defRPr sz="2400">
                <a:solidFill>
                  <a:schemeClr val="tx1"/>
                </a:solidFill>
                <a:latin typeface="Times New Roman" charset="0"/>
              </a:defRPr>
            </a:lvl2pPr>
            <a:lvl3pPr marL="1143000" indent="-228600" defTabSz="1066800">
              <a:defRPr sz="2400">
                <a:solidFill>
                  <a:schemeClr val="tx1"/>
                </a:solidFill>
                <a:latin typeface="Times New Roman" charset="0"/>
              </a:defRPr>
            </a:lvl3pPr>
            <a:lvl4pPr marL="1600200" indent="-228600" defTabSz="1066800">
              <a:defRPr sz="2400">
                <a:solidFill>
                  <a:schemeClr val="tx1"/>
                </a:solidFill>
                <a:latin typeface="Times New Roman" charset="0"/>
              </a:defRPr>
            </a:lvl4pPr>
            <a:lvl5pPr marL="2057400" indent="-228600" defTabSz="1066800">
              <a:defRPr sz="2400">
                <a:solidFill>
                  <a:schemeClr val="tx1"/>
                </a:solidFill>
                <a:latin typeface="Times New Roman" charset="0"/>
              </a:defRPr>
            </a:lvl5pPr>
            <a:lvl6pPr marL="2514600" indent="-228600" defTabSz="1066800" eaLnBrk="0" fontAlgn="base" hangingPunct="0">
              <a:spcBef>
                <a:spcPct val="0"/>
              </a:spcBef>
              <a:spcAft>
                <a:spcPct val="0"/>
              </a:spcAft>
              <a:defRPr sz="2400">
                <a:solidFill>
                  <a:schemeClr val="tx1"/>
                </a:solidFill>
                <a:latin typeface="Times New Roman" charset="0"/>
              </a:defRPr>
            </a:lvl6pPr>
            <a:lvl7pPr marL="2971800" indent="-228600" defTabSz="1066800" eaLnBrk="0" fontAlgn="base" hangingPunct="0">
              <a:spcBef>
                <a:spcPct val="0"/>
              </a:spcBef>
              <a:spcAft>
                <a:spcPct val="0"/>
              </a:spcAft>
              <a:defRPr sz="2400">
                <a:solidFill>
                  <a:schemeClr val="tx1"/>
                </a:solidFill>
                <a:latin typeface="Times New Roman" charset="0"/>
              </a:defRPr>
            </a:lvl7pPr>
            <a:lvl8pPr marL="3429000" indent="-228600" defTabSz="1066800" eaLnBrk="0" fontAlgn="base" hangingPunct="0">
              <a:spcBef>
                <a:spcPct val="0"/>
              </a:spcBef>
              <a:spcAft>
                <a:spcPct val="0"/>
              </a:spcAft>
              <a:defRPr sz="2400">
                <a:solidFill>
                  <a:schemeClr val="tx1"/>
                </a:solidFill>
                <a:latin typeface="Times New Roman" charset="0"/>
              </a:defRPr>
            </a:lvl8pPr>
            <a:lvl9pPr marL="3886200" indent="-228600" defTabSz="1066800" eaLnBrk="0" fontAlgn="base" hangingPunct="0">
              <a:spcBef>
                <a:spcPct val="0"/>
              </a:spcBef>
              <a:spcAft>
                <a:spcPct val="0"/>
              </a:spcAft>
              <a:defRPr sz="2400">
                <a:solidFill>
                  <a:schemeClr val="tx1"/>
                </a:solidFill>
                <a:latin typeface="Times New Roman" charset="0"/>
              </a:defRPr>
            </a:lvl9pPr>
          </a:lstStyle>
          <a:p>
            <a:pPr algn="ctr">
              <a:defRPr/>
            </a:pPr>
            <a:r>
              <a:rPr lang="en-US" altLang="en-US" sz="6120" i="1" dirty="0">
                <a:solidFill>
                  <a:srgbClr val="F05023"/>
                </a:solidFill>
                <a:latin typeface="Calibri" panose="020F0502020204030204" pitchFamily="34" charset="0"/>
                <a:cs typeface="Calibri" panose="020F0502020204030204" pitchFamily="34" charset="0"/>
              </a:rPr>
              <a:t>CHART or </a:t>
            </a:r>
          </a:p>
          <a:p>
            <a:pPr algn="ctr">
              <a:defRPr/>
            </a:pPr>
            <a:r>
              <a:rPr lang="en-US" altLang="en-US" sz="6120" i="1" dirty="0">
                <a:solidFill>
                  <a:srgbClr val="F05023"/>
                </a:solidFill>
                <a:latin typeface="Calibri" panose="020F0502020204030204" pitchFamily="34" charset="0"/>
                <a:cs typeface="Calibri" panose="020F0502020204030204" pitchFamily="34" charset="0"/>
              </a:rPr>
              <a:t>PICTURE</a:t>
            </a:r>
          </a:p>
        </p:txBody>
      </p:sp>
      <p:sp>
        <p:nvSpPr>
          <p:cNvPr id="2064" name="TextBox 4">
            <a:extLst>
              <a:ext uri="{FF2B5EF4-FFF2-40B4-BE49-F238E27FC236}">
                <a16:creationId xmlns:a16="http://schemas.microsoft.com/office/drawing/2014/main" id="{07975A08-CDD7-E487-C40A-82EE1B2AA5E2}"/>
              </a:ext>
            </a:extLst>
          </p:cNvPr>
          <p:cNvSpPr txBox="1">
            <a:spLocks noChangeArrowheads="1"/>
          </p:cNvSpPr>
          <p:nvPr/>
        </p:nvSpPr>
        <p:spPr bwMode="auto">
          <a:xfrm>
            <a:off x="32918400" y="7223761"/>
            <a:ext cx="987552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80">
                <a:latin typeface="Calibri" panose="020F0502020204030204" pitchFamily="34" charset="0"/>
                <a:cs typeface="Calibri" panose="020F0502020204030204" pitchFamily="34" charset="0"/>
              </a:rPr>
              <a:t>Information here</a:t>
            </a:r>
          </a:p>
        </p:txBody>
      </p:sp>
      <p:sp>
        <p:nvSpPr>
          <p:cNvPr id="39" name="Rectangle 154">
            <a:extLst>
              <a:ext uri="{FF2B5EF4-FFF2-40B4-BE49-F238E27FC236}">
                <a16:creationId xmlns:a16="http://schemas.microsoft.com/office/drawing/2014/main" id="{9B148501-3238-F7FE-55E5-BB65A297111E}"/>
              </a:ext>
            </a:extLst>
          </p:cNvPr>
          <p:cNvSpPr>
            <a:spLocks noChangeArrowheads="1"/>
          </p:cNvSpPr>
          <p:nvPr/>
        </p:nvSpPr>
        <p:spPr bwMode="auto">
          <a:xfrm>
            <a:off x="32918400" y="13167360"/>
            <a:ext cx="4389120" cy="4389120"/>
          </a:xfrm>
          <a:prstGeom prst="rect">
            <a:avLst/>
          </a:prstGeom>
          <a:solidFill>
            <a:schemeClr val="bg1"/>
          </a:solidFill>
          <a:ln w="9525">
            <a:solidFill>
              <a:srgbClr val="F05023"/>
            </a:solidFill>
            <a:miter lim="800000"/>
            <a:headEnd/>
            <a:tailEnd/>
          </a:ln>
          <a:effectLst/>
        </p:spPr>
        <p:txBody>
          <a:bodyPr wrap="none" lIns="128009" tIns="64004" rIns="128009" bIns="64004" anchor="ctr"/>
          <a:lstStyle>
            <a:lvl1pPr defTabSz="1066800">
              <a:defRPr sz="2400">
                <a:solidFill>
                  <a:schemeClr val="tx1"/>
                </a:solidFill>
                <a:latin typeface="Times New Roman" charset="0"/>
              </a:defRPr>
            </a:lvl1pPr>
            <a:lvl2pPr marL="742950" indent="-285750" defTabSz="1066800">
              <a:defRPr sz="2400">
                <a:solidFill>
                  <a:schemeClr val="tx1"/>
                </a:solidFill>
                <a:latin typeface="Times New Roman" charset="0"/>
              </a:defRPr>
            </a:lvl2pPr>
            <a:lvl3pPr marL="1143000" indent="-228600" defTabSz="1066800">
              <a:defRPr sz="2400">
                <a:solidFill>
                  <a:schemeClr val="tx1"/>
                </a:solidFill>
                <a:latin typeface="Times New Roman" charset="0"/>
              </a:defRPr>
            </a:lvl3pPr>
            <a:lvl4pPr marL="1600200" indent="-228600" defTabSz="1066800">
              <a:defRPr sz="2400">
                <a:solidFill>
                  <a:schemeClr val="tx1"/>
                </a:solidFill>
                <a:latin typeface="Times New Roman" charset="0"/>
              </a:defRPr>
            </a:lvl4pPr>
            <a:lvl5pPr marL="2057400" indent="-228600" defTabSz="1066800">
              <a:defRPr sz="2400">
                <a:solidFill>
                  <a:schemeClr val="tx1"/>
                </a:solidFill>
                <a:latin typeface="Times New Roman" charset="0"/>
              </a:defRPr>
            </a:lvl5pPr>
            <a:lvl6pPr marL="2514600" indent="-228600" defTabSz="1066800" eaLnBrk="0" fontAlgn="base" hangingPunct="0">
              <a:spcBef>
                <a:spcPct val="0"/>
              </a:spcBef>
              <a:spcAft>
                <a:spcPct val="0"/>
              </a:spcAft>
              <a:defRPr sz="2400">
                <a:solidFill>
                  <a:schemeClr val="tx1"/>
                </a:solidFill>
                <a:latin typeface="Times New Roman" charset="0"/>
              </a:defRPr>
            </a:lvl6pPr>
            <a:lvl7pPr marL="2971800" indent="-228600" defTabSz="1066800" eaLnBrk="0" fontAlgn="base" hangingPunct="0">
              <a:spcBef>
                <a:spcPct val="0"/>
              </a:spcBef>
              <a:spcAft>
                <a:spcPct val="0"/>
              </a:spcAft>
              <a:defRPr sz="2400">
                <a:solidFill>
                  <a:schemeClr val="tx1"/>
                </a:solidFill>
                <a:latin typeface="Times New Roman" charset="0"/>
              </a:defRPr>
            </a:lvl7pPr>
            <a:lvl8pPr marL="3429000" indent="-228600" defTabSz="1066800" eaLnBrk="0" fontAlgn="base" hangingPunct="0">
              <a:spcBef>
                <a:spcPct val="0"/>
              </a:spcBef>
              <a:spcAft>
                <a:spcPct val="0"/>
              </a:spcAft>
              <a:defRPr sz="2400">
                <a:solidFill>
                  <a:schemeClr val="tx1"/>
                </a:solidFill>
                <a:latin typeface="Times New Roman" charset="0"/>
              </a:defRPr>
            </a:lvl8pPr>
            <a:lvl9pPr marL="3886200" indent="-228600" defTabSz="1066800" eaLnBrk="0" fontAlgn="base" hangingPunct="0">
              <a:spcBef>
                <a:spcPct val="0"/>
              </a:spcBef>
              <a:spcAft>
                <a:spcPct val="0"/>
              </a:spcAft>
              <a:defRPr sz="2400">
                <a:solidFill>
                  <a:schemeClr val="tx1"/>
                </a:solidFill>
                <a:latin typeface="Times New Roman" charset="0"/>
              </a:defRPr>
            </a:lvl9pPr>
          </a:lstStyle>
          <a:p>
            <a:pPr algn="ctr">
              <a:defRPr/>
            </a:pPr>
            <a:r>
              <a:rPr lang="en-US" altLang="en-US" sz="6120" i="1" dirty="0">
                <a:solidFill>
                  <a:srgbClr val="F05023"/>
                </a:solidFill>
                <a:latin typeface="Calibri" panose="020F0502020204030204" pitchFamily="34" charset="0"/>
                <a:cs typeface="Calibri" panose="020F0502020204030204" pitchFamily="34" charset="0"/>
              </a:rPr>
              <a:t>CHART or </a:t>
            </a:r>
          </a:p>
          <a:p>
            <a:pPr algn="ctr">
              <a:defRPr/>
            </a:pPr>
            <a:r>
              <a:rPr lang="en-US" altLang="en-US" sz="6120" i="1" dirty="0">
                <a:solidFill>
                  <a:srgbClr val="F05023"/>
                </a:solidFill>
                <a:latin typeface="Calibri" panose="020F0502020204030204" pitchFamily="34" charset="0"/>
                <a:cs typeface="Calibri" panose="020F0502020204030204" pitchFamily="34" charset="0"/>
              </a:rPr>
              <a:t>PICTURE</a:t>
            </a:r>
          </a:p>
        </p:txBody>
      </p:sp>
      <p:sp>
        <p:nvSpPr>
          <p:cNvPr id="41" name="Rectangle 154">
            <a:extLst>
              <a:ext uri="{FF2B5EF4-FFF2-40B4-BE49-F238E27FC236}">
                <a16:creationId xmlns:a16="http://schemas.microsoft.com/office/drawing/2014/main" id="{2D98C1EF-E747-CC0B-872A-764E2E1A03B3}"/>
              </a:ext>
            </a:extLst>
          </p:cNvPr>
          <p:cNvSpPr>
            <a:spLocks noChangeArrowheads="1"/>
          </p:cNvSpPr>
          <p:nvPr/>
        </p:nvSpPr>
        <p:spPr bwMode="auto">
          <a:xfrm>
            <a:off x="38404800" y="13167360"/>
            <a:ext cx="4389120" cy="4389120"/>
          </a:xfrm>
          <a:prstGeom prst="rect">
            <a:avLst/>
          </a:prstGeom>
          <a:solidFill>
            <a:schemeClr val="bg1"/>
          </a:solidFill>
          <a:ln w="9525">
            <a:solidFill>
              <a:srgbClr val="F05023"/>
            </a:solidFill>
            <a:miter lim="800000"/>
            <a:headEnd/>
            <a:tailEnd/>
          </a:ln>
          <a:effectLst/>
        </p:spPr>
        <p:txBody>
          <a:bodyPr wrap="none" lIns="128009" tIns="64004" rIns="128009" bIns="64004" anchor="ctr"/>
          <a:lstStyle>
            <a:lvl1pPr defTabSz="1066800">
              <a:defRPr sz="2400">
                <a:solidFill>
                  <a:schemeClr val="tx1"/>
                </a:solidFill>
                <a:latin typeface="Times New Roman" charset="0"/>
              </a:defRPr>
            </a:lvl1pPr>
            <a:lvl2pPr marL="742950" indent="-285750" defTabSz="1066800">
              <a:defRPr sz="2400">
                <a:solidFill>
                  <a:schemeClr val="tx1"/>
                </a:solidFill>
                <a:latin typeface="Times New Roman" charset="0"/>
              </a:defRPr>
            </a:lvl2pPr>
            <a:lvl3pPr marL="1143000" indent="-228600" defTabSz="1066800">
              <a:defRPr sz="2400">
                <a:solidFill>
                  <a:schemeClr val="tx1"/>
                </a:solidFill>
                <a:latin typeface="Times New Roman" charset="0"/>
              </a:defRPr>
            </a:lvl3pPr>
            <a:lvl4pPr marL="1600200" indent="-228600" defTabSz="1066800">
              <a:defRPr sz="2400">
                <a:solidFill>
                  <a:schemeClr val="tx1"/>
                </a:solidFill>
                <a:latin typeface="Times New Roman" charset="0"/>
              </a:defRPr>
            </a:lvl4pPr>
            <a:lvl5pPr marL="2057400" indent="-228600" defTabSz="1066800">
              <a:defRPr sz="2400">
                <a:solidFill>
                  <a:schemeClr val="tx1"/>
                </a:solidFill>
                <a:latin typeface="Times New Roman" charset="0"/>
              </a:defRPr>
            </a:lvl5pPr>
            <a:lvl6pPr marL="2514600" indent="-228600" defTabSz="1066800" eaLnBrk="0" fontAlgn="base" hangingPunct="0">
              <a:spcBef>
                <a:spcPct val="0"/>
              </a:spcBef>
              <a:spcAft>
                <a:spcPct val="0"/>
              </a:spcAft>
              <a:defRPr sz="2400">
                <a:solidFill>
                  <a:schemeClr val="tx1"/>
                </a:solidFill>
                <a:latin typeface="Times New Roman" charset="0"/>
              </a:defRPr>
            </a:lvl6pPr>
            <a:lvl7pPr marL="2971800" indent="-228600" defTabSz="1066800" eaLnBrk="0" fontAlgn="base" hangingPunct="0">
              <a:spcBef>
                <a:spcPct val="0"/>
              </a:spcBef>
              <a:spcAft>
                <a:spcPct val="0"/>
              </a:spcAft>
              <a:defRPr sz="2400">
                <a:solidFill>
                  <a:schemeClr val="tx1"/>
                </a:solidFill>
                <a:latin typeface="Times New Roman" charset="0"/>
              </a:defRPr>
            </a:lvl7pPr>
            <a:lvl8pPr marL="3429000" indent="-228600" defTabSz="1066800" eaLnBrk="0" fontAlgn="base" hangingPunct="0">
              <a:spcBef>
                <a:spcPct val="0"/>
              </a:spcBef>
              <a:spcAft>
                <a:spcPct val="0"/>
              </a:spcAft>
              <a:defRPr sz="2400">
                <a:solidFill>
                  <a:schemeClr val="tx1"/>
                </a:solidFill>
                <a:latin typeface="Times New Roman" charset="0"/>
              </a:defRPr>
            </a:lvl8pPr>
            <a:lvl9pPr marL="3886200" indent="-228600" defTabSz="1066800" eaLnBrk="0" fontAlgn="base" hangingPunct="0">
              <a:spcBef>
                <a:spcPct val="0"/>
              </a:spcBef>
              <a:spcAft>
                <a:spcPct val="0"/>
              </a:spcAft>
              <a:defRPr sz="2400">
                <a:solidFill>
                  <a:schemeClr val="tx1"/>
                </a:solidFill>
                <a:latin typeface="Times New Roman" charset="0"/>
              </a:defRPr>
            </a:lvl9pPr>
          </a:lstStyle>
          <a:p>
            <a:pPr algn="ctr">
              <a:defRPr/>
            </a:pPr>
            <a:r>
              <a:rPr lang="en-US" altLang="en-US" sz="6120" i="1" dirty="0">
                <a:solidFill>
                  <a:srgbClr val="F05023"/>
                </a:solidFill>
                <a:latin typeface="Calibri" panose="020F0502020204030204" pitchFamily="34" charset="0"/>
                <a:cs typeface="Calibri" panose="020F0502020204030204" pitchFamily="34" charset="0"/>
              </a:rPr>
              <a:t>CHART or </a:t>
            </a:r>
          </a:p>
          <a:p>
            <a:pPr algn="ctr">
              <a:defRPr/>
            </a:pPr>
            <a:r>
              <a:rPr lang="en-US" altLang="en-US" sz="6120" i="1" dirty="0">
                <a:solidFill>
                  <a:srgbClr val="F05023"/>
                </a:solidFill>
                <a:latin typeface="Calibri" panose="020F0502020204030204" pitchFamily="34" charset="0"/>
                <a:cs typeface="Calibri" panose="020F0502020204030204" pitchFamily="34" charset="0"/>
              </a:rPr>
              <a:t>PICTURE</a:t>
            </a:r>
          </a:p>
        </p:txBody>
      </p:sp>
      <p:sp>
        <p:nvSpPr>
          <p:cNvPr id="42" name="Rectangle: Rounded Corners 41">
            <a:extLst>
              <a:ext uri="{FF2B5EF4-FFF2-40B4-BE49-F238E27FC236}">
                <a16:creationId xmlns:a16="http://schemas.microsoft.com/office/drawing/2014/main" id="{D96E045E-A8EF-C763-BA24-512E5D6CE466}"/>
              </a:ext>
            </a:extLst>
          </p:cNvPr>
          <p:cNvSpPr/>
          <p:nvPr/>
        </p:nvSpPr>
        <p:spPr bwMode="auto">
          <a:xfrm>
            <a:off x="32918400" y="18653760"/>
            <a:ext cx="9875520" cy="1097280"/>
          </a:xfrm>
          <a:prstGeom prst="roundRect">
            <a:avLst>
              <a:gd name="adj" fmla="val 11765"/>
            </a:avLst>
          </a:prstGeom>
          <a:solidFill>
            <a:schemeClr val="tx1">
              <a:lumMod val="50000"/>
              <a:lumOff val="50000"/>
            </a:schemeClr>
          </a:solidFill>
          <a:ln w="9525" cap="flat" cmpd="sng" algn="ctr">
            <a:noFill/>
            <a:prstDash val="solid"/>
            <a:round/>
            <a:headEnd type="none" w="med" len="med"/>
            <a:tailEnd type="none" w="med" len="med"/>
          </a:ln>
          <a:effectLst/>
        </p:spPr>
        <p:txBody>
          <a:bodyPr/>
          <a:lstStyle/>
          <a:p>
            <a:pPr>
              <a:defRPr/>
            </a:pPr>
            <a:endParaRPr lang="en-US" sz="3456">
              <a:effectLst>
                <a:outerShdw blurRad="38100" dist="38100" dir="2700000" algn="tl">
                  <a:srgbClr val="000000">
                    <a:alpha val="43137"/>
                  </a:srgbClr>
                </a:outerShdw>
              </a:effectLst>
            </a:endParaRPr>
          </a:p>
        </p:txBody>
      </p:sp>
      <p:sp>
        <p:nvSpPr>
          <p:cNvPr id="43" name="Rectangle: Rounded Corners 42">
            <a:extLst>
              <a:ext uri="{FF2B5EF4-FFF2-40B4-BE49-F238E27FC236}">
                <a16:creationId xmlns:a16="http://schemas.microsoft.com/office/drawing/2014/main" id="{B6C00F27-10DB-846F-7BCD-3E7079DC1E7E}"/>
              </a:ext>
            </a:extLst>
          </p:cNvPr>
          <p:cNvSpPr/>
          <p:nvPr/>
        </p:nvSpPr>
        <p:spPr bwMode="auto">
          <a:xfrm>
            <a:off x="32918400" y="26334720"/>
            <a:ext cx="9875520" cy="1097280"/>
          </a:xfrm>
          <a:prstGeom prst="roundRect">
            <a:avLst>
              <a:gd name="adj" fmla="val 11765"/>
            </a:avLst>
          </a:prstGeom>
          <a:solidFill>
            <a:schemeClr val="tx1">
              <a:lumMod val="50000"/>
              <a:lumOff val="50000"/>
            </a:schemeClr>
          </a:solidFill>
          <a:ln w="9525" cap="flat" cmpd="sng" algn="ctr">
            <a:noFill/>
            <a:prstDash val="solid"/>
            <a:round/>
            <a:headEnd type="none" w="med" len="med"/>
            <a:tailEnd type="none" w="med" len="med"/>
          </a:ln>
          <a:effectLst/>
        </p:spPr>
        <p:txBody>
          <a:bodyPr/>
          <a:lstStyle/>
          <a:p>
            <a:pPr>
              <a:defRPr/>
            </a:pPr>
            <a:endParaRPr lang="en-US" sz="3456">
              <a:effectLst>
                <a:outerShdw blurRad="38100" dist="38100" dir="2700000" algn="tl">
                  <a:srgbClr val="000000">
                    <a:alpha val="43137"/>
                  </a:srgbClr>
                </a:outerShdw>
              </a:effectLst>
            </a:endParaRPr>
          </a:p>
        </p:txBody>
      </p:sp>
      <p:sp>
        <p:nvSpPr>
          <p:cNvPr id="44" name="Rectangle 154">
            <a:extLst>
              <a:ext uri="{FF2B5EF4-FFF2-40B4-BE49-F238E27FC236}">
                <a16:creationId xmlns:a16="http://schemas.microsoft.com/office/drawing/2014/main" id="{5EFE15B7-39E4-880E-39C9-99DEE9ADD37C}"/>
              </a:ext>
            </a:extLst>
          </p:cNvPr>
          <p:cNvSpPr>
            <a:spLocks noChangeArrowheads="1"/>
          </p:cNvSpPr>
          <p:nvPr/>
        </p:nvSpPr>
        <p:spPr bwMode="auto">
          <a:xfrm>
            <a:off x="1097280" y="23591520"/>
            <a:ext cx="9875520" cy="8229600"/>
          </a:xfrm>
          <a:prstGeom prst="rect">
            <a:avLst/>
          </a:prstGeom>
          <a:solidFill>
            <a:schemeClr val="bg1"/>
          </a:solidFill>
          <a:ln w="9525">
            <a:solidFill>
              <a:srgbClr val="F05023"/>
            </a:solidFill>
            <a:miter lim="800000"/>
            <a:headEnd/>
            <a:tailEnd/>
          </a:ln>
          <a:effectLst/>
        </p:spPr>
        <p:txBody>
          <a:bodyPr wrap="none" lIns="128009" tIns="64004" rIns="128009" bIns="64004" anchor="ctr"/>
          <a:lstStyle>
            <a:lvl1pPr defTabSz="1066800">
              <a:defRPr sz="2400">
                <a:solidFill>
                  <a:schemeClr val="tx1"/>
                </a:solidFill>
                <a:latin typeface="Times New Roman" charset="0"/>
              </a:defRPr>
            </a:lvl1pPr>
            <a:lvl2pPr marL="742950" indent="-285750" defTabSz="1066800">
              <a:defRPr sz="2400">
                <a:solidFill>
                  <a:schemeClr val="tx1"/>
                </a:solidFill>
                <a:latin typeface="Times New Roman" charset="0"/>
              </a:defRPr>
            </a:lvl2pPr>
            <a:lvl3pPr marL="1143000" indent="-228600" defTabSz="1066800">
              <a:defRPr sz="2400">
                <a:solidFill>
                  <a:schemeClr val="tx1"/>
                </a:solidFill>
                <a:latin typeface="Times New Roman" charset="0"/>
              </a:defRPr>
            </a:lvl3pPr>
            <a:lvl4pPr marL="1600200" indent="-228600" defTabSz="1066800">
              <a:defRPr sz="2400">
                <a:solidFill>
                  <a:schemeClr val="tx1"/>
                </a:solidFill>
                <a:latin typeface="Times New Roman" charset="0"/>
              </a:defRPr>
            </a:lvl4pPr>
            <a:lvl5pPr marL="2057400" indent="-228600" defTabSz="1066800">
              <a:defRPr sz="2400">
                <a:solidFill>
                  <a:schemeClr val="tx1"/>
                </a:solidFill>
                <a:latin typeface="Times New Roman" charset="0"/>
              </a:defRPr>
            </a:lvl5pPr>
            <a:lvl6pPr marL="2514600" indent="-228600" defTabSz="1066800" eaLnBrk="0" fontAlgn="base" hangingPunct="0">
              <a:spcBef>
                <a:spcPct val="0"/>
              </a:spcBef>
              <a:spcAft>
                <a:spcPct val="0"/>
              </a:spcAft>
              <a:defRPr sz="2400">
                <a:solidFill>
                  <a:schemeClr val="tx1"/>
                </a:solidFill>
                <a:latin typeface="Times New Roman" charset="0"/>
              </a:defRPr>
            </a:lvl6pPr>
            <a:lvl7pPr marL="2971800" indent="-228600" defTabSz="1066800" eaLnBrk="0" fontAlgn="base" hangingPunct="0">
              <a:spcBef>
                <a:spcPct val="0"/>
              </a:spcBef>
              <a:spcAft>
                <a:spcPct val="0"/>
              </a:spcAft>
              <a:defRPr sz="2400">
                <a:solidFill>
                  <a:schemeClr val="tx1"/>
                </a:solidFill>
                <a:latin typeface="Times New Roman" charset="0"/>
              </a:defRPr>
            </a:lvl7pPr>
            <a:lvl8pPr marL="3429000" indent="-228600" defTabSz="1066800" eaLnBrk="0" fontAlgn="base" hangingPunct="0">
              <a:spcBef>
                <a:spcPct val="0"/>
              </a:spcBef>
              <a:spcAft>
                <a:spcPct val="0"/>
              </a:spcAft>
              <a:defRPr sz="2400">
                <a:solidFill>
                  <a:schemeClr val="tx1"/>
                </a:solidFill>
                <a:latin typeface="Times New Roman" charset="0"/>
              </a:defRPr>
            </a:lvl8pPr>
            <a:lvl9pPr marL="3886200" indent="-228600" defTabSz="1066800" eaLnBrk="0" fontAlgn="base" hangingPunct="0">
              <a:spcBef>
                <a:spcPct val="0"/>
              </a:spcBef>
              <a:spcAft>
                <a:spcPct val="0"/>
              </a:spcAft>
              <a:defRPr sz="2400">
                <a:solidFill>
                  <a:schemeClr val="tx1"/>
                </a:solidFill>
                <a:latin typeface="Times New Roman" charset="0"/>
              </a:defRPr>
            </a:lvl9pPr>
          </a:lstStyle>
          <a:p>
            <a:pPr algn="ctr">
              <a:defRPr/>
            </a:pPr>
            <a:r>
              <a:rPr lang="en-US" altLang="en-US" sz="6120" i="1" dirty="0">
                <a:solidFill>
                  <a:srgbClr val="F05023"/>
                </a:solidFill>
                <a:latin typeface="Calibri" panose="020F0502020204030204" pitchFamily="34" charset="0"/>
                <a:cs typeface="Calibri" panose="020F0502020204030204" pitchFamily="34" charset="0"/>
              </a:rPr>
              <a:t>CHART or </a:t>
            </a:r>
          </a:p>
          <a:p>
            <a:pPr algn="ctr">
              <a:defRPr/>
            </a:pPr>
            <a:r>
              <a:rPr lang="en-US" altLang="en-US" sz="6120" i="1" dirty="0">
                <a:solidFill>
                  <a:srgbClr val="F05023"/>
                </a:solidFill>
                <a:latin typeface="Calibri" panose="020F0502020204030204" pitchFamily="34" charset="0"/>
                <a:cs typeface="Calibri" panose="020F0502020204030204" pitchFamily="34" charset="0"/>
              </a:rPr>
              <a:t>PICTURE</a:t>
            </a:r>
          </a:p>
        </p:txBody>
      </p:sp>
      <p:sp>
        <p:nvSpPr>
          <p:cNvPr id="2070" name="TextBox 45">
            <a:extLst>
              <a:ext uri="{FF2B5EF4-FFF2-40B4-BE49-F238E27FC236}">
                <a16:creationId xmlns:a16="http://schemas.microsoft.com/office/drawing/2014/main" id="{60529844-36B7-7477-1A52-42CB14F6DF47}"/>
              </a:ext>
            </a:extLst>
          </p:cNvPr>
          <p:cNvSpPr txBox="1">
            <a:spLocks noChangeArrowheads="1"/>
          </p:cNvSpPr>
          <p:nvPr/>
        </p:nvSpPr>
        <p:spPr bwMode="auto">
          <a:xfrm>
            <a:off x="1005840" y="12155805"/>
            <a:ext cx="987552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80">
                <a:latin typeface="Calibri" panose="020F0502020204030204" pitchFamily="34" charset="0"/>
                <a:cs typeface="Calibri" panose="020F0502020204030204" pitchFamily="34" charset="0"/>
              </a:rPr>
              <a:t>Information here</a:t>
            </a:r>
          </a:p>
        </p:txBody>
      </p:sp>
      <p:sp>
        <p:nvSpPr>
          <p:cNvPr id="2071" name="TextBox 46">
            <a:extLst>
              <a:ext uri="{FF2B5EF4-FFF2-40B4-BE49-F238E27FC236}">
                <a16:creationId xmlns:a16="http://schemas.microsoft.com/office/drawing/2014/main" id="{DC3E6C89-EB91-89D7-CC74-9B95A5A626FC}"/>
              </a:ext>
            </a:extLst>
          </p:cNvPr>
          <p:cNvSpPr txBox="1">
            <a:spLocks noChangeArrowheads="1"/>
          </p:cNvSpPr>
          <p:nvPr/>
        </p:nvSpPr>
        <p:spPr bwMode="auto">
          <a:xfrm>
            <a:off x="1005840" y="19105245"/>
            <a:ext cx="987552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80" dirty="0">
                <a:latin typeface="Calibri" panose="020F0502020204030204" pitchFamily="34" charset="0"/>
                <a:cs typeface="Calibri" panose="020F0502020204030204" pitchFamily="34" charset="0"/>
              </a:rPr>
              <a:t>Information here</a:t>
            </a:r>
          </a:p>
        </p:txBody>
      </p:sp>
      <p:sp>
        <p:nvSpPr>
          <p:cNvPr id="2072" name="TextBox 47">
            <a:extLst>
              <a:ext uri="{FF2B5EF4-FFF2-40B4-BE49-F238E27FC236}">
                <a16:creationId xmlns:a16="http://schemas.microsoft.com/office/drawing/2014/main" id="{FE09B917-56C1-609D-C102-1BB55722BC34}"/>
              </a:ext>
            </a:extLst>
          </p:cNvPr>
          <p:cNvSpPr txBox="1">
            <a:spLocks noChangeArrowheads="1"/>
          </p:cNvSpPr>
          <p:nvPr/>
        </p:nvSpPr>
        <p:spPr bwMode="auto">
          <a:xfrm>
            <a:off x="32826960" y="20391121"/>
            <a:ext cx="987552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80">
                <a:latin typeface="Calibri" panose="020F0502020204030204" pitchFamily="34" charset="0"/>
                <a:cs typeface="Calibri" panose="020F0502020204030204" pitchFamily="34" charset="0"/>
              </a:rPr>
              <a:t>Information here</a:t>
            </a:r>
          </a:p>
        </p:txBody>
      </p:sp>
      <p:sp>
        <p:nvSpPr>
          <p:cNvPr id="2073" name="TextBox 48">
            <a:extLst>
              <a:ext uri="{FF2B5EF4-FFF2-40B4-BE49-F238E27FC236}">
                <a16:creationId xmlns:a16="http://schemas.microsoft.com/office/drawing/2014/main" id="{14F48B8B-5C7D-7D9C-4342-76D13255E4F2}"/>
              </a:ext>
            </a:extLst>
          </p:cNvPr>
          <p:cNvSpPr txBox="1">
            <a:spLocks noChangeArrowheads="1"/>
          </p:cNvSpPr>
          <p:nvPr/>
        </p:nvSpPr>
        <p:spPr bwMode="auto">
          <a:xfrm>
            <a:off x="32826960" y="28163521"/>
            <a:ext cx="987552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80">
                <a:latin typeface="Calibri" panose="020F0502020204030204" pitchFamily="34" charset="0"/>
                <a:cs typeface="Calibri" panose="020F0502020204030204" pitchFamily="34" charset="0"/>
              </a:rPr>
              <a:t>Information here</a:t>
            </a:r>
          </a:p>
        </p:txBody>
      </p:sp>
      <p:sp>
        <p:nvSpPr>
          <p:cNvPr id="2074" name="TextBox 51">
            <a:extLst>
              <a:ext uri="{FF2B5EF4-FFF2-40B4-BE49-F238E27FC236}">
                <a16:creationId xmlns:a16="http://schemas.microsoft.com/office/drawing/2014/main" id="{68A0BF29-CBC8-2F39-41C5-979BED8C6EF3}"/>
              </a:ext>
            </a:extLst>
          </p:cNvPr>
          <p:cNvSpPr txBox="1">
            <a:spLocks noChangeArrowheads="1"/>
          </p:cNvSpPr>
          <p:nvPr/>
        </p:nvSpPr>
        <p:spPr bwMode="auto">
          <a:xfrm>
            <a:off x="1371600" y="10509885"/>
            <a:ext cx="9326880" cy="904863"/>
          </a:xfrm>
          <a:prstGeom prst="rect">
            <a:avLst/>
          </a:prstGeom>
          <a:noFill/>
          <a:ln>
            <a:noFill/>
          </a:ln>
          <a:effectLst>
            <a:softEdge rad="0"/>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5280" b="1" dirty="0">
                <a:solidFill>
                  <a:schemeClr val="bg1"/>
                </a:solidFill>
                <a:latin typeface="Calibri" panose="020F0502020204030204" pitchFamily="34" charset="0"/>
                <a:cs typeface="Calibri" panose="020F0502020204030204" pitchFamily="34" charset="0"/>
              </a:rPr>
              <a:t>Background</a:t>
            </a:r>
          </a:p>
        </p:txBody>
      </p:sp>
      <p:sp>
        <p:nvSpPr>
          <p:cNvPr id="2075" name="TextBox 52">
            <a:extLst>
              <a:ext uri="{FF2B5EF4-FFF2-40B4-BE49-F238E27FC236}">
                <a16:creationId xmlns:a16="http://schemas.microsoft.com/office/drawing/2014/main" id="{4DF9E73A-8DCD-BBF6-0722-B2E07DDC8A38}"/>
              </a:ext>
            </a:extLst>
          </p:cNvPr>
          <p:cNvSpPr txBox="1">
            <a:spLocks noChangeArrowheads="1"/>
          </p:cNvSpPr>
          <p:nvPr/>
        </p:nvSpPr>
        <p:spPr bwMode="auto">
          <a:xfrm>
            <a:off x="1371600" y="17459325"/>
            <a:ext cx="932688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5280" b="1" dirty="0">
                <a:solidFill>
                  <a:schemeClr val="bg1"/>
                </a:solidFill>
                <a:latin typeface="Calibri" panose="020F0502020204030204" pitchFamily="34" charset="0"/>
                <a:cs typeface="Calibri" panose="020F0502020204030204" pitchFamily="34" charset="0"/>
              </a:rPr>
              <a:t>Purpose and Hypothesis</a:t>
            </a:r>
          </a:p>
        </p:txBody>
      </p:sp>
      <p:sp>
        <p:nvSpPr>
          <p:cNvPr id="2076" name="TextBox 53">
            <a:extLst>
              <a:ext uri="{FF2B5EF4-FFF2-40B4-BE49-F238E27FC236}">
                <a16:creationId xmlns:a16="http://schemas.microsoft.com/office/drawing/2014/main" id="{608B70FA-9699-88FF-CF39-350E9F4D24A2}"/>
              </a:ext>
            </a:extLst>
          </p:cNvPr>
          <p:cNvSpPr txBox="1">
            <a:spLocks noChangeArrowheads="1"/>
          </p:cNvSpPr>
          <p:nvPr/>
        </p:nvSpPr>
        <p:spPr bwMode="auto">
          <a:xfrm>
            <a:off x="13441680" y="5577840"/>
            <a:ext cx="932688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5280" b="1">
                <a:solidFill>
                  <a:schemeClr val="bg1"/>
                </a:solidFill>
                <a:latin typeface="Calibri" panose="020F0502020204030204" pitchFamily="34" charset="0"/>
                <a:cs typeface="Calibri" panose="020F0502020204030204" pitchFamily="34" charset="0"/>
              </a:rPr>
              <a:t>Materials and Methods</a:t>
            </a:r>
          </a:p>
        </p:txBody>
      </p:sp>
      <p:sp>
        <p:nvSpPr>
          <p:cNvPr id="2077" name="TextBox 54">
            <a:extLst>
              <a:ext uri="{FF2B5EF4-FFF2-40B4-BE49-F238E27FC236}">
                <a16:creationId xmlns:a16="http://schemas.microsoft.com/office/drawing/2014/main" id="{66E0017D-66FF-4395-601E-6BB7CD5399F1}"/>
              </a:ext>
            </a:extLst>
          </p:cNvPr>
          <p:cNvSpPr txBox="1">
            <a:spLocks noChangeArrowheads="1"/>
          </p:cNvSpPr>
          <p:nvPr/>
        </p:nvSpPr>
        <p:spPr bwMode="auto">
          <a:xfrm>
            <a:off x="33284160" y="5577841"/>
            <a:ext cx="9326880" cy="830997"/>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4800" b="1">
                <a:solidFill>
                  <a:schemeClr val="bg1"/>
                </a:solidFill>
                <a:latin typeface="Calibri" panose="020F0502020204030204" pitchFamily="34" charset="0"/>
                <a:cs typeface="Calibri" panose="020F0502020204030204" pitchFamily="34" charset="0"/>
              </a:rPr>
              <a:t>Results</a:t>
            </a:r>
          </a:p>
        </p:txBody>
      </p:sp>
      <p:sp>
        <p:nvSpPr>
          <p:cNvPr id="2078" name="TextBox 55">
            <a:extLst>
              <a:ext uri="{FF2B5EF4-FFF2-40B4-BE49-F238E27FC236}">
                <a16:creationId xmlns:a16="http://schemas.microsoft.com/office/drawing/2014/main" id="{88DE7CE4-9E53-7777-213D-E53BB29D1BE2}"/>
              </a:ext>
            </a:extLst>
          </p:cNvPr>
          <p:cNvSpPr txBox="1">
            <a:spLocks noChangeArrowheads="1"/>
          </p:cNvSpPr>
          <p:nvPr/>
        </p:nvSpPr>
        <p:spPr bwMode="auto">
          <a:xfrm>
            <a:off x="33284160" y="18745201"/>
            <a:ext cx="9326880" cy="830997"/>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4800" b="1">
                <a:solidFill>
                  <a:schemeClr val="bg1"/>
                </a:solidFill>
                <a:latin typeface="Calibri" panose="020F0502020204030204" pitchFamily="34" charset="0"/>
                <a:cs typeface="Calibri" panose="020F0502020204030204" pitchFamily="34" charset="0"/>
              </a:rPr>
              <a:t>Conclusions</a:t>
            </a:r>
          </a:p>
        </p:txBody>
      </p:sp>
      <p:sp>
        <p:nvSpPr>
          <p:cNvPr id="2079" name="TextBox 56">
            <a:extLst>
              <a:ext uri="{FF2B5EF4-FFF2-40B4-BE49-F238E27FC236}">
                <a16:creationId xmlns:a16="http://schemas.microsoft.com/office/drawing/2014/main" id="{58F2DAB0-AA03-90C9-9D24-667A7D038650}"/>
              </a:ext>
            </a:extLst>
          </p:cNvPr>
          <p:cNvSpPr txBox="1">
            <a:spLocks noChangeArrowheads="1"/>
          </p:cNvSpPr>
          <p:nvPr/>
        </p:nvSpPr>
        <p:spPr bwMode="auto">
          <a:xfrm>
            <a:off x="33284160" y="26490931"/>
            <a:ext cx="9326880" cy="830997"/>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4800" b="1" dirty="0">
                <a:solidFill>
                  <a:schemeClr val="bg1"/>
                </a:solidFill>
                <a:latin typeface="Calibri" panose="020F0502020204030204" pitchFamily="34" charset="0"/>
                <a:cs typeface="Calibri" panose="020F0502020204030204" pitchFamily="34" charset="0"/>
              </a:rPr>
              <a:t>Bibliography</a:t>
            </a:r>
          </a:p>
        </p:txBody>
      </p:sp>
      <p:sp>
        <p:nvSpPr>
          <p:cNvPr id="2080" name="Rectangle 5">
            <a:extLst>
              <a:ext uri="{FF2B5EF4-FFF2-40B4-BE49-F238E27FC236}">
                <a16:creationId xmlns:a16="http://schemas.microsoft.com/office/drawing/2014/main" id="{B157A83A-A44C-2F9F-E52F-1FE514B47064}"/>
              </a:ext>
            </a:extLst>
          </p:cNvPr>
          <p:cNvSpPr>
            <a:spLocks noChangeArrowheads="1"/>
          </p:cNvSpPr>
          <p:nvPr/>
        </p:nvSpPr>
        <p:spPr bwMode="auto">
          <a:xfrm>
            <a:off x="21945600" y="7223761"/>
            <a:ext cx="7680960" cy="1560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80" b="1">
                <a:latin typeface="Calibri" panose="020F0502020204030204" pitchFamily="34" charset="0"/>
                <a:cs typeface="Calibri" panose="020F0502020204030204" pitchFamily="34" charset="0"/>
              </a:rPr>
              <a:t>Word</a:t>
            </a:r>
            <a:r>
              <a:rPr lang="en-US" altLang="en-US" sz="2880">
                <a:latin typeface="Calibri" panose="020F0502020204030204" pitchFamily="34" charset="0"/>
                <a:cs typeface="Calibri" panose="020F0502020204030204" pitchFamily="34" charset="0"/>
              </a:rPr>
              <a:t>- select the text to be brought into PowerPoint, hit edit-copy, then edit-paste the text into a new or existing text block. This text is editable. You can change the size, color, etc. in format-text. We suggest you not put shadows on smaller text.</a:t>
            </a:r>
          </a:p>
          <a:p>
            <a:endParaRPr lang="en-US" altLang="en-US" sz="2880" b="1">
              <a:latin typeface="Calibri" panose="020F0502020204030204" pitchFamily="34" charset="0"/>
              <a:cs typeface="Calibri" panose="020F0502020204030204" pitchFamily="34" charset="0"/>
            </a:endParaRPr>
          </a:p>
          <a:p>
            <a:r>
              <a:rPr lang="en-US" altLang="en-US" sz="2880" b="1">
                <a:latin typeface="Calibri" panose="020F0502020204030204" pitchFamily="34" charset="0"/>
                <a:cs typeface="Calibri" panose="020F0502020204030204" pitchFamily="34" charset="0"/>
              </a:rPr>
              <a:t>Scans</a:t>
            </a:r>
            <a:endParaRPr lang="en-US" altLang="en-US" sz="2880">
              <a:latin typeface="Calibri" panose="020F0502020204030204" pitchFamily="34" charset="0"/>
              <a:cs typeface="Calibri" panose="020F0502020204030204" pitchFamily="34" charset="0"/>
            </a:endParaRPr>
          </a:p>
          <a:p>
            <a:endParaRPr lang="en-US" altLang="en-US" sz="2880">
              <a:latin typeface="Calibri" panose="020F0502020204030204" pitchFamily="34" charset="0"/>
              <a:cs typeface="Calibri" panose="020F0502020204030204" pitchFamily="34" charset="0"/>
            </a:endParaRPr>
          </a:p>
          <a:p>
            <a:r>
              <a:rPr lang="en-US" altLang="en-US" sz="2880">
                <a:latin typeface="Calibri" panose="020F0502020204030204" pitchFamily="34" charset="0"/>
                <a:cs typeface="Calibri" panose="020F0502020204030204" pitchFamily="34" charset="0"/>
              </a:rPr>
              <a:t>We need images to be 72 to100 dpi in their </a:t>
            </a:r>
            <a:r>
              <a:rPr lang="en-US" altLang="en-US" sz="2880" u="sng">
                <a:latin typeface="Calibri" panose="020F0502020204030204" pitchFamily="34" charset="0"/>
                <a:cs typeface="Calibri" panose="020F0502020204030204" pitchFamily="34" charset="0"/>
              </a:rPr>
              <a:t>final size</a:t>
            </a:r>
            <a:r>
              <a:rPr lang="en-US" altLang="en-US" sz="2880">
                <a:latin typeface="Calibri" panose="020F0502020204030204" pitchFamily="34" charset="0"/>
                <a:cs typeface="Calibri" panose="020F0502020204030204" pitchFamily="34" charset="0"/>
              </a:rPr>
              <a:t>, or use a rule of thumb of 2 to 4 megabytes of uncompressed .tif file per square foot of image. For instance, a 3x5 photo that will be 6x10 in size on the final poster should be scanned at 200 dpi. Remember that this template is set up at half size, so anything that is 3x5 on the template will be 6x10 on the final piece.</a:t>
            </a:r>
          </a:p>
          <a:p>
            <a:endParaRPr lang="en-US" altLang="en-US" sz="2880">
              <a:latin typeface="Calibri" panose="020F0502020204030204" pitchFamily="34" charset="0"/>
              <a:cs typeface="Calibri" panose="020F0502020204030204" pitchFamily="34" charset="0"/>
            </a:endParaRPr>
          </a:p>
          <a:p>
            <a:r>
              <a:rPr lang="en-US" altLang="en-US" sz="2880">
                <a:latin typeface="Calibri" panose="020F0502020204030204" pitchFamily="34" charset="0"/>
                <a:cs typeface="Calibri" panose="020F0502020204030204" pitchFamily="34" charset="0"/>
              </a:rPr>
              <a:t>We prefer that you import tif images into PowerPoint. Images that are greater than 16 megabutes will show on the screen, but will not print. JPEG files are OK, but if you can convert them to tif we prefer it. The 16 mb limit applies to the image size, and not the compressed file size, of the JPEG. </a:t>
            </a:r>
          </a:p>
          <a:p>
            <a:endParaRPr lang="en-US" altLang="en-US" sz="2880">
              <a:latin typeface="Calibri" panose="020F0502020204030204" pitchFamily="34" charset="0"/>
              <a:cs typeface="Calibri" panose="020F0502020204030204" pitchFamily="34" charset="0"/>
            </a:endParaRPr>
          </a:p>
          <a:p>
            <a:r>
              <a:rPr lang="en-US" altLang="en-US" sz="2880" b="1">
                <a:latin typeface="Calibri" panose="020F0502020204030204" pitchFamily="34" charset="0"/>
                <a:cs typeface="Calibri" panose="020F0502020204030204" pitchFamily="34" charset="0"/>
              </a:rPr>
              <a:t>Preview:    </a:t>
            </a:r>
            <a:r>
              <a:rPr lang="en-US" altLang="en-US" sz="2880">
                <a:latin typeface="Calibri" panose="020F0502020204030204" pitchFamily="34" charset="0"/>
                <a:cs typeface="Calibri" panose="020F0502020204030204" pitchFamily="34" charset="0"/>
              </a:rPr>
              <a:t>To see your in poster in actual  size, go to view-zoom-200%. This is a good way to be sure your pictures are going to look OK.</a:t>
            </a:r>
          </a:p>
          <a:p>
            <a:endParaRPr lang="en-US" altLang="en-US" sz="2880">
              <a:latin typeface="Calibri" panose="020F0502020204030204" pitchFamily="34" charset="0"/>
              <a:cs typeface="Calibri" panose="020F0502020204030204" pitchFamily="34" charset="0"/>
            </a:endParaRPr>
          </a:p>
          <a:p>
            <a:endParaRPr lang="en-US" altLang="en-US" sz="2880">
              <a:latin typeface="Calibri" panose="020F0502020204030204" pitchFamily="34" charset="0"/>
              <a:cs typeface="Calibri" panose="020F0502020204030204" pitchFamily="34" charset="0"/>
            </a:endParaRPr>
          </a:p>
          <a:p>
            <a:r>
              <a:rPr lang="en-US" altLang="en-US" sz="2880" b="1">
                <a:latin typeface="Calibri" panose="020F0502020204030204" pitchFamily="34" charset="0"/>
                <a:cs typeface="Calibri" panose="020F0502020204030204" pitchFamily="34" charset="0"/>
              </a:rPr>
              <a:t>Feedback:</a:t>
            </a:r>
            <a:r>
              <a:rPr lang="en-US" altLang="en-US" sz="2880">
                <a:latin typeface="Calibri" panose="020F0502020204030204" pitchFamily="34" charset="0"/>
                <a:cs typeface="Calibri" panose="020F0502020204030204" pitchFamily="34" charset="0"/>
              </a:rPr>
              <a:t> If you have comments about how this template worked for you, email to sales@megaprint.com. We listen!</a:t>
            </a:r>
          </a:p>
          <a:p>
            <a:r>
              <a:rPr lang="en-US" altLang="en-US" sz="2880">
                <a:latin typeface="Calibri" panose="020F0502020204030204" pitchFamily="34" charset="0"/>
                <a:cs typeface="Calibri" panose="020F0502020204030204" pitchFamily="34" charset="0"/>
              </a:rPr>
              <a:t>Call us at 800-590-7850 if we can help in any way!</a:t>
            </a:r>
            <a:endParaRPr lang="en-US" altLang="en-US" sz="2880"/>
          </a:p>
        </p:txBody>
      </p:sp>
    </p:spTree>
    <p:extLst>
      <p:ext uri="{BB962C8B-B14F-4D97-AF65-F5344CB8AC3E}">
        <p14:creationId xmlns:p14="http://schemas.microsoft.com/office/powerpoint/2010/main" val="3397530131"/>
      </p:ext>
    </p:extLst>
  </p:cSld>
  <p:clrMapOvr>
    <a:masterClrMapping/>
  </p:clrMapOvr>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E95E2E7B5C6D499E69274860B92225" ma:contentTypeVersion="12" ma:contentTypeDescription="Create a new document." ma:contentTypeScope="" ma:versionID="069d30fb46e8b3da20df1722816f1e7b">
  <xsd:schema xmlns:xsd="http://www.w3.org/2001/XMLSchema" xmlns:xs="http://www.w3.org/2001/XMLSchema" xmlns:p="http://schemas.microsoft.com/office/2006/metadata/properties" xmlns:ns2="97342861-2e5a-442a-b08f-941b2ef48fa7" xmlns:ns3="dbbd2d06-cba3-467a-b832-54219c7514d3" targetNamespace="http://schemas.microsoft.com/office/2006/metadata/properties" ma:root="true" ma:fieldsID="375edef1ac79c9af486de2db667cbdbb" ns2:_="" ns3:_="">
    <xsd:import namespace="97342861-2e5a-442a-b08f-941b2ef48fa7"/>
    <xsd:import namespace="dbbd2d06-cba3-467a-b832-54219c7514d3"/>
    <xsd:element name="properties">
      <xsd:complexType>
        <xsd:sequence>
          <xsd:element name="documentManagement">
            <xsd:complexType>
              <xsd:all>
                <xsd:element ref="ns2:Audience" minOccurs="0"/>
                <xsd:element ref="ns2:Tab" minOccurs="0"/>
                <xsd:element ref="ns2:Publish_x0020_Date" minOccurs="0"/>
                <xsd:element ref="ns2:Purpose" minOccurs="0"/>
                <xsd:element ref="ns2:Status" minOccurs="0"/>
                <xsd:element ref="ns3:SharedWithUsers" minOccurs="0"/>
                <xsd:element ref="ns3:SharedWithDetails" minOccurs="0"/>
                <xsd:element ref="ns2:Assigned_x0020_To0" minOccurs="0"/>
                <xsd:element ref="ns2:Button_x0020__x002d__x0020_Request_x0020_Review" minOccurs="0"/>
                <xsd:element ref="ns3:LastSharedByUser" minOccurs="0"/>
                <xsd:element ref="ns3: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342861-2e5a-442a-b08f-941b2ef48fa7" elementFormDefault="qualified">
    <xsd:import namespace="http://schemas.microsoft.com/office/2006/documentManagement/types"/>
    <xsd:import namespace="http://schemas.microsoft.com/office/infopath/2007/PartnerControls"/>
    <xsd:element name="Audience" ma:index="8" nillable="true" ma:displayName="Audience" ma:default="ES&amp;L Team" ma:format="Dropdown" ma:internalName="Audience">
      <xsd:simpleType>
        <xsd:restriction base="dms:Choice">
          <xsd:enumeration value="Students"/>
          <xsd:enumeration value="Faculty"/>
          <xsd:enumeration value="Community Partners"/>
          <xsd:enumeration value="ES&amp;L Team"/>
        </xsd:restriction>
      </xsd:simpleType>
    </xsd:element>
    <xsd:element name="Tab" ma:index="9" nillable="true" ma:displayName="Tab" ma:format="Dropdown" ma:internalName="Tab">
      <xsd:simpleType>
        <xsd:restriction base="dms:Choice">
          <xsd:enumeration value="About"/>
          <xsd:enumeration value="Engaged Scholar Symposium"/>
          <xsd:enumeration value="Service Learning"/>
          <xsd:enumeration value="Undergrad Research"/>
          <xsd:enumeration value="Other Experiential Learning"/>
          <xsd:enumeration value="For Faculty"/>
          <xsd:enumeration value="Free-Standing Page"/>
          <xsd:enumeration value="Not for Publishing"/>
        </xsd:restriction>
      </xsd:simpleType>
    </xsd:element>
    <xsd:element name="Publish_x0020_Date" ma:index="10" nillable="true" ma:displayName="Publish Date" ma:description="Goal Date for Publishing Content" ma:format="DateOnly" ma:internalName="Publish_x0020_Date">
      <xsd:simpleType>
        <xsd:restriction base="dms:DateTime"/>
      </xsd:simpleType>
    </xsd:element>
    <xsd:element name="Purpose" ma:index="11" nillable="true" ma:displayName="Purpose" ma:description="Type of post" ma:format="Dropdown" ma:internalName="Purpose">
      <xsd:simpleType>
        <xsd:restriction base="dms:Choice">
          <xsd:enumeration value="Inform"/>
          <xsd:enumeration value="Event"/>
          <xsd:enumeration value="Tutorial"/>
          <xsd:enumeration value="Referral"/>
          <xsd:enumeration value="Website Development"/>
        </xsd:restriction>
      </xsd:simpleType>
    </xsd:element>
    <xsd:element name="Status" ma:index="12" nillable="true" ma:displayName="Status" ma:default="Development Not Started" ma:format="Dropdown" ma:internalName="Status">
      <xsd:simpleType>
        <xsd:restriction base="dms:Choice">
          <xsd:enumeration value="Development Not Started"/>
          <xsd:enumeration value="Development In Progress"/>
          <xsd:enumeration value="Development Completed"/>
          <xsd:enumeration value="Review &amp; Revision"/>
          <xsd:enumeration value="Ready to be Posted"/>
          <xsd:enumeration value="Published"/>
          <xsd:enumeration value="Un-Published"/>
        </xsd:restriction>
      </xsd:simpleType>
    </xsd:element>
    <xsd:element name="Assigned_x0020_To0" ma:index="15" nillable="true" ma:displayName="Assigned To" ma:description="Staff Member Assigned to modify/review document." ma:list="UserInfo" ma:SharePointGroup="0" ma:internalName="Assigned_x0020_To0"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utton_x0020__x002d__x0020_Request_x0020_Review" ma:index="16" nillable="true" ma:displayName="Button - Request Review" ma:internalName="Button_x0020__x002d__x0020_Request_x0020_Review">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bbd2d06-cba3-467a-b832-54219c7514d3"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LastSharedByUser" ma:index="17" nillable="true" ma:displayName="Last Shared By User" ma:description="" ma:internalName="LastSharedByUser" ma:readOnly="true">
      <xsd:simpleType>
        <xsd:restriction base="dms:Note">
          <xsd:maxLength value="255"/>
        </xsd:restriction>
      </xsd:simpleType>
    </xsd:element>
    <xsd:element name="LastSharedByTime" ma:index="18"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389232-6729-4D68-9C88-EE6903348B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342861-2e5a-442a-b08f-941b2ef48fa7"/>
    <ds:schemaRef ds:uri="dbbd2d06-cba3-467a-b832-54219c7514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AFA731-F1A8-4322-968A-ED853913B3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1036</TotalTime>
  <Words>1266</Words>
  <Application>Microsoft Macintosh PowerPoint</Application>
  <PresentationFormat>Custom</PresentationFormat>
  <Paragraphs>102</Paragraphs>
  <Slides>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Calibri Light</vt:lpstr>
      <vt:lpstr>Times New Roman</vt:lpstr>
      <vt:lpstr>Default Design</vt:lpstr>
      <vt:lpstr>PowerPoint Presentation</vt:lpstr>
      <vt:lpstr>PowerPoint Presentation</vt:lpstr>
    </vt:vector>
  </TitlesOfParts>
  <Company>MegaPrint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48x72 poster template</dc:title>
  <dc:creator>Jay Buckley</dc:creator>
  <dc:description>Call if we can help   800-590-7850_x000d_
_x000d_
(c) copyright  MegaPrint Inc. 2001</dc:description>
  <cp:lastModifiedBy>Caitlin Abrego</cp:lastModifiedBy>
  <cp:revision>57</cp:revision>
  <cp:lastPrinted>2000-08-03T00:31:24Z</cp:lastPrinted>
  <dcterms:created xsi:type="dcterms:W3CDTF">2000-02-09T15:01:13Z</dcterms:created>
  <dcterms:modified xsi:type="dcterms:W3CDTF">2022-11-11T22:31:59Z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b">
    <vt:lpwstr/>
  </property>
  <property fmtid="{D5CDD505-2E9C-101B-9397-08002B2CF9AE}" pid="3" name="Audience">
    <vt:lpwstr>ES&amp;L Team</vt:lpwstr>
  </property>
  <property fmtid="{D5CDD505-2E9C-101B-9397-08002B2CF9AE}" pid="4" name="Button - Request Review">
    <vt:lpwstr>, </vt:lpwstr>
  </property>
  <property fmtid="{D5CDD505-2E9C-101B-9397-08002B2CF9AE}" pid="5" name="Purpose">
    <vt:lpwstr/>
  </property>
  <property fmtid="{D5CDD505-2E9C-101B-9397-08002B2CF9AE}" pid="6" name="Assigned To0">
    <vt:lpwstr/>
  </property>
  <property fmtid="{D5CDD505-2E9C-101B-9397-08002B2CF9AE}" pid="7" name="Publish Date">
    <vt:lpwstr/>
  </property>
  <property fmtid="{D5CDD505-2E9C-101B-9397-08002B2CF9AE}" pid="8" name="Status">
    <vt:lpwstr>Development Not Started</vt:lpwstr>
  </property>
</Properties>
</file>